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732" r:id="rId2"/>
  </p:sldMasterIdLst>
  <p:notesMasterIdLst>
    <p:notesMasterId r:id="rId99"/>
  </p:notesMasterIdLst>
  <p:sldIdLst>
    <p:sldId id="269" r:id="rId3"/>
    <p:sldId id="279" r:id="rId4"/>
    <p:sldId id="267" r:id="rId5"/>
    <p:sldId id="282" r:id="rId6"/>
    <p:sldId id="283" r:id="rId7"/>
    <p:sldId id="284" r:id="rId8"/>
    <p:sldId id="285" r:id="rId9"/>
    <p:sldId id="286" r:id="rId10"/>
    <p:sldId id="281" r:id="rId11"/>
    <p:sldId id="287" r:id="rId12"/>
    <p:sldId id="288" r:id="rId13"/>
    <p:sldId id="289" r:id="rId14"/>
    <p:sldId id="291" r:id="rId15"/>
    <p:sldId id="290" r:id="rId16"/>
    <p:sldId id="292" r:id="rId17"/>
    <p:sldId id="297" r:id="rId18"/>
    <p:sldId id="298" r:id="rId19"/>
    <p:sldId id="300" r:id="rId20"/>
    <p:sldId id="296" r:id="rId21"/>
    <p:sldId id="301" r:id="rId22"/>
    <p:sldId id="302" r:id="rId23"/>
    <p:sldId id="386" r:id="rId24"/>
    <p:sldId id="313" r:id="rId25"/>
    <p:sldId id="314" r:id="rId26"/>
    <p:sldId id="307" r:id="rId27"/>
    <p:sldId id="308" r:id="rId28"/>
    <p:sldId id="309" r:id="rId29"/>
    <p:sldId id="310" r:id="rId30"/>
    <p:sldId id="311" r:id="rId31"/>
    <p:sldId id="312" r:id="rId32"/>
    <p:sldId id="317" r:id="rId33"/>
    <p:sldId id="316" r:id="rId34"/>
    <p:sldId id="324" r:id="rId35"/>
    <p:sldId id="325" r:id="rId36"/>
    <p:sldId id="326" r:id="rId37"/>
    <p:sldId id="327" r:id="rId38"/>
    <p:sldId id="330" r:id="rId39"/>
    <p:sldId id="334" r:id="rId40"/>
    <p:sldId id="333" r:id="rId41"/>
    <p:sldId id="335" r:id="rId42"/>
    <p:sldId id="337" r:id="rId43"/>
    <p:sldId id="336" r:id="rId44"/>
    <p:sldId id="338" r:id="rId45"/>
    <p:sldId id="339" r:id="rId46"/>
    <p:sldId id="340" r:id="rId47"/>
    <p:sldId id="332" r:id="rId48"/>
    <p:sldId id="341" r:id="rId49"/>
    <p:sldId id="342" r:id="rId50"/>
    <p:sldId id="331" r:id="rId51"/>
    <p:sldId id="346" r:id="rId52"/>
    <p:sldId id="345" r:id="rId53"/>
    <p:sldId id="352" r:id="rId54"/>
    <p:sldId id="347" r:id="rId55"/>
    <p:sldId id="353" r:id="rId56"/>
    <p:sldId id="356" r:id="rId57"/>
    <p:sldId id="372" r:id="rId58"/>
    <p:sldId id="373" r:id="rId59"/>
    <p:sldId id="379" r:id="rId60"/>
    <p:sldId id="375" r:id="rId61"/>
    <p:sldId id="376" r:id="rId62"/>
    <p:sldId id="377" r:id="rId63"/>
    <p:sldId id="374" r:id="rId64"/>
    <p:sldId id="378" r:id="rId65"/>
    <p:sldId id="385" r:id="rId66"/>
    <p:sldId id="384" r:id="rId67"/>
    <p:sldId id="380" r:id="rId68"/>
    <p:sldId id="355" r:id="rId69"/>
    <p:sldId id="354" r:id="rId70"/>
    <p:sldId id="357" r:id="rId71"/>
    <p:sldId id="358" r:id="rId72"/>
    <p:sldId id="359" r:id="rId73"/>
    <p:sldId id="360" r:id="rId74"/>
    <p:sldId id="363" r:id="rId75"/>
    <p:sldId id="364" r:id="rId76"/>
    <p:sldId id="366" r:id="rId77"/>
    <p:sldId id="365" r:id="rId78"/>
    <p:sldId id="367" r:id="rId79"/>
    <p:sldId id="369" r:id="rId80"/>
    <p:sldId id="370" r:id="rId81"/>
    <p:sldId id="368" r:id="rId82"/>
    <p:sldId id="371" r:id="rId83"/>
    <p:sldId id="351" r:id="rId84"/>
    <p:sldId id="350" r:id="rId85"/>
    <p:sldId id="349" r:id="rId86"/>
    <p:sldId id="348" r:id="rId87"/>
    <p:sldId id="344" r:id="rId88"/>
    <p:sldId id="343" r:id="rId89"/>
    <p:sldId id="328" r:id="rId90"/>
    <p:sldId id="303" r:id="rId91"/>
    <p:sldId id="304" r:id="rId92"/>
    <p:sldId id="305" r:id="rId93"/>
    <p:sldId id="306" r:id="rId94"/>
    <p:sldId id="293" r:id="rId95"/>
    <p:sldId id="294" r:id="rId96"/>
    <p:sldId id="280" r:id="rId97"/>
    <p:sldId id="26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07E8A"/>
    <a:srgbClr val="F9F8E5"/>
    <a:srgbClr val="CC0099"/>
    <a:srgbClr val="AF8F05"/>
    <a:srgbClr val="91420D"/>
    <a:srgbClr val="69D8FF"/>
    <a:srgbClr val="F3C5F5"/>
    <a:srgbClr val="E3D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507FB1-6C6D-4EF8-9C1A-CB5DB5C5525E}" v="132" dt="2024-02-20T17:21:47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79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2-26T06:11:42.171"/>
    </inkml:context>
    <inkml:brush xml:id="br0">
      <inkml:brushProperty name="width" value="0.03528" units="cm"/>
      <inkml:brushProperty name="height" value="0.03528" units="cm"/>
      <inkml:brushProperty name="color" value="#AF8F05"/>
      <inkml:brushProperty name="fitToCurve" value="1"/>
    </inkml:brush>
  </inkml:definitions>
  <inkml:traceGroup>
    <inkml:annotationXML>
      <emma:emma xmlns:emma="http://www.w3.org/2003/04/emma" version="1.0">
        <emma:interpretation id="{03341E7A-7F62-41D4-9F3B-B2870DB45A5B}" emma:medium="tactile" emma:mode="ink">
          <msink:context xmlns:msink="http://schemas.microsoft.com/ink/2010/main" type="inkDrawing"/>
        </emma:interpretation>
      </emma:emma>
    </inkml:annotationXML>
    <inkml:trace contextRef="#ctx0" brushRef="#br0">0 0 6959 0,'0'0'304'0,"0"0"80"0,0 0-384 0,0 0 0 0,0 0 0 0,0 0 0 16,0 0 384-16,0 0 16 0,0 0 0 0,0 0 0 15,0 0-272-15,0 0-128 0,0 0 128 0,0 0-128 16,0 0 0-16,0 0 0 0,0 0 0 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81674BE-27A5-4994-BC62-2F5CFC5C6FF0}" emma:medium="tactile" emma:mode="ink">
          <msink:context xmlns:msink="http://schemas.microsoft.com/ink/2010/main" type="writingRegion" rotatedBoundingBox="1401,11954 5186,15460 3816,16939 31,13433"/>
        </emma:interpretation>
      </emma:emma>
    </inkml:annotationXML>
    <inkml:traceGroup>
      <inkml:annotationXML>
        <emma:emma xmlns:emma="http://www.w3.org/2003/04/emma" version="1.0">
          <emma:interpretation id="{BEE03AA4-DCFB-4F9E-B8F6-A7B57AC87CCF}" emma:medium="tactile" emma:mode="ink">
            <msink:context xmlns:msink="http://schemas.microsoft.com/ink/2010/main" type="paragraph" rotatedBoundingBox="1401,11954 5186,15460 3816,16939 31,13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D944DC-AA7D-4FE5-9DCA-83CBA04216A3}" emma:medium="tactile" emma:mode="ink">
              <msink:context xmlns:msink="http://schemas.microsoft.com/ink/2010/main" type="line" rotatedBoundingBox="1401,11954 5186,15460 3816,16939 31,13433"/>
            </emma:interpretation>
          </emma:emma>
        </inkml:annotationXML>
        <inkml:traceGroup>
          <inkml:annotationXML>
            <emma:emma xmlns:emma="http://www.w3.org/2003/04/emma" version="1.0">
              <emma:interpretation id="{235C5BD4-60F0-4C2C-B60A-BFF83D832407}" emma:medium="tactile" emma:mode="ink">
                <msink:context xmlns:msink="http://schemas.microsoft.com/ink/2010/main" type="inkWord" rotatedBoundingBox="1401,11954 2863,13308 1493,14787 31,134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  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  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  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  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  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    </inkml:traceGroup>
        <inkml:traceGroup>
          <inkml:annotationXML>
            <emma:emma xmlns:emma="http://www.w3.org/2003/04/emma" version="1.0">
              <emma:interpretation id="{B1339249-CEF2-4A60-9C6E-3EFEFE8D424E}" emma:medium="tactile" emma:mode="ink">
                <msink:context xmlns:msink="http://schemas.microsoft.com/ink/2010/main" type="inkWord" rotatedBoundingBox="3830,14951 4814,15862 3947,16798 2963,15886"/>
              </emma:interpretation>
            </emma:emma>
          </inkml:annotationXML>
      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  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57.8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6733FF4-5EFC-4034-8412-337E46363BFA}" emma:medium="tactile" emma:mode="ink">
          <msink:context xmlns:msink="http://schemas.microsoft.com/ink/2010/main" type="writingRegion" rotatedBoundingBox="25504,9112 25694,12368 24429,12442 24240,9185"/>
        </emma:interpretation>
      </emma:emma>
    </inkml:annotationXML>
    <inkml:traceGroup>
      <inkml:annotationXML>
        <emma:emma xmlns:emma="http://www.w3.org/2003/04/emma" version="1.0">
          <emma:interpretation id="{9491CE2A-3067-4EE6-A8DC-3A2E6D9B0E68}" emma:medium="tactile" emma:mode="ink">
            <msink:context xmlns:msink="http://schemas.microsoft.com/ink/2010/main" type="paragraph" rotatedBoundingBox="25504,9112 25694,12368 24429,12442 24240,9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4C2C2A-0F52-41D2-AEA7-DDD732F5F29A}" emma:medium="tactile" emma:mode="ink">
              <msink:context xmlns:msink="http://schemas.microsoft.com/ink/2010/main" type="line" rotatedBoundingBox="25504,9112 25694,12368 24429,12442 24240,9185"/>
            </emma:interpretation>
          </emma:emma>
        </inkml:annotationXML>
        <inkml:traceGroup>
          <inkml:annotationXML>
            <emma:emma xmlns:emma="http://www.w3.org/2003/04/emma" version="1.0">
              <emma:interpretation id="{56FFE38D-B532-4566-9AF9-4C1EA3BE7594}" emma:medium="tactile" emma:mode="ink">
                <msink:context xmlns:msink="http://schemas.microsoft.com/ink/2010/main" type="inkWord" rotatedBoundingBox="25424,9117 25485,10176 24302,10245 24240,9185">
                  <msink:destinationLink direction="with" ref="{3BAA2FE2-FE03-4E86-8710-63C0E82877E9}"/>
                  <msink:destinationLink direction="with" ref="{5D463F6F-5509-424E-9F6A-6E2A9B2CBD10}"/>
                  <msink:destinationLink direction="with" ref="{163FB961-2AFC-41AB-851B-D818B9B4A8A8}"/>
                  <msink:destinationLink direction="with" ref="{A2C21335-57CB-4E49-873F-83E902D1BA49}"/>
                </msink:context>
              </emma:interpretation>
              <emma:one-of disjunction-type="recognition" id="oneOf0">
                <emma:interpretation id="interp0" emma:lang="" emma:confidence="1">
                  <emma:literal>2)</emma:literal>
                </emma:interpretation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2,</emma:literal>
                </emma:interpretation>
                <emma:interpretation id="interp3" emma:lang="" emma:confidence="0">
                  <emma:literal>25</emma:literal>
                </emma:interpretation>
                <emma:interpretation id="interp4" emma:lang="" emma:confidence="0">
                  <emma:literal>23</emma:literal>
                </emma:interpretation>
              </emma:one-of>
            </emma:emma>
          </inkml:annotationXML>
          <inkml:trace contextRef="#ctx0" brushRef="#br0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  <inkml:trace contextRef="#ctx0" brushRef="#br0" timeOffset="1137.32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  <inkml:trace contextRef="#ctx0" brushRef="#br0" timeOffset="1507.73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    <inkml:trace contextRef="#ctx0" brushRef="#br0" timeOffset="-772.75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  <inkml:trace contextRef="#ctx0" brushRef="#br0" timeOffset="569.21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</inkml:traceGroup>
        <inkml:traceGroup>
          <inkml:annotationXML>
            <emma:emma xmlns:emma="http://www.w3.org/2003/04/emma" version="1.0">
              <emma:interpretation id="{0159F72F-D5C8-4D0E-9A06-96363CBBF73E}" emma:medium="tactile" emma:mode="ink">
                <msink:context xmlns:msink="http://schemas.microsoft.com/ink/2010/main" type="inkWord" rotatedBoundingBox="25605,10844 25694,12368 24676,12427 24587,10903">
                  <msink:destinationLink direction="with" ref="{FB61581D-4DAF-4A21-A3F5-EF59D793192C}"/>
                  <msink:destinationLink direction="with" ref="{2CB00C70-E024-4FE4-B55F-BE63EDD6513A}"/>
                </msink:context>
              </emma:interpretation>
              <emma:one-of disjunction-type="recognition" id="oneOf1">
                <emma:interpretation id="interp5" emma:lang="" emma:confidence="0.5">
                  <emma:literal>553</emma:literal>
                </emma:interpretation>
                <emma:interpretation id="interp6" emma:lang="" emma:confidence="0">
                  <emma:literal>55,</emma:literal>
                </emma:interpretation>
                <emma:interpretation id="interp7" emma:lang="" emma:confidence="0">
                  <emma:literal>593</emma:literal>
                </emma:interpretation>
                <emma:interpretation id="interp8" emma:lang="" emma:confidence="0">
                  <emma:literal>55</emma:literal>
                </emma:interpretation>
                <emma:interpretation id="interp9" emma:lang="" emma:confidence="0">
                  <emma:literal>53</emma:literal>
                </emma:interpretation>
              </emma:one-of>
            </emma:emma>
          </inkml:annotationXML>
          <inkml:trace contextRef="#ctx0" brushRef="#br0" timeOffset="4833.05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  <inkml:trace contextRef="#ctx0" brushRef="#br0" timeOffset="5795.95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  <inkml:trace contextRef="#ctx0" brushRef="#br0" timeOffset="6308.72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  <inkml:trace contextRef="#ctx0" brushRef="#br0" timeOffset="6945.22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  <inkml:trace contextRef="#ctx0" brushRef="#br1" timeOffset="-120323.27">-3976 2696 911 0,'0'0'0'0,"0"0"0"0,0 0 0 0,0 0 0 0,0 0 3488 0,0 0 608 0,0 0 128 0,0 0 32 16,0 0-2448-16,0 0-480 0,0 0-112 0,2 16 0 0,-2-16-640 15,2 17-112-15,-2 4-16 0,0-2-16 0,0-1-16 0,0-1 0 16,2 1 0-16,-2 1 0 15,0 0-32-15,1 0-16 0,1 1 0 0,0-1 0 16,1 0-48-16,1 0-16 0,-2 1 0 0,1-3 0 16,-1-1-48-16,3 0 0 0,-1-2 0 0,-3-2 0 15,-1-12 0-15,0 0-16 0,0 0 0 0,2 15 0 16,0-1 0-16,-2-14 0 0,0 0 0 0,0 0 0 16,0 0 16-16,0 0 16 0,0 0 0 0,0 0 0 15,0 0 48-15,0 0 0 0,0 0 0 0,-14-3 0 0,2-4-64 0,3 0 0 16,9 7 0-16,-11-14 0 0,3-2-32 0,-1 2-16 15,0 0 0-15,2 0 0 0,0-1-16 0,0-1-16 16,0-2 0-16,0 4 0 0,0 0-48 0,2 0-128 16,0 2 192-16,3-2-64 0,0 0-128 0,-1 0 0 15,3 0 0-15,0 2 128 0,0 0-128 0,-2-1 0 0,2-1 0 16,0 14 0-16,0 0 0 0,0 0 0 16,5-14 0-16,-5 14 0 0,7-10 0 0,-7 10 0 0,7-10 0 0,-7 10 0 15,9-11 0-15,-9 11 0 0,9-9 0 0,-9 9 0 16,12-10 0-16,-2 3 0 0,-10 7 0 0,14-7 0 15,-14 7 0-15,16-5 0 0,-2-2 0 0,0 3 0 0,-14 4 0 16,18-2 0-16,-3-1 0 0,1 1 0 16,0 2 0-16,-16 0 0 0,16 0 0 0,1 2 0 15,0-2 0-15,3 2 0 0,-1-1 0 0,2 1 0 16,2 0 0-16,1 1 0 0,-1-1 0 0,-2 2 0 16,0 1 0-16,0-2 128 0,-2-4-128 0,0 2 128 15,-1 3 0-15,-2-2-128 0,-4-1 192 0,-12-1-64 16,0 0 16-16,14 0 0 0,-14 0 0 0,15 0 0 15,-15 0-144-15,0 0 192 0,0 0-192 0,0 0 192 16,0 0-192-16,14 0 128 0,-14 0-128 0,0 0 128 0,14-1-128 0,-14 1 0 16,16-2 0-16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4:05.89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B61581D-4DAF-4A21-A3F5-EF59D793192C}" emma:medium="tactile" emma:mode="ink">
          <msink:context xmlns:msink="http://schemas.microsoft.com/ink/2010/main" type="inkDrawing" rotatedBoundingBox="24976,11314 31702,10056 32185,12640 25460,13898" semanticType="callout" shapeName="Other">
            <msink:sourceLink direction="with" ref="{0159F72F-D5C8-4D0E-9A06-96363CBBF73E}"/>
            <msink:sourceLink direction="with" ref="{A9B5F15B-8B7A-4ADE-AB54-EAC381A60B64}"/>
          </msink:context>
        </emma:interpretation>
      </emma:emma>
    </inkml:annotationXML>
    <inkml:trace contextRef="#ctx0" brushRef="#br0">6565-5 12895 0,'0'0'576'0,"0"0"112"0,0 0-560 0,0 0-128 16,0 0 0-16,0 0 0 0,0 0 1280 0,7-11 240 16,-2 2 32-16,-5 9 16 0,0 0-672 0,0 0-128 15,0 0-16-15,0 0-16 0,0 0-144 0,0 0-16 16,0 0-16-16,0 0 0 0,0 0-128 0,0 0-32 15,0 0 0-15,0 0 0 0,0 0-80 0,0 0 0 16,0 0-16-16,0 0 0 0,0 0-48 0,9 16 0 0,-9-16 0 16,7 19 0-16,-2-3-32 0,-1 0-16 0,-4-16 0 0,1 17 0 15,-1-17-16-15,2 18 0 16,-2 1 0-16,0-1 0 0,0-18-16 0,-2 19-16 0,1-2 0 0,-1 1 0 16,-2-2 0-16,1 3 0 15,-1 0 0-15,-1 2 0 0,0 3-32 0,1-1-128 0,1 0 192 0,-2 3-64 16,-2 2-128-16,0 2 160 0,0 1-160 0,2-1 160 15,-1 0-160-15,1 3 160 0,0 0-160 0,0 2 160 16,1-2-160-16,-1-1 128 0,0-4-128 0,-1 2 128 16,1 1-128-16,0 1 192 0,1-3-192 0,-1 1 192 15,-4 0-192-15,2 1 160 0,2 1-160 0,0 1 160 16,0 0-160-16,-1 0 0 0,-1 1 144 0,2-1-144 16,0 0 128-16,0 0-128 0,-2 0 160 0,0 1-160 15,1 1 144-15,1-2-144 0,0-2 128 0,-2-1-128 16,-2 2 192-16,0-3-64 0,-1 1 0 0,1 1 0 0,-1-3 96 0,-3 0 16 15,-1 0 0-15,0 0 0 0,0 0-240 0,0 2 128 16,-3 3-128-16,3 2 0 0,0 0 144 0,0 0-144 16,-3-2 128-16,1 1-128 15,0-1 192-15,2-2-64 0,-2-1 0 0,4 0 0 0,-4-1 0 16,1-1 0-16,-1 2 0 0,0-2 0 16,-1-3 0-16,-1 1-128 0,-1 0 192 0,0 2-64 0,0-2 48 0,-2 2 0 15,-4-1 0-15,2-1 0 0,-1 0-32 0,1 2 0 16,0 2 0-16,1-1 0 0,-1 1 16 0,-2 0 0 15,1 0 0-15,-1-1 0 0,1 1-160 0,0-2 128 16,-3 2-128-16,1-4 128 0,-2-3 16 0,-3 1 0 16,-4-6 0-16,0 3 0 0,1 1 48 0,-1-4 16 0,-1-4 0 0,-3 2 0 15,-1-2 16-15,2 3 0 0,-1-3 0 0,2 2 0 16,1-2 0-16,1 0 0 0,0 0 0 0,-2 1 0 16,-3-2-64-16,-2-1-16 0,0-2 0 0,-4 1 0 15,-1-2-16-15,-2-1 0 0,0-2 0 0,-1 1 0 16,1 0 0-16,0 1-128 0,-2 1 192 0,2-2-64 15,2-2 0-15,0 1-128 0,-2-3 192 0,-2-1-64 0,-2-4-128 0,-2 0 192 16,-5 1-192-16,-1-3 192 0,0-1-192 0,1 0 160 16,3-1-160-16,-1 1 160 0,2 2-160 0,5-1 128 15,2-1-128-15,0 1 128 16,-1 1-128-16,1-2 0 0,-2-1 144 0,-2 1-144 16,-4-2 128-16,1-2-128 0,2 1 128 0,3 1-128 15,0 1 0-15,2-1 0 0,0-1 0 0,6 2 128 16,1 5-128-16,0-3 0 0,0-1 128 0,1 0-128 15,-1-2 0-15,-1 0 128 0,-3 3-128 0,-1-5 0 16,-4-4 0-16,1-1 144 0,-1 3-144 0,0 1 0 16,1-1 192-16,1 2-192 0,-2-1 192 0,2 3-192 0,3 0 0 0,1 0 0 15,-2-4 0-15,1 1 0 0,-1-1 0 16,0 3 128-16,-2 1-128 0,2-2 0 0,0-3 0 16,1 1 0-16,-3-1 0 0,5 1 0 0,4 1 144 0,2-2-144 15,-1-1 0-15,3 3 144 0,1 1-144 0,1 0 0 16,3-3 0-16,-2 2 0 0,-6 1 0 0,2 0 0 15,2-1 0-15,-3-1 0 0,-4-1 0 0,0 0 128 16,-3-2-128-16,1 0 0 0,0 0 0 0,0 2 128 16,1-1-128-16,4 1 0 0,4 0 144 0,4 0-144 15,-1-4 160-15,4 4-160 0,2-1 0 0,3 3 0 16,1-4 0-16,2 2 0 0,1-1 0 0,0 1 0 16,2 0 0-16,-1 0 0 0,-1-1 0 0,1 1 0 15,1 0 0-15,-1 0 0 0,3 0 0 0,-1-1 128 16,-2 5-128-16,3-3 0 0,-3 1 0 0,1 1 0 0,-3 0 0 0,3 0 0 15,-1-1 0-15,3 1 128 0,-1 0-128 16,0 2 0-16,-1 0 0 0,-2 0 0 0,1-3 0 0,1 3 0 16,-1 2 128-16,2-2-128 0,-3-2 0 0,3 2 0 15,1 3 128-15,1-1-128 0,-2-4 0 0,4 2 0 16,5 0 0-16,-2 0 128 0,0-1-128 0,-1-1 0 16,-1 0 0-16,2 2 0 0,1 0 0 0,8 7 0 15,-14-10 0-15,5 3 0 0,4 2 0 0,5 5 0 16,-7-7 0-16,7 7 0 0,-7-7 0 0,0 0 0 15,7 7 0-15,0 0 0 0,0 0 0 0,0 0 0 16,0 0 0-16,-12 0 0 0,3-9 0 0,9 9 0 16,0 0 0-16,-7-7 0 0,7 7 0 0,0 0 0 15,0 0 0-15,0 0 128 0,-9-7-128 0,2 0 0 16,7 7 0-16,0 0 0 0,0 0 0 0,0 0 0 0,0 0 0 0,0 0 0 16,0 0 0-16,0 0 0 15,5-16-2304-15,6 6-368 0,3 3-64 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4:24.04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12A96E0-6290-4907-9443-43953D5DA08C}" emma:medium="tactile" emma:mode="ink">
          <msink:context xmlns:msink="http://schemas.microsoft.com/ink/2010/main" type="writingRegion" rotatedBoundingBox="26438,13636 29143,12691 29851,14715 27146,15660"/>
        </emma:interpretation>
      </emma:emma>
    </inkml:annotationXML>
    <inkml:traceGroup>
      <inkml:annotationXML>
        <emma:emma xmlns:emma="http://www.w3.org/2003/04/emma" version="1.0">
          <emma:interpretation id="{60DD464B-FC4E-49A1-84C7-6D5AB9DE5290}" emma:medium="tactile" emma:mode="ink">
            <msink:context xmlns:msink="http://schemas.microsoft.com/ink/2010/main" type="paragraph" rotatedBoundingBox="26918,13233 28040,13419 27928,14099 26806,13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549B6C-4AE6-4B4C-B557-920348E89539}" emma:medium="tactile" emma:mode="ink">
              <msink:context xmlns:msink="http://schemas.microsoft.com/ink/2010/main" type="line" rotatedBoundingBox="26918,13233 28040,13419 27928,14099 26806,13914"/>
            </emma:interpretation>
          </emma:emma>
        </inkml:annotationXML>
        <inkml:traceGroup>
          <inkml:annotationXML>
            <emma:emma xmlns:emma="http://www.w3.org/2003/04/emma" version="1.0">
              <emma:interpretation id="{062D814E-80D4-4454-932B-C4065A6F7572}" emma:medium="tactile" emma:mode="ink">
                <msink:context xmlns:msink="http://schemas.microsoft.com/ink/2010/main" type="inkWord" rotatedBoundingBox="26918,13233 28040,13419 27928,14099 26806,139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 44 15423 0,'0'0'688'0,"0"0"144"0,0 0-672 0,-12-6-160 0,12 6 0 0,-13-7 0 16,13 7 1344-16,0 0 256 0,-7-14 32 0,6 6 16 16,1 8-752-16,0 0-160 0,10-7-32 0,4 3 0 0,4 4-384 0,1 4-64 15,4 3-32-15,3 1 0 0,0-2-64 0,2 6-16 16,0 5 0-16,2 2 0 16,-2-1 0-16,0 1 0 0,-4 4 0 0,-1 0 0 15,-2 1 0-15,-2 4 0 0,-3-2 0 0,-2 1 0 16,-4-3 48-16,-1 2 0 0,-2-1 0 0,-2-1 0 15,-5-3-32-15,-2 0 0 0,-3-3 0 0,-2-4 0 0,-2-4 128 0,1 1 32 16,-3-3 0-16,-1 1 0 0,-2-2 64 0,0-2 0 16,-2-3 16-16,1 0 0 0,-1-2-64 0,2-2-16 15,-2 0 0-15,4-1 0 0,0-2 32 0,1-1 0 16,11 6 0-16,-12-7 0 0,3-1 0 0,4-3 0 16,5 11 0-16,-4-12 0 0,3-2-144 0,2 2-16 15,3 1-16-15,3 1 0 0,2-1-176 0,3 3 0 16,4-1 0-16,1 2 0 0,2 0 0 0,1 0-144 0,1 2 0 0,0-1-10000 15,3-1-2000-15</inkml:trace>
          <inkml:trace contextRef="#ctx0" brushRef="#br0" timeOffset="883.9">601-28 1839 0,'0'0'160'0,"0"0"-160"16,0 0 0-16,0 0 0 0,0 0 3152 0,0 0 608 16,0 0 112-16,0 0 32 0,14 5-2176 0,-2-1-416 15,-12-4-96-15,16 5 0 0,2 2-592 0,-3 0-112 0,-1-2-32 0,0 0 0 16,0-5-160-16,4 4-16 16,-1-1-16-16,4-1 0 0,-2-4-112 0,1 1-32 15,-5-3 0-15,1 1 0 0,0-3 32 0,-2 5 0 16,-14 1 0-16,10-7 0 0,-10 7-16 0,7-11 0 15,-7 11 0-15,7-14 0 0,-7 2 128 0,-1 0 32 16,1 12 0-16,-7-14 0 0,-2 1 16 0,0 5 16 16,0-1 0-16,1 2 0 0,-3 2-80 0,11 5-16 0,-14-4 0 0,4 4 0 15,10 0-256-15,-13 7 128 0,5 0-128 0,1 4 0 16,1 1 0-16,3 4 0 0,-1 5 0 0,3 1 0 16,1-2 0-16,3 4-144 0,1 4 144 0,3 0-128 15,0-2 128-15,0 0 0 0,1 2 0 0,-2 0 0 16,1 0 0-16,-2 0 0 0,0-3 0 0,0-2 0 15,1-4 0-15,-3-2 0 0,-1-1 0 0,-2 0 0 0,0-16 0 0,0 17 0 16,-2-3 128-16,0-2-128 0,2-12 0 0,-5 14 144 16,5-14-144-16,-9 11 0 0,9-11 144 0,-10 9-144 15,10-9 0-15,-11 8 144 0,1-1-144 0,10-7 160 16,-14 7-160-16,3 0 160 0,11-7-160 0,-12 9 128 0,2 0-128 16,-1-2 128-16,-1 0-128 0,1 0 0 0,1 0 144 15,-2 0-144 1,12-7 160-16,-14 9-32 0,1-2-128 0,3-2 192 15,10-5-192-15,-10 7 128 0,10-7-128 0,0 0 0 0,-13 5 128 0,13-5-128 16,0 0 0-16,0 0 144 0,0 0-144 0,0 0 0 16,0 0 0-16,0 0 128 0,0 0-128 0,0 0 0 15,-3-9 144-15,1 1-144 0,2 8 0 0,4-14 128 16,-1 1-128-16,2 1 0 0,1 0 0 0,-1 1 144 16,-5 11-144-16,9-12 0 0,-9 12 0 0,8-9 0 0,-8 9 0 0,9-8 0 15,-9 8 0-15,0 0 0 0,10-6 0 0,-10 6 0 16,14 0 0-16,-14 0 0 15,0 0 0-15,18 7-144 0,1 0 144 0,0 2 0 16,2 2-144-16,-1-1 144 0,-1 1 0 0,-2-3 0 0,1 1 0 0,-1-2 0 16,-1 0 0-16,0-2 0 15,1 1 0-15,-1-3 0 0,-2-1 0 0,2 0 0 0,-1-4 0 0,-1-2 0 16,0-1 0-16,-14 5 0 0,13-9 144 0,-3 1-144 16,-1-5 144-16,-2 3-144 0,-7 10 192 0,9-12-192 0,-6 1 192 0,2-1-64 15,-1 0 0-15,-4 12-128 0,0 0 144 0,5-13-144 16,-1 5 0-16,-4 8 144 15,0 0-144-15,0 0 0 0,0 0 0 0,0 0-13824 16</inkml:trace>
        </inkml:traceGroup>
      </inkml:traceGroup>
    </inkml:traceGroup>
    <inkml:traceGroup>
      <inkml:annotationXML>
        <emma:emma xmlns:emma="http://www.w3.org/2003/04/emma" version="1.0">
          <emma:interpretation id="{34E6C6A0-4486-478E-96C3-156627108BA5}" emma:medium="tactile" emma:mode="ink">
            <msink:context xmlns:msink="http://schemas.microsoft.com/ink/2010/main" type="paragraph" rotatedBoundingBox="26740,14502 29446,13556 29851,14715 27146,15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BE175C-E41E-4685-BAA4-FF77D9D14351}" emma:medium="tactile" emma:mode="ink">
              <msink:context xmlns:msink="http://schemas.microsoft.com/ink/2010/main" type="line" rotatedBoundingBox="26740,14502 29446,13556 29851,14715 27146,15660"/>
            </emma:interpretation>
          </emma:emma>
        </inkml:annotationXML>
        <inkml:traceGroup>
          <inkml:annotationXML>
            <emma:emma xmlns:emma="http://www.w3.org/2003/04/emma" version="1.0">
              <emma:interpretation id="{C228D600-5306-466C-A3D2-B5566AC68648}" emma:medium="tactile" emma:mode="ink">
                <msink:context xmlns:msink="http://schemas.microsoft.com/ink/2010/main" type="inkWord" rotatedBoundingBox="26740,14502 28176,14000 28533,15020 27097,1552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826.41">1091 1168 2751 0,'0'0'256'0,"0"0"-256"16,0 0 0-16,0 0 0 0,0 0 2528 0,0 0 464 16,0 0 80-16,0 0 32 0,0 0-1920 0,0 0-384 15,0 0-80-15,0 0-16 0,0 0-240 0,0 0-48 16,0 0-16-16,0 0 0 0,0 0-80 0,0 0 0 0,0 0-16 0,0 0 0 15,0 0-80-15,-13 0-16 0,3 2 0 0,10-2 0 16,-12 0 32-16,12 0 0 0,-14-2 0 0,14 2 0 16,-13 0 0-16,13 0 0 0,-12 0 0 0,12 0 0 15,0 0 16-15,-12 7 16 0,0 2 0 0,5-1 0 16,7-8-96-16,-6 18-32 0,3 1 0 0,-1 0 0 16,3-1-144-16,1 3 160 0,0-4-160 15,0 1 160-15,0 3-160 0,5-2 192 0,-2-2-192 0,1 1 192 16,-1-1-64-16,1-1-128 0,-1 2 192 0,3-6-64 15,-6-12 48-15,0 0 0 0,10 10 0 0,-1-1 0 16,-9-9-16-16,0 0 0 0,14 2 0 0,-14-2 0 16,14-2 128-16,-2-1 32 0,-12 3 0 0,14-9 0 15,-5 0 16-15,-9 9 16 0,10-10 0 0,-1-1 0 16,0-1-128-16,-2 1-32 0,-7 11 0 0,7-14 0 0,0 2-192 16,0 2 0-16,-2-1 0 0</inkml:trace>
          <inkml:trace contextRef="#ctx0" brushRef="#br0" timeOffset="5357.99">1150 1206 2751 0,'0'0'256'0,"0"0"-256"0,0 0 0 0,0 0 0 15,0 0 3440-15,0 0 640 0,12-8 128 0,-1 1 16 0,-1 0-2912 0,3 1-592 16,-3 3-112-16,1-1-32 16,-11 4-192-16,15-3-32 0,1 1-16 0,-2 0 0 15,-14 2-96-15,16 0-32 0,-16 0 0 0,0 0 0 16,15 0-32-16,-15 0-16 0,0 0 0 0,0 0 0 15,0 0 32-15,0 0 16 0,0 0 0 0,0 0 0 16,0 0 64-16,0 0 16 0,-10 11 0 0,10-11 0 16,-11 9-144-16,11-9-16 0,-8 10-128 0,8-10 192 15,0 0-192-15,0 0 0 0,0 0 0 0,-2 11 0 0,2-11 0 0,0 0 0 16,9 14 0-16,-1-6 0 0,-8-8 0 0,16 11 0 16,-2-2 0-16,0-1 0 0,0 1 0 0,-2 0 0 15,-12-9 0-15,16 12 0 0,-2-2 0 0,-3 1 0 16,-11-11 0-16,7 12 0 0,-7-12 0 0,5 12 0 0,-3 1 0 0,-2-13 0 15,0 0 192-15,0 0 112 0,-9 10 16 0,0-1 0 16,-1-2 160-16,-3-2 32 0,1-1 16 0,0-1 0 16,0 1 112-16,12-4 0 0,-14 3 16 0,14-3 0 15,-13 4-112-15,13-4-32 16,0 0 0-16,0 0 0 0,0 0-320 0,0 0-192 0,0 0 192 0,0 0-192 16,0 0 128-16,0 0-128 15,0 0 0-15,0 0 0 16,0 0-320-16,0 0-160 0,-5-9-32 0,2-2-16 0</inkml:trace>
          <inkml:trace contextRef="#ctx0" brushRef="#br0" timeOffset="5768.61">1365 1110 1839 0,'0'0'160'0,"0"0"-160"15,0 0 0-15,0 0 0 0,0 0 3024 0,0 0 576 0,0 0 112 0,0 0 32 0,0 0-2208 0,0 0-448 16,12 0-96-16,-12 0-16 0,0 0-528 0,11-2-96 0,-11 2-32 16,0 0 0-16,12 2 0 0,-12-2-16 15,0 0 0-15,0 0 0 0,14 2-32 0,-14-2 0 0,7 3 0 0,-7-3 0 32,0 0-16-32,0 0 0 0,0 0 0 0,0 0 0 0,0 0 128 0,0 0 0 15,0 0 16-15,0 0 0 16,0 13-80-16,0-13-32 0,0 0 0 0,0 0 0 0,4 12-64 0,1-2-16 15,0 1 0-15,2-1 0 0,0 3-208 0,2 1 0 16,1 1 0-16,3 1 0 0,-1 0 0 0,2-1 0 0,0 1 144 0,0 0-144 16,0 1 128-16,1 3-128 0,-2-3 0 0,-1 4 128 15,-2 4 16-15,-1-1 0 16,2-5 0-16,-8 1 0 0,-3-1 112 0,0-3 32 16,-3 1 0-16,-6-5 0 0,-2-3 208 0,-3 2 32 15,-3-3 16-15,-2-1 0 0,-4 0 32 0,-1-3 16 0,-1-4 0 0,2 0 0 16,2 3-112-16,2-3-32 0,0-2 0 0,1 1 0 15,3 1-208-15,15 0-48 0,0 0-16 0,0 0 0 16,-9-7-176-16,9 7-176 0,0 0 48 0</inkml:trace>
          <inkml:trace contextRef="#ctx0" brushRef="#br0" timeOffset="2385.19">8 1364 1839 0,'0'0'0'0,"0"0"160"0,0 0-160 0,0 0 0 0,0 0 0 0,0 0 0 0,0 0 2752 0,0 0 512 15,-5-7 96-15,5 7 32 0,0 0-2160 0,0 0-416 16,-3-7-96-16,3 7-16 0,0 0-240 0,0 0-48 16,0 0-16-16,0 0 0 15,0 0-176-15,0 0-32 0,0 0-16 0,0 0 0 16,-9-6 64-16,9 6 16 0,-9-3 0 0,9 3 0 16,0 0 0-16,0 0 16 0,-9-5 0 0,9 5 0 15,0 0 16-15,0 0 0 0,0 0 0 0,0 0 0 16,0 0 80-16,0 0 16 0,0 0 0 0,0 0 0 0,0 0-16 0,7-9 0 15,-7 9 0-15,14-9 0 0,2 2-64 0,2 2-16 16,1-2 0-16,4 3 0 0,1 1 0 0,2 1 0 16,0 2 0-16,2 2 0 0,0 1-64 0,0 4-16 15,2 4 0-15,-4 1 0 0,-3 2-48 0,0 5-16 16,-4 4 0-16,0 3 0 0,-3 4-144 0,0-2 0 16,-4-2 144-16,-3 1-144 0,-4 2 256 0,-2-1-32 15,-1-3 0-15,-2-1 0 0,-2-3 32 0,-3-2 0 16,-4-1 0-16,-1-4 0 0,-2-2 112 0,-2-1 16 15,0-3 16-15,2 1 0 0,-2-2 32 0,-2-3 0 0,-2-1 0 16,1-1 0-16,-2 0 32 0,1-2 16 16,2-2 0-16,4 0 0 0,12 2-32 0,-14-3-16 15,14 3 0-15,-12-7 0 0,3-2-48 0,9 9-16 0,-3-14 0 16,1 2 0-16,2-4-16 0,3 0 0 0,1 0 0 0,1 2 0 16,2 0-96-16,4 0-32 0,-1 0 0 0,2 2 0 15,1 3-224-15,1 1 0 0,1-1 128 0,1 0-128 16,0 0 0-16,0 6 0 0,-2 0 0 0,1-1 0 31,3-1-384-31,-1 0-32 0,1 1 0 0,-1 1-16608 0</inkml:trace>
          <inkml:trace contextRef="#ctx0" brushRef="#br0" timeOffset="1710.04">-107 1014 1839 0,'0'0'160'0,"0"0"-160"16,19 2 0-16,2-1 0 0,4 1 2192 0,6 0 416 0,6-2 80 0,7 0 0 16,4 2-896-16,7-2-176 0,4-2-32 0,2 0-16 0,2-3-512 0,5 0-96 15,6-1-32-15,3 5 0 16,3-5-208-16,1 3-32 0,-3-1-16 15,-4 1 0-15,-8-2-96 0,-6-1-32 0,-6-2 0 0,-3-3 0 16,-6 6-16-16,-6-2 0 0,-8 0 0 0,-3 2 0 16,-7 0 16-16,-5 1 0 0,-6 4 0 0,-10 0 0 15,0 0 32-15,0 0 0 0,0 0 0 0,0 0 0 16,0 0-64-16,0 0-16 0,0 0 0 0,-12 4 0 16,-2 1-368-16,2 2-128 0,0 2 0 0,-2-1-9600 15,-2 3-2048-15</inkml:trace>
          <inkml:trace contextRef="#ctx0" brushRef="#br0" timeOffset="4116.13">750 1407 3679 0,'-4'-7'320'0,"1"0"-320"16,-1-1 0-16,2-1 0 0,2 9 4160 0,0 0 752 15,-7-9 144-15,4 4 48 0,3 5-3120 0,0 0-640 16,0 0-112-16,0 0-16 0,0 0-416 0,0 0-80 16,0 0-16-16,0 0 0 0,0 0-288 0,0 0-64 15,2 14-16-15,1 3 0 0,1 4-48 0,-1 2-16 16,1 0 0-16,-1 3 0 0,1 2-16 0,-1 0 0 16,2-2 0-16,1 0 0 0,-3-1 0 0,1-1-16 15,-1-1 0-15,1-2 0 0,-3-3-96 0,1-1-16 0,2-3 0 0,-1-2 0 16,-3-12-128-16,0 0 192 15,2 18-192-15,-2-18 192 0,0 0-64 0,0 0 0 0,0 0 0 0,0 0 0 16,0 0 64-16,0 0 0 0,0 0 0 0,0 0 0 16,0 0 16-16,0 0 16 0,0 0 0 0,0 0 0 15,-5-14-64-15,1 0-16 0,1-2 0 0,1-3 0 16,2 3-16-16,0-3 0 0,2 0 0 0,3-1 0 16,2 6-128-16,2 4 0 0,-1-2 0 0,5 1 128 15,1 2-128-15,0 4 0 0,1 3 0 0,1 2-176 0,0-3 176 16,1 1-160-16,1 4 160 0,1 1-160 15,-1 3 160-15,2 1 0 0,-2 0-144 0,-1 3 144 16,-1 4 0-16,-4 2-176 0,-1-2 176 0,-4 0-128 16,-2 0 128-16,-1 0 0 0,-4 0 0 0,-2-2-128 0,2-12 128 0,-5 16 0 15,-1-4 0-15,-2-1 0 16,-5-3 192-16,-2-1-16 0,-1-3-16 0,-2 1 0 0,-4-1 32 0,-1-1 0 16,0 1 0-16,-1-3 0 15,-2 1-64-15,-2-2-128 0,0 2 192 0,1 0-64 0,1-2-128 0,2 1 128 16,1-1-128-16,0 0 128 0,2-1-272 0,2-3-64 15,3 2-16-15</inkml:trace>
        </inkml:traceGroup>
        <inkml:traceGroup>
          <inkml:annotationXML>
            <emma:emma xmlns:emma="http://www.w3.org/2003/04/emma" version="1.0">
              <emma:interpretation id="{26A3BA34-BB0A-4793-B2CA-95FD91238223}" emma:medium="tactile" emma:mode="ink">
                <msink:context xmlns:msink="http://schemas.microsoft.com/ink/2010/main" type="inkWord" rotatedBoundingBox="28680,14286 29590,13968 29851,14715 28941,15033"/>
              </emma:interpretation>
              <emma:one-of disjunction-type="recognition" id="oneOf2">
                <emma:interpretation id="interp2" emma:lang="" emma:confidence="1">
                  <emma:literal>=?</emma:literal>
                </emma:interpretation>
                <emma:interpretation id="interp3" emma:lang="" emma:confidence="0">
                  <emma:literal>=?.</emma:literal>
                </emma:interpretation>
                <emma:interpretation id="interp4" emma:lang="" emma:confidence="0">
                  <emma:literal>;?</emma:literal>
                </emma:interpretation>
                <emma:interpretation id="interp5" emma:lang="" emma:confidence="0">
                  <emma:literal>&gt;?</emma:literal>
                </emma:interpretation>
                <emma:interpretation id="interp6" emma:lang="" emma:confidence="0">
                  <emma:literal>=</emma:literal>
                </emma:interpretation>
              </emma:one-of>
            </emma:emma>
          </inkml:annotationXML>
          <inkml:trace contextRef="#ctx0" brushRef="#br0" timeOffset="6242.45">1914 1014 9215 0,'0'0'816'16,"-12"5"-656"-16,1 2-160 0,1-3 0 0,10-4 2400 0,0 0 448 0,0 0 96 0,0 0 0 16,0 0-1664-16,0 0-320 0,0 0-80 0,0 0-16 15,17 0-368-15,3-2-80 0,2 0-16 0,5-1 0 16,2-4-144-16,6 1-48 0,2-1 0 0,2 2-11280 15</inkml:trace>
          <inkml:trace contextRef="#ctx0" brushRef="#br0" timeOffset="6083.87">1846 904 11967 0,'0'0'1072'0,"0"0"-864"16,0 0-208-16,0 0 0 0,0 0 2096 0,0 0 368 0,0 0 80 0,14-9 16 16,-4-3-1200-16,3 3-224 0,1 0-48 0,1 2-16 15,3 2-416-15,3 2-80 0,0-3 0 0,3 3-16 16,3-1-320-16,-1 3-64 16,2 2-16-16,0-1 0 0,2 0-160 0,-4 4 0 15,-2 1 0-15</inkml:trace>
          <inkml:trace contextRef="#ctx0" brushRef="#br0" timeOffset="6714.44">2514 668 1839 0,'-7'-9'0'0,"7"9"160"0,0 0-160 0,-9-9 0 16,2 1 0-16,2 1 0 0,0-2 3968 0,5 9 768 15,0 0 160-15,-2-14 32 0,2 0-3264 0,3 5-656 16,-3 9-128-16,11-10-32 0,-1 1-320 0,3 2-64 0,2 0-16 0,1 0 0 15,2 0-176-15,-1 2-32 16,2-1-16-16,1 3 0 0,-3-1-64 0,2 4-16 16,1 2 0-16,-1 2 0 0,-19-4-144 0,14 7 0 0,0 1 0 0,-2 3 0 15,-12-11 128-15,5 14-128 0,-5-14 128 0,0 17-128 16,-3 1 240-16,-2-2-48 0,-2-2 0 0,-6 0 0 16,-2 1 64-16,-1 4 16 0,0-3 0 0,0-2 0 15,2-3-16-15,0 1-16 0,2 2 0 0,3-4 0 16,1-3 0-16,8-7 0 0,-9 11 0 0,2-1 0 15,7-10-16-15,0 0 0 0,0 0 0 0,0 0 0 16,-4 13-32-16,4-3-16 0,0-10 0 0,0 0 0 16,11 11-176-16,-1-3 160 0,3 3-160 0,-1-6 160 15,-12-5-160-15,17 7 192 0,1 2-192 0,-2 1 192 16,-1-3-192-16,-1 0 192 0,-14-7-192 0,16 13 192 16,-5 1-192-16,-3 0 0 0,-8-14-192 0,0 0-13824 15</inkml:trace>
          <inkml:trace contextRef="#ctx0" brushRef="#br0" timeOffset="7300.83">2823 1290 19343 0,'0'0'848'0,"-7"-7"192"0,7 7-832 0,0 0-208 16,-7-7 0-16,7 7 0 0,0 0 2272 0,0 0 416 0,0 0 64 0,0 0 32 15,0 0-1936-15,0 0-384 16,0 0-80-16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32.42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9A2B6E57-FAB2-4D6F-A752-149D917F2DA5}" emma:medium="tactile" emma:mode="ink">
          <msink:context xmlns:msink="http://schemas.microsoft.com/ink/2010/main" type="writingRegion" rotatedBoundingBox="26496,8736 29622,7672 30676,10768 27550,11832"/>
        </emma:interpretation>
      </emma:emma>
    </inkml:annotationXML>
    <inkml:traceGroup>
      <inkml:annotationXML>
        <emma:emma xmlns:emma="http://www.w3.org/2003/04/emma" version="1.0">
          <emma:interpretation id="{3B031538-1E87-47CD-9001-2A83DFE924F9}" emma:medium="tactile" emma:mode="ink">
            <msink:context xmlns:msink="http://schemas.microsoft.com/ink/2010/main" type="paragraph" rotatedBoundingBox="26665,8471 29849,8132 30013,9665 26829,10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B7087B-1ADC-4B66-826C-4ABA371610AD}" emma:medium="tactile" emma:mode="ink">
              <msink:context xmlns:msink="http://schemas.microsoft.com/ink/2010/main" type="line" rotatedBoundingBox="26665,8471 29849,8132 30013,9665 26829,10005">
                <msink:destinationLink direction="with" ref="{236B1F63-310F-4DF2-8EB0-CC7D8D005C4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313D7F2-944C-4D36-8179-60BEB0DB76FD}" emma:medium="tactile" emma:mode="ink">
                <msink:context xmlns:msink="http://schemas.microsoft.com/ink/2010/main" type="inkWord" rotatedBoundingBox="26665,8471 29849,8132 30013,9665 26829,10005">
                  <msink:destinationLink direction="with" ref="{A2C21335-57CB-4E49-873F-83E902D1BA49}"/>
                  <msink:destinationLink direction="with" ref="{4509A980-E2AE-471D-B4BA-B2FEBA6FF685}"/>
                  <msink:destinationLink direction="with" ref="{2CB00C70-E024-4FE4-B55F-BE63EDD6513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-414 1162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0" timeOffset="222.68">-318 1396 5519 0,'0'0'496'0,"16"0"-496"31,-16 0 0-31,17-7 0 0,2 6 2320 0,2-3 368 0,4-1 80 0,-1 3 16 0,-1-1-1296 0,0 1-256 16,-1 2-48-16,1-2-16 0,0 0-528 0,0 2-96 16,-2 0-32-1,0 0 0-15,-2-1-240 0,-2 1-48 16,-3 0-16-16,2-4-10016 0</inkml:trace>
          <inkml:trace contextRef="#ctx0" brushRef="#br0" timeOffset="1305.99">138 762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0,0-1 0 0,-1-3-176 16,-16-10 176-16,16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0" timeOffset="1674.14">533 797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    <inkml:trace contextRef="#ctx0" brushRef="#br0" timeOffset="-3887.41">1609 1424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  <inkml:trace contextRef="#ctx0" brushRef="#br0" timeOffset="796.36">39 706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  <inkml:trace contextRef="#ctx0" brushRef="#br1" timeOffset="-20316.76">-219 354 14623 0,'0'0'640'0,"0"0"144"0,0 0-624 0,0 0-160 16,0 0 0-16,0 0 0 0,0 0 1024 0,0 0 192 15,0 0 16-15,-1 16 16 0,1-16-832 0,0 19-160 16,3 1-48-16,2 1 0 0,1 0-64 0,1-1-16 16,-2 0 0-16,0 2 0 0,4 5 0 0,1-1-128 15,-3-5 192-15,0 0-64 0,2 0 0 0,0-2 0 16,1-3 0-16,1-2 0 0,-1-4 0 0,3-1-128 15,1 0 192-15,1-4-64 0,3-1 16 0,1-4 0 0,2-2 0 16,-2-2 0-16,2-1 112 0,2-2 0 0,3-9 16 0,2 1 0 16,0-3 80-16,2-3 16 15,0 0 0-15,3-2 0 0,2 1-64 0,0-1-16 0,5 0 0 0,-2 2 0 16,1 4-144-16,-2-4-16 0</inkml:trace>
          <inkml:trace contextRef="#ctx0" brushRef="#br1" timeOffset="-20760.09">1518 898 1839 0,'0'0'160'0,"0"0"-160"0,0 0 0 0,0 0 0 16,0 0 2640-16,0 0 496 0,0 0 112 0,0 0 16 16,3-17-1600-16,-1 1-320 0,-2 16-64 0,0-16-16 15,0 0-480-15,0 2-80 0,0-1-32 0,0 2 0 16,0 13-112-16,-3-14-32 0,-1-1 0 0,2 3 0 16,-1-1-80-16,-1 1 0 0,1-2-16 0,-1 0 0 15,1 0-48-15,-1 0-16 0,1-2 0 0,-1-1 0 16,-1-1-32-16,-2 1 0 0,0-2 0 0,0 1 0 0,-2 1-80 0,-1-1 0 15,-2-1-16-15,-1 5 0 0,1 2 16 0,0-1 0 16,-2 0 0-16,2 0 0 16,-2 1-48-16,0 0 0 0,0 0 0 0,0-2 0 0,-2 0-16 0,0 0 0 15,0-2 0-15,1 2 0 0,-1 0-48 0,-1-2-16 16,-3-3 0-16,3 3 0 0,1 7-128 0,0-1 192 16,1-6-192-16,-1 2 192 0,-2 0-64 0,1 2-128 15,-1 1 192-15,1-3-64 0,-1-3-128 0,1 5 192 16,-1 3-192-16,1 0 192 0,-1-5-64 0,1 2-128 15,-4 3 192-15,2 2-64 0,0 0-128 0,-1 2 160 16,-1 0-160-16,0 0 160 0,0-1-160 0,2 1 0 16,0 0 144-16,0 1-144 0,-2-1 0 0,0 2 0 0,0-1 0 0,1 1 128 15,3-1-128-15,1 1 0 0,2-1 0 0,0-1 128 0,0 3-128 0,0 0 0 16,0 1 0-16,-1-1 0 16,-1 2 0-16,0 0 0 0,0-2 0 0,2 2 0 15,-1-2 0-15,1 2 0 0,0 2 0 0,1-2 0 16,1 0 0-16,0 2 0 0,-2 0 0 0,0-1 0 15,0 3 0-15,0-1 0 0,0 1 0 0,0 1 0 16,-2 2 0-16,2 0 0 0,0-2 0 0,2 2 0 16,2 0 0-16,-3 0 0 0,1 2 0 0,0 0 0 15,-2 0 0-15,2-1 0 0,1 1 0 0,1 2 0 16,1-1 0-16,0-1 0 0,0-4 0 0,1 4 0 0,-3 3 0 0,2 0 0 16,1-1 0-16,1 1 0 0,-2-3 0 0,2 1 0 15,0 2 0-15,2-1-128 0,5-11 128 0,-7 14 0 16,0 2 0-16,2-2-128 0,5-14 128 15,-6 17 0-15,3-3 0 0,-1 4 0 0,1 1 0 0,1-2 0 16,0-1 0-16,1-2 0 0,1-14 0 0,-2 16 0 16,0-2 0-16,2 0 0 0,0-14 0 0,0 0 0 15,-2 16 0-15,2-3 0 0,0-13 0 0,0 16 0 0,0-16 0 0,0 16 0 16,-1-2 0-16,1 0 0 16,0-14 0-16,-2 16 128 0,0-2-128 0,2-14 144 15,-3 14-144-15,1-2 160 0,2-12-160 0,-4 16 0 16,1-4 0-16,3-12 128 15,-2 16-1872-15,2-16-384 0</inkml:trace>
          <inkml:trace contextRef="#ctx0" brushRef="#br0" timeOffset="-17163.18">1860 485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  <inkml:trace contextRef="#ctx0" brushRef="#br1" timeOffset="-23072.75">2313 722 15663 0,'0'0'688'0,"0"0"144"0,0 0-656 0,0 0-176 0,0 0 0 0,0 0 0 16,-1-11 1040-16,1 11 176 0,-2-12 48 0,2 12 0 15,0 0-544-15,0 0-96 0,0 0-32 0,0 0 0 16,0 0-272-16,0 0-64 0,0 0-16 0,-2 19 0 16,4 2-48-16,-2 0-16 0,0 0 0 0,0 2 0 15,0-1-176-15,2 3 0 0,-1-1 0 0,1-1 0 0,2-5 176 0,-1-3-48 16,1-1-128-16,1 0 192 0,2 0-64 0,-7-14 0 16,0 0-128-16,0 0 192 0,14 16 16 0,-4-4 0 15,-10-12 0-15,0 0 0 0,16 9-16 0,-2-4 0 16,0-5 0-16,0-1 0 0,0-5 96 0,0 1 16 15,0-2 0-15,2 0 0 0,1-3 0 0,2 1 0 16,-1-2 0-16,-1 3 0 0,3-1-80 0,-1 0-16 16,2-3 0-16,2 1 0 0,1 3-80 0,-1 1 0 15,-2 1-128-15,3 1 192 0,1-2-192 0,1 2 0 0</inkml:trace>
        </inkml:traceGroup>
      </inkml:traceGroup>
    </inkml:traceGroup>
    <inkml:traceGroup>
      <inkml:annotationXML>
        <emma:emma xmlns:emma="http://www.w3.org/2003/04/emma" version="1.0">
          <emma:interpretation id="{3BFED6EA-576C-44FD-BB3E-D4D774281C87}" emma:medium="tactile" emma:mode="ink">
            <msink:context xmlns:msink="http://schemas.microsoft.com/ink/2010/main" type="paragraph" rotatedBoundingBox="27305,9971 29336,9246 29624,10053 27593,10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75C466-C2F9-4249-A2B2-9A0EEE33433F}" emma:medium="tactile" emma:mode="ink">
              <msink:context xmlns:msink="http://schemas.microsoft.com/ink/2010/main" type="line" rotatedBoundingBox="27305,9971 29336,9246 29624,10053 27593,10779">
                <msink:destinationLink direction="with" ref="{236B1F63-310F-4DF2-8EB0-CC7D8D005C4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CC646A-08B2-4600-BD52-68E15F9239E2}" emma:medium="tactile" emma:mode="ink">
                <msink:context xmlns:msink="http://schemas.microsoft.com/ink/2010/main" type="inkWord" rotatedBoundingBox="27328,9983 28101,9802 28262,10490 27489,1067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633.66">201 1799 7359 0,'-3'-6'656'0,"3"6"-528"16,0 0-128-16,-9-5 0 0,2 0 2448 0,2 0 464 0,1-6 96 0,1 6 0 15,3 5-1824-15,0 0-368 0,7-9-80 0,-7 9-16 16,0 0-304-16,15-3-64 0,1-1-16 0,2 1 0 0,1 1-64 0,2 2-16 16,2 5 0-16,-1-1 0 15,1-3-96-15,0 5-32 16,-2 1 0-16,0 3 0 0,0 4-128 0,-2 2 0 0,0 0 0 0,-1-2-176 16,-3 1 176-16,-2 1 0 0,-5 0 160 0,-2 0-160 15,-3-1 256-15,-1 3-32 0,-2-3-16 0,-2 3 0 16,-3-1-16-16,0-1 0 0,-2 0 0 0,-2 0 0 15,0-1 0-15,-1 1-16 0,-3-2 0 0,3-3 0 16,1-3-16-16,0 1 0 0,9-9 0 0,-8 7 0 16,8-7-32-16,0 0-128 0,-13 5 192 0,13-5-64 15,-12 0 32-15,12 0 0 0,0 0 0 0,0 0 0 16,-10-7 48-16,3-1 16 0,1-3 0 0,5 1 0 16,-1-4 16-16,2 1 0 0,0 1 0 0,3 0 0 0,1 0 0 15,1-2 0-15,2-2 0 0,0 2 0 16,0 2-112-16,4-1 0 0,1 3-128 0,2 3 192 0,0 0-192 0,2 2 128 15,3 0-128-15,0 1 0 0,0 6 0 0,1-2 0 16,-3 0 0-16</inkml:trace>
          <inkml:trace contextRef="#ctx0" brushRef="#br1" timeOffset="14590.35">180 2377 1839 0,'0'0'160'0,"0"0"-160"16,0 0 0-16,0 0 0 15,0 0 2928-15,0 0 544 0,0 0 112 0,0 0 32 16,0 0-2208-16,0 0-448 0,0 0-96 0,9 6-16 0,-9-6-400 0,21 0-96 0,2 0-16 0,5 1 0 16,5-4 0-16,4-1 0 15,3 1 0-15,7 3 0 0,7 2-48 0,-1-2-16 16,-1-4 0-16,-1-1 0 0,-2-2 16 0,-2-2 0 15,0 4 0-15,-3-2 0 0,-2-4 48 0,-2 3 16 16,-3 1 0-16,-2 0 0 0,-6 0 16 0,-4 0 0 16,-6-2 0-16,-5 2 0 0,-14 7 0 0,0 0 0 15,0 0 0-15,0 0 0 0,0 0 208 0,0 0 32 0,0 0 16 16,0 0 0-16,-12-12-144 0,0 5-32 16,-1 3 0-16,13 4 0 0,-15-2-256 0,1 1-48 15,1-1-16-15,13 2 0 0,0 0-128 0,-10 7 0 16,10-7 0-16</inkml:trace>
          <inkml:trace contextRef="#ctx0" brushRef="#br1" timeOffset="13315.57">796 1458 1839 0,'0'0'160'0,"0"0"-160"15,0 0 0-15,-9 8 0 0,9-8 2640 0,-9 9 496 0,9-9 112 0,-9 12 16 16,1 4-2256-16,2-2-448 0,1-2-96 0,2 4-16 16,-1 2-144-16,1-1-48 0,-1 1 0 0,4-4 0 15,0-14 16-15,-2 14 0 0,2-2 0 0,0-12 0 16,0 0-16-16,0 0 0 0,0 0 0 0,0 0 0 15,0 0 0-15,0 0-16 0,0 0 0 0,0 0 0 16,0 0 80-16,0 0 0 0,0 0 16 0,0 0 0 16,0 0 144-16,2-12 32 0,-2 12 0 0,2-14 0 0,0-2-16 15,1 0 0-15,1-3 0 0,-1 5 0 0,-3 14-80 0,5-14-16 16,1-5 0-16,-3 5 0 0,-3 14-144 0,7-13-16 16,-7 13-16-16,5-12 0 15,-5 12-48-15,0 0-16 0,7-10 0 0,-7 10 0 16,0 0-160-16,0 0 0 0,0 0 0 0,0 0 128 0,0 0-128 0,0 0 0 15,0 0 0-15,14 3 0 16,-14-3 0-16,14 9 0 0,-14-9 0 0,14 12 0 0,-3-1 160 0,-1 1-160 0,-1 0 192 0,2-1-192 16,-11-11 176-16,15 10-176 0,-1 1 160 0,-1-3-160 15,-3 1 128-15,2 0-128 0,-12-9 0 0,16 9-12112 32</inkml:trace>
        </inkml:traceGroup>
        <inkml:traceGroup>
          <inkml:annotationXML>
            <emma:emma xmlns:emma="http://www.w3.org/2003/04/emma" version="1.0">
              <emma:interpretation id="{A3BD7808-0850-43E2-BAAB-C2066BEB93F8}" emma:medium="tactile" emma:mode="ink">
                <msink:context xmlns:msink="http://schemas.microsoft.com/ink/2010/main" type="inkWord" rotatedBoundingBox="28870,9412 29336,9246 29624,10053 29158,10220"/>
              </emma:interpretation>
            </emma:emma>
          </inkml:annotationXML>
          <inkml:trace contextRef="#ctx0" brushRef="#br0" timeOffset="-17966.59">1890 966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</inkml:traceGroup>
      </inkml:traceGroup>
    </inkml:traceGroup>
    <inkml:traceGroup>
      <inkml:annotationXML>
        <emma:emma xmlns:emma="http://www.w3.org/2003/04/emma" version="1.0">
          <emma:interpretation id="{EE00432D-7146-4AC5-B6C3-18637ACBBA17}" emma:medium="tactile" emma:mode="ink">
            <msink:context xmlns:msink="http://schemas.microsoft.com/ink/2010/main" type="paragraph" rotatedBoundingBox="27249,10638 30281,9606 30676,10768 27644,11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414695-1DCA-4AE0-AFDB-49D30D75BA4E}" emma:medium="tactile" emma:mode="ink">
              <msink:context xmlns:msink="http://schemas.microsoft.com/ink/2010/main" type="line" rotatedBoundingBox="27249,10638 30281,9606 30676,10768 27644,11800"/>
            </emma:interpretation>
          </emma:emma>
        </inkml:annotationXML>
        <inkml:traceGroup>
          <inkml:annotationXML>
            <emma:emma xmlns:emma="http://www.w3.org/2003/04/emma" version="1.0">
              <emma:interpretation id="{C5A49A1E-BAF9-4E70-85B7-EE9545071837}" emma:medium="tactile" emma:mode="ink">
                <msink:context xmlns:msink="http://schemas.microsoft.com/ink/2010/main" type="inkWord" rotatedBoundingBox="27295,10774 28211,10462 28458,11187 27542,1149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15324.58">175 2617 3679 0,'0'0'320'0,"0"0"-320"0,0 0 0 0,0 0 0 16,0 0 2432-16,0 0 400 0,0 0 96 0,0 0 16 16,2-14-1680-16,1 3-336 0,-3 11-64 0,9-10-16 15,3-2-144-15,2 3-16 0,2 2-16 0,3-2 0 16,4 2-176-16,1 2-48 0,-1 0 0 0,3 3 0 15,0 2 0-15,2 3 0 0,4 1 0 0,-2 1 0 0,-2 2-96 0,-2 4-32 16,-2-3 0-16,3 3 0 0,-5 1-128 0,-1 0-16 16,-3 1-16-16,-2 1 0 0,-3 1 16 0,0 1 0 15,-5 2 0-15,-1-1 0 0,-3-1 64 0,-2 0 16 16,-2-1 0-16,-4 1 0 16,1 0 0-16,-6 0 16 0,-3 1 0 0,0-3 0 0,-4-2 48 0,-2 0 0 15,1-1 0-15,-6-1 0 0,0-1-80 0,-1 0-16 16,-1-4 0-16,3 0 0 0,1-1-48 0,3-1-16 15,2-3 0-15,2-1 0 0,2-1-32 0,12 2 0 16,-10-7 0-16,10 7 0 0,-6-12 48 0,5-1 0 0,2-1 0 0,5-1 0 16,2-4-176-16,5-2 160 0,1 1-160 0,3 3 160 15,2 1-160-15,2 2 0 16,2-2 144-16,2 2-144 0,-1 2 0 0,1 2 0 16,-3 1 0-16,3 0 0 0,-2 2 0 0,1 0-192 0,-1 2 64 0,-2 0-13648 15</inkml:trace>
          <inkml:trace contextRef="#ctx0" brushRef="#br1" timeOffset="15842.8">811 2543 1839 0,'0'0'160'0,"18"-5"-160"15,1 2 0-15,0-4 0 0,1-2 2064 0,1 0 384 16,0 1 80-16,1 1 16 0,3 1-912 0,-1 1-176 15,1 0-48-15,-4 3 0 0,0 0-656 0,-2 4-144 16,-3 0-32-16,-16-2 0 0,14 5-128 0,-14-5-48 0,8 12 0 0,-1 2 0 16,-7-14 16-16,-3 16 0 15,-2 0 0-15,-2-1 0 0,-4 3 16 0,-3 1 0 0,-2 0 0 0,1 1 0 16,-3 1-48-16,1 0 0 16,-3-2 0-16,3-2 0 0,1 1-32 0,2-1-16 15,0 1 0-15,6-1 0 0,2-1 0 0,1-2 0 0,2-2 0 0,3-12 0 16,-4 16-16-16,4-16-16 0,0 0 0 15,0 0 0-15,4 16-48 0,-4-16-16 0,0 0 0 0,15 12 0 16,1-2 16-16,0-1 16 0,1-5 0 0,1-4 0 0,-1-2 48 0,1 0 0 16,1 0 0-16,-2-1 0 15,1-4-80-15,-1 2-16 0,1-2 0 0,-2 3 0 16,-1-3-80-16,-1 0-16 0,0-2 0 0,0 1 0 16,0-3-128-16,-3 1-176 0,-2-1 48 0,-1 3 0 15,1-1-2784 1,-9 9-544-16</inkml:trace>
          <inkml:trace contextRef="#ctx0" brushRef="#br1" timeOffset="16036.42">836 2752 2751 0,'0'0'256'0,"0"0"-256"15,0 0 0-15,0 0 0 0,-11 1 3872 0,11-1 736 16,0 0 128-16,0 0 48 0,0 0-3216 0,0 0-640 15,0 0-128-15,14-7-32 0,6 2-272 0,-1 0-64 0,0-2-16 0,9 2 0 16,3-6-128-16,4 1-32 0,2-4 0 0,2 3 0 16,3-3-128-16,1 4-128 15,3 3 144-15</inkml:trace>
          <inkml:trace contextRef="#ctx0" brushRef="#br1" timeOffset="12725.83">729 1715 1839 0,'0'0'160'0,"0"0"-160"0,0 0 0 0,0 0 0 15,0 0 3312-15,0 0 624 0,0 0 128 0,0 0 32 16,0 0-2496-16,0 0-512 0,0 0-80 0,0 0-32 15,0 0-448-15,0 0-80 0,0 0-32 0,0 0 0 16,0 0-112-16,19 15-32 0,-19-15 0 0,14 9 0 16,-14-9-80-16,14 5 0 0,-14-5-16 0,14 2 0 0,-14-2-48 0,18 4-128 15,-18-4 192-15,17 0-64 16,-3 1 0-16,-14-1-128 0,14-3 192 0,-14 3-64 16,14-7 0-16,-14 7-128 0,14-2 192 0,-14 2-64 0,11-12 64 0,-4 3 16 15,-7 9 0-15,0 0 0 16,5-12 80-16,-5 12 16 0,4-11 0 0,-4 11 0 0,0 0-48 0,0 0-16 15,0 0 0-15,0 0 0 0,0 0-240 0,0 0 144 16,0 0-144-16,10 7 128 0,-10-7-128 16,0 0 0-16,14 18 0 0,-3 1 0 0,-3 4 0 0,1-2 0 0,-2 0 0 0,0 2 0 15,-2 3 0-15,0 0 0 16,-1-1 0-16,-2 1 0 0,-1 0 0 0,-1-3 0 16,-1-4 0-16,-3-2 0 0,1 3 160 0,-3-1-160 15,-1 0 192-15,-1-1-192 0,-1-3 208 0,2-1-64 16,0-3-16-16,7-11 0 0,-12 10 32 0,1-1 0 15,1-2 0-15,10-7 0 0,-12 4 0 0,12-4 0 0,0 0 0 16,-14-2 0-16,5-3 32 0,9 5 16 16,0 0 0-16,-9-13 0 0,4-1-16 0,3 0 0 15,0-1 0-15,2 1 0 0,2-2 0 0,2 0-16 0,-3 4 0 0,6 1 0 16,2-1-48-16,0 0 0 0,1 0 0 0,-1-2 0 16,-2 0-128-16,2 3 0 0,1 2 144 0,1-1-144 15,-1-2 0-15,2 1 0 0,-1 4 0 0,-1-1-9440 16,1-3-1952-16</inkml:trace>
        </inkml:traceGroup>
        <inkml:traceGroup>
          <inkml:annotationXML>
            <emma:emma xmlns:emma="http://www.w3.org/2003/04/emma" version="1.0">
              <emma:interpretation id="{AD9608F0-8922-4190-BBEA-B80DDC74F1CC}" emma:medium="tactile" emma:mode="ink">
                <msink:context xmlns:msink="http://schemas.microsoft.com/ink/2010/main" type="inkWord" rotatedBoundingBox="28403,10653 28824,10510 28913,10772 28492,10915"/>
              </emma:interpretation>
              <emma:one-of disjunction-type="recognition" id="oneOf3">
                <emma:interpretation id="interp3" emma:lang="" emma:confidence="1">
                  <emma:literal>[3]</emma:literal>
                </emma:interpretation>
                <emma:interpretation id="interp4" emma:lang="" emma:confidence="0">
                  <emma:literal>[3)</emma:literal>
                </emma:interpretation>
                <emma:interpretation id="interp5" emma:lang="" emma:confidence="0">
                  <emma:literal>[]]</emma:literal>
                </emma:interpretation>
                <emma:interpretation id="interp6" emma:lang="" emma:confidence="0">
                  <emma:literal>[3</emma:literal>
                </emma:interpretation>
                <emma:interpretation id="interp7" emma:lang="" emma:confidence="0">
                  <emma:literal>[-3]</emma:literal>
                </emma:interpretation>
              </emma:one-of>
            </emma:emma>
          </inkml:annotationXML>
          <inkml:trace contextRef="#ctx0" brushRef="#br1" timeOffset="16756.7">1359 2279 1839 0,'0'0'160'0,"0"0"-160"0,0 0 0 0,0 0 0 15,-11 9 2176-15,11-9 384 0,-12 7 96 0,12-7 16 16,-14-2-976-16,14 2-192 0,-14 2-32 0,14-2-16 16,-16 2-688-16,16-2-128 0,-12-2-16 0,12 2-16 15,0 0-192-15,0 0-32 0,0 0-16 0,0 0 0 16,-9 9-176-16,2 3-48 0,2 4 0 0,3-4 0 15,2-12-144-15,0 16 0 0,2-2 0 0,-2 0 128 16,2 0-128-16,-2-14 192 0,0 0-192 0,3 16 192 16,-1-1-192-16,1-1 160 0,-3-14-160 0,0 0 160 15,4 16 0-15,-4-16 0 0,3 12 0 0,-3-12 0 16,0 0 32-16,0 0 0 0,0 0 0 0,0 0 0 0,0 0 128 16,0 0 16-16,0 0 16 0,0 0 0 0,0 0 80 0,16-1 16 15,-5-5 0-15,-11 6 0 0,12-5-128 0,-12 5-32 16,12-5 0-16,-1 0 0 0,-1-2-128 0,-10 7-32 15,14-4 0-15,-2-1 0 0,1-2-128 0,-1 2 0 16,0-1 0-16</inkml:trace>
          <inkml:trace contextRef="#ctx0" brushRef="#br1" timeOffset="17317.68">1378 2278 3679 0,'0'0'320'0,"10"-6"-320"0,1 1 0 0,-2-2 0 0,1 4 1696 0,2-1 272 15,-3-1 48-15,0 1 16 0,-9 4-848 0,10-1-160 16,-10 1-48-16,9 0 0 15,-9 0-496-15,0 0-96 0,0 0-32 0,0 0 0 16,0 0-176-16,0 0-48 0,0 0 0 0,0 0 0 0,0 0 48 0,0 0 0 0,0 0 0 0,0 0 0 31,0 14 16-31,0-14 0 0,0 0 0 0,0 0 0 16,0 0 0-16,0 0 0 0,-9 14 0 0,9-14 0 16,0 0 64-16,0 0 0 0,0 0 16 0,0 0 0 0,0 0-112 0,0 0-32 15,0 0 0-15,0 0 0 0,7 10-128 0,-7-10 0 16,0 0 0-16,14 9 0 0,0-2 0 0,-3 2 0 15,-1-2 0-15,1-2 0 0,-11-5 0 0,14 7 0 16,-2 2 0-16,-12-9 0 0,0 0 0 0,0 0 0 16,0 0 0-16,0 0 0 0,0 0 208 0,0 0-32 15,0 0-16-15,0 0 0 0,2 15 224 0,-2-15 64 0,-4 14 0 0,4-14 0 16,0 0 64-16,0 0 32 0,-14 9 0 0,14-9 0 16,0 0-64-16,-12 4-16 15,12-4 0-15,0 0 0 0,0 0-208 0,0 0-64 16,0 0 0-16,0 0 0 0,0 0-192 0,0 0 128 15,0 0-128-15,0 0 0 0,0 0 0 0,0 0-208 16,0 0 16-16,0 0 0 0</inkml:trace>
          <inkml:trace contextRef="#ctx0" brushRef="#br1" timeOffset="17712.33">1527 2176 1839 0,'0'0'160'0,"0"0"-160"0,0 0 0 0,0 0 0 15,0 0 2416-15,0 0 448 0,0 0 80 0,12-5 32 0,-12 5-1744 0,0 0-336 16,14-3-80-16,-14 3-16 0,12-4-352 0,-12 4-80 0,0 0-16 16,14-2 0-1,-14 2-112-15,0 0-32 0,16 0 0 0,-16 0 0 0,0 0-32 0,0 0-16 16,0 0 0-16,0 0 0 0,0 0 32 0,0 0 16 15,0 0 0-15,0 0 0 0,0 0 176 0,0 0 48 16,0 0 0-16,0 0 0 0,0 0-48 0,0 0 0 16,0 0 0-16,0 0 0 0,0 0-48 0,0 0-16 15,0 0 0-15,0 0 0 0,0 0-176 0,0 0-144 16,0 0 192-16,0 0-192 0,0 0 128 0,10 13-128 16,1 1 0-16,-3-2 0 0,-8-12 0 0,11 14 0 0,1 0 0 0,-1 0 0 15,-3 0 0-15,-8-14 0 0,9 15 0 0,-2 1 0 16,-2 2 0-16,-1-3 0 0,-4-15 0 0,0 18 160 15,-2-2 64-15,-1-2 16 0,-3-4 0 0,6-10 0 16,-7 11 112-16,7-11 32 0,-5 14 0 0,-2-6 0 16,7-8 160-16,-9 7 32 0,9-7 16 0,-10 7 0 15,10-7-80-15,-11 6-32 0,11-6 0 0,0 0 0 0,0 0-192 16,0 0-32-16,0 0-16 0,0 0 0 16,0 0-240-16,0 0 128 0,0 0-128 0</inkml:trace>
        </inkml:traceGroup>
        <inkml:traceGroup>
          <inkml:annotationXML>
            <emma:emma xmlns:emma="http://www.w3.org/2003/04/emma" version="1.0">
              <emma:interpretation id="{A24F8FFE-D38B-4253-A1BD-FB6231C61FAA}" emma:medium="tactile" emma:mode="ink">
                <msink:context xmlns:msink="http://schemas.microsoft.com/ink/2010/main" type="inkWord" rotatedBoundingBox="29275,9948 30281,9606 30676,10768 29671,1111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1" timeOffset="-4321.82">2296 2204 6447 0,'0'0'576'0,"0"0"-576"0,0 0 0 0,0 0 0 15,2-10 2208-15,1 1 336 0,-3 9 64 0,0 0 16 16,11-9-1536-16,3 2-288 0,-2 2-64 0,2-2-16 16,0 4-208-16,2 1-64 0,1 0 0 0,2 0 0 15,2 6-64-15,0 1-32 0,5 2 0 0,-3 2 0 16,-2 1-96-16,-2 4 0 0,4 2-16 0,-5 3 0 15,-3 2 80-15,1 2 0 0,-4 0 16 0,1 1 0 16,-3 1-144-16,-3-1-16 0,-3-5-16 0,-3 1 0 16,-1-1 80-16,-5-2 16 0,-4-1 0 0,-1 0 0 15,-1-4 32-15,-3-3 16 0,-1 1 0 0,-1 1 0 16,-2-3-16-16,1-1 0 0,-2-1 0 0,1-1 0 16,-1 0 0-16,1-3 0 0,3-2 0 0,1 0 0 0,1-2 80 0,13 2 16 15,-12-5 0-15,12 5 0 0,-8-9 64 0,2 0 32 16,6 9 0-16,0-15 0 0,2-4-160 0,5 1-48 15,2 2 0-15,5 1 0 16,0 1-144-16,3-2-128 0,2 0 192 0,2 4-192 0,0 5 128 0,2 0-128 16,0-2 0-16,1 2 0 0,3-2 0 0,-1 8 0 15,0 1 0-15,-1-2 0 0,-3-2-304 0,-1 1-64 0,0 3-16 0</inkml:trace>
          <inkml:trace contextRef="#ctx0" brushRef="#br1" timeOffset="-5050.78">2315 2014 1839 0,'0'0'0'0,"19"-2"160"0,1 0-160 0,4 2 0 0,4-3 0 0,5-1 0 16,4-3 2016-16,5 2 368 0,2-4 80 0,3 2 16 0,5 0-800 0,1 0-144 16,-3 0-48-16,-1 0 0 15,-3 0-416-15,-4 0-96 0,-2-1-16 0,-3 2 0 0,-2-1-192 0,-4 0-64 16,-5-1 0-16,-1 1 0 0,-4 5-80 0,-2-3-32 15,-3-6 0-15,-6 6 0 0,-10 5-48 0,0 0-16 16,0 0 0-16,0 0 0 0,0 0 16 0,0 0 0 16,0 0 0-16,0 0 0 0,0 0-128 0,0 0-32 15,0 0 0-15,0 0 0 0,0 0-224 0,0 0-160 16,-8-5 192-16,8 5-192 0,0 0 0 0,0 0 0 16,-9 8 0-16,9-8-13152 0</inkml:trace>
          <inkml:trace contextRef="#ctx0" brushRef="#br1" timeOffset="-6950.35">2425 1461 2751 0,'0'0'128'0,"0"0"16"0,0 0-144 0,0 0 0 0,0 0 0 0,0 0 0 16,0 0 2416-16,0 0 448 0,0 0 80 0,0 0 32 16,0 0-1920-16,0 0-384 0,0 0-80 0,16 5-16 15,0-10-192-15,-1 0-64 0,1 1 0 0,0 1 0 16,-2 1 16-16,2 0 0 0,1 2 0 0,-1 2 0 16,0 2-144-16,-2-1-16 0,-14-3-16 0,15 9 0 15,3 1 32-15,-4 3 16 0,-2-1 0 0,-3 0 0 16,-2 0-16-16,0 2-16 0,-2 4 0 0,-1-2 0 15,-4-16 16-15,0 14 16 0,-4 1 0 0,1 1 0 16,-1-2 32-16,-1-2 0 0,-6-3 0 0,3 1 0 0,-3 1 16 16,-1-2 16-16,-2-2 0 0,0 1 0 15,-2-4-16-15,0 1 0 0,2 4 0 0,-3-6 0 16,-1 1 0-16,3-2 0 0,-1-2 0 0,4 1 0 0,1 3 16 0,11-4 0 16,-12-5 0-16,12 5 0 0,0 0-112 0,0 0-32 15,0 0 0-15,0 0 0 0,0 0 16 0,0 0 0 16,0 0 0-16,0 0 0 0,3-14-16 0,3 1-128 15,-6 13 192-15,8-12-64 0,3-2-128 0,1 2 160 16,0-2-160-16,1 5 160 0,1 1-160 0,0-1 0 16,0 0 144-16,0 2-144 0,-2 2 0 0,2 0 128 15,0 3-128-15,2-2 0 0,-1 1 0 0,1-1 0 16,2 3-192-16</inkml:trace>
          <inkml:trace contextRef="#ctx0" brushRef="#br1" timeOffset="-3332.37">2875 2106 2751 0,'0'0'128'0,"0"0"16"0,0 0-144 0,0 0 0 0,0 0 0 0,0 0 0 16,0 0 3616-16,0 0 688 0,0 0 144 0,3 13 32 16,-3-13-3200-16,0 0-640 0,7 14-128 0,0-2-32 0,-2-2-192 0,-5-10-32 15,0 0-16-15,13 14 0 0,-3-3-48 0,1-2-16 16,-11-9 0-16,12 5 0 0,-12-5-48 0,0 0 0 15,12 5 0-15,-12-5 0 16,0 0 16-16,14-2 0 0,-14 2 0 0,0 0 0 0,12-7-16 0,-12 7-128 16,9-10 192-16,-4 1-64 0,-5 9 48 0,0 0 0 15,0-12 0-15,0 12 0 0,0-14 16 0,0 14 0 0,0-12 0 0,0 12 0 16,0 0 0-16,0 0 16 0,-1-13 0 0,1 13 0 16,0 0-80-16,0 0 0 15,0 0-128-15,0 0 192 0,0 0-192 0,14 13 0 16,-4 1 0-16,0 1 0 0,1 5 0 0,-1 2 0 15,1 5-128-15,-1 2 128 0,1-3 0 0,-2 2 0 16,-2 0 0-16,-2-1 0 0,-3-6 0 0,-1 0 176 16,-1 0-176-16,0-2 160 0,0-2-160 0,0-1 0 15,0-16 0-15,-5 18 128 0,-2-4-128 0,7-14 160 0,-9 12-160 16,1-5 160-16,-3-2-32 0,11-5-128 0,-12 3 192 0,12-3-64 16,-14-1 32-16,2-3 0 0,3-3 0 0,0 0 0 15,-1-1 96-15,1-3 0 0,2-3 16 0,2 2 0 16,5 12 64-16,-5-16 16 0,1 0 0 0,2 2 0 15,2-3-96-15,2 1-32 0,2 2 0 0,1 0 0 16,4 2-224-16,-1 0 0 0,3 3 128 0,1 0-128 0,2 0 0 0,3-1 0 16,3-4 0-16,-1 5 0 31,-2 4-896-31,1-2-112 0</inkml:trace>
          <inkml:trace contextRef="#ctx0" brushRef="#br1" timeOffset="-2788.81">2955 1947 3679 0,'0'0'320'0,"0"0"-320"0,0 0 0 0,0 0 0 16,0 0 2752-16,0 0 496 0,0 0 80 0,0 0 32 15,0 0-2048-15,0 0-416 0,-3 14-64 0,-1 0-32 16,1 0-400-16,-3 0-80 0,6-14 0 0,-1 16-16 16,-1 1-64-16,0-1-16 0,0-2 0 0,2-14 0 15,-1 16-32-15,-1-2-16 0,2-14 0 0,0 0 0 16,0 12-32-16,0-12 0 0,0 0 0 0,0 0 0 16,0 0-16-16,0 0-128 0,0 0 192 0,0 0-64 0,0 0 16 0,0 0 0 15,0 0 0-15,12-7 0 0,-3-2 16 0,0 1 0 16,-2-1 0-16,0 0 0 15,-2-1-16-15,2 1 0 0,0 0 0 0,-7 9 0 0,9-9 16 0,-9 9 0 16,10-10 0-16,-10 10 0 0,9-9 16 0,-9 9 0 0,8-10 0 0,-8 10 0 16,0 0 16-16,0 0 0 0,0 0 0 0,0 0 0 15,16 3-48 1,-16-3 0-16,14 7 0 0,-14-7 0 0,14 11 0 0,-3-1 0 16,-1-1 0-16,-3 1 0 0,-7-10-144 0,7 16 160 15,0-4-160-15</inkml:trace>
          <inkml:trace contextRef="#ctx0" brushRef="#br1" timeOffset="-5850.19">2847 1437 1839 0,'0'0'0'0,"8"3"160"0,-8-3-160 0,13 0 0 15,-3 2 0-15,1-2 0 16,-11 0 2304-16,15-2 416 0,-1 0 96 0,-14 2 0 16,16-5-1520-16,0 2-304 0,-2-1-64 0,-2-1-16 0,-12 5-400 0,16-7-64 15,-2 2-32-15,-14 5 0 16,10-11-32-16,-1 2-16 0,-9 9 0 0,0 0 0 16,5-14 16-16,-5 14 16 0,2-14 0 0,-2 14 0 0,-2-12 48 0,0 4 16 15,-3 1 0-15,5 7 0 0,-7-9-64 0,7 9-16 0,-10-5 0 16,10 5 0-16,-12-7-48 0,12 7-16 0,0 0 0 0,-11-4 0 15,11 4-128-15,0 0-48 16,-10 0 0-16,10 0 0 0,0 0-144 0,0 0 0 16,-9 12 0-16,9-12 0 0,-4 16 0 0,3 1 0 15,1 1 0-15,0-1 0 0,1 1-176 0,3 3 176 16,-1 3-128-16,1 1 128 0,1-1 0 0,0 3-128 0,-3-1 128 0,3 0 0 16,-1-1 0-16,-2-4 0 15,-2-2 0-15,-2 0 128 0,0 0 0 0,0-1 16 0,2-18 0 0,-3 19 0 16,-1 0 32-16,-1-3 0 0,0-2 0 0,5-14 0 15,0 0 16-15,-7 10 0 0,0-1 0 0,7-9 0 16,0 0 16-16,0 0 16 0,0 0 0 0,0 0 0 16,-11-3-32-16,11 3 0 0,-8-6 0 0,1 1 0 15,7 5-16-15,0 0-16 0,0 0 0 0,-9-16 0 16,4 2-32-16,5 14-128 0,0 0 192 0,-4-15-64 16,2-3-128-16,2 4 0 0,2 0 144 0,-2 14-144 15,0 0 0-15,7-12 0 0,0-2 0 0,2 5 0 16,-9 9 0-16,0 0 0 0,14-8 0 0,0 2 0 0,-14 6 0 15,16 0-128-15,-4 0 128 0,0 0 0 0,-12 0 0 0,16 2-160 0,-2 2 160 0,-14-4 0 32,17 0 0-32,-1 0 0 0,0 0 0 0,-16 0 0 15,0 0 0-15,14 1 0 0,-14-1 0 0,0 0 0 16,0 0 0-16,0 0 0 0,12 4 0 0,-12-4 0 0,0 0 0 0,0 0 176 16,0 0-176-16,0 0 160 0,10-11-32 0,-3 1 0 15,-1-2 0-15,-3 3 0 0,-3 9-128 0,0 0 0 16,7-18 0-16,-2 4 128 0,-5 14-128 0,0 0 0 15,13-10 0-15,-3 1 128 0,1 2-128 0,-11 7 0 16,14 4-160-16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0D4DA87-A559-426B-8C3F-9909BCDD73B9}" emma:medium="tactile" emma:mode="ink">
          <msink:context xmlns:msink="http://schemas.microsoft.com/ink/2010/main" type="writingRegion" rotatedBoundingBox="30178,8914 31928,8914 31928,12165 30178,12165"/>
        </emma:interpretation>
      </emma:emma>
    </inkml:annotationXML>
    <inkml:traceGroup>
      <inkml:annotationXML>
        <emma:emma xmlns:emma="http://www.w3.org/2003/04/emma" version="1.0">
          <emma:interpretation id="{5D0CFE05-4E24-453D-8791-FED03FD9559D}" emma:medium="tactile" emma:mode="ink">
            <msink:context xmlns:msink="http://schemas.microsoft.com/ink/2010/main" type="paragraph" rotatedBoundingBox="30178,8914 31928,8914 31928,12165 30178,1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4871F1-64AF-4463-83A1-20DBBDAA5B65}" emma:medium="tactile" emma:mode="ink">
              <msink:context xmlns:msink="http://schemas.microsoft.com/ink/2010/main" type="line" rotatedBoundingBox="30178,8914 31928,8914 31928,12165 30178,12165"/>
            </emma:interpretation>
          </emma:emma>
        </inkml:annotationXML>
        <inkml:traceGroup>
          <inkml:annotationXML>
            <emma:emma xmlns:emma="http://www.w3.org/2003/04/emma" version="1.0">
              <emma:interpretation id="{A9B5F15B-8B7A-4ADE-AB54-EAC381A60B64}" emma:medium="tactile" emma:mode="ink">
                <msink:context xmlns:msink="http://schemas.microsoft.com/ink/2010/main" type="inkWord" rotatedBoundingBox="30178,8914 31928,8914 31928,12165 30178,12165">
                  <msink:destinationLink direction="with" ref="{FB61581D-4DAF-4A21-A3F5-EF59D793192C}"/>
                </msink:context>
              </emma:interpretation>
              <emma:one-of disjunction-type="recognition" id="oneOf0">
                <emma:interpretation id="interp0" emma:lang="" emma:confidence="0.5">
                  <emma:literal>Li</emma:literal>
                </emma:interpretation>
                <emma:interpretation id="interp1" emma:lang="" emma:confidence="0">
                  <emma:literal>So</emma:literal>
                </emma:interpretation>
                <emma:interpretation id="interp2" emma:lang="" emma:confidence="0">
                  <emma:literal>LL</emma:literal>
                </emma:interpretation>
                <emma:interpretation id="interp3" emma:lang="" emma:confidence="0">
                  <emma:literal>u</emma:literal>
                </emma:interpretation>
                <emma:interpretation id="interp4" emma:lang="" emma:confidence="0">
                  <emma:literal>L</emma:literal>
                </emma:interpretation>
              </emma:one-of>
            </emma:emma>
          </inkml:annotationXML>
        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        <inkml:trace contextRef="#ctx0" brushRef="#br0" timeOffset="32504.86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  <inkml:trace contextRef="#ctx0" brushRef="#br0" timeOffset="31233.66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5:18.238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236B1F63-310F-4DF2-8EB0-CC7D8D005C41}" emma:medium="tactile" emma:mode="ink">
          <msink:context xmlns:msink="http://schemas.microsoft.com/ink/2010/main" type="inkDrawing" rotatedBoundingBox="29620,8829 31133,8937 31095,9458 29583,9350" semanticType="verticalRange" shapeName="Other">
            <msink:sourceLink direction="with" ref="{71B7087B-1ADC-4B66-826C-4ABA371610AD}"/>
            <msink:sourceLink direction="with" ref="{5F75C466-C2F9-4249-A2B2-9A0EEE33433F}"/>
          </msink:context>
        </emma:interpretation>
      </emma:emma>
    </inkml:annotationXML>
    <inkml:trace contextRef="#ctx0" brushRef="#br0">3915 916 3679 0,'0'0'320'0,"0"0"-320"15,0 0 0-15,0 0 0 16,0 0 2416-16,0 0 400 0,0 0 96 0,0 0 16 0,0 0-1840 0,0 0-352 16,0 0-80-16,0 0-16 0,-4-11-128 0,3-1-16 15,1 12-16-15,-4-14 0 16,1 2 48-16,-3 3 16 0,1-3 0 0,-2 5 0 0,7 7-48 0,-5-9-16 15,-5-3 0-15,1 3 0 0,9 9-96 0,-12-7-32 16,12 7 0-16,-14-9 0 0,0-1-80 0,0 3-16 16,14 7 0-16,-16-6 0 0,2-1-64 0,0 2-32 15,2 0 0-15,-1 0 0 0,-1 1-16 0,2-1 0 16,0-2 0-16,0 2 0 0,-2 0 0 0,1-1 0 0,13 6 0 0,-14-7 0 16,-1 0 32-16,-1 2 0 0,0-2 0 0,1 2 0 15,-1 0-16-15,0-1 0 0,-1-1 0 0,1 2 0 16,2 0-32-16,0-4 0 0,0 2 0 0,0 2 0 15,-2 0 16-15,0-1 0 0,-1-1 0 0,1 0 0 0,-1 2-16 0,1 2-128 16,-2 1 192-16,1-2-64 0,-1 1-128 0,3-1 192 16,-1-1-192-16,0 2 192 15,1-3-192-15,1 3 160 0,0-2-160 0,0 1 160 16,0-1-160-16,0 1 160 0,1 3-160 0,1-3 160 16,-2-1-160-16,2 1 128 0,12 4-128 0,-18-1 128 0,1-3-128 0,3 1 160 15,0-3-160-15,2 3 160 16,-1-1-160-16,3 1 160 0,-1-1-160 0,1 1 160 15,-2 3-160-15,12 0 160 0,-14-4-160 0,0 1 160 16,2 1-160-16,-1 0 0 0,1-1 144 0,0 3-144 0,0-2 0 16,-2 0 0-16,-2 2 0 0,2 0 128 15,-2-1-128-15,2-1 128 0,-2 0-128 0,1 2 128 0,-1 0-128 0,2-2 0 16,0-1 0-16,0 3 0 0,0 0 0 0,0 0 128 16,0 2-128-16,0-2 0 0,0 0 0 0,2 0 128 15,0 1-128-15,-1 1 0 0,1 0 0 0,0 1 0 16,0-1 0-16,12-2 0 0,-13 4 0 0,13-4 0 15,-12 3 0-15,2-3 0 0,10 0 0 0,-13 4 0 16,13-4 0-16,-12 7 128 0,12-7-128 0,-10 8 0 16,1 1 0-16,9-9 0 0,-7 11 0 0,7-11 0 0,-7 14 0 0,0-2 0 15,0-2 0-15,2 3 0 16,5-13 0-16,-7 17 128 0,1-1-128 0,3 0 0 16,-1-1 0-16,1 1 0 0,1-2 0 0,0 0 0 15,1 0 0-15,-1 0 0 0,2-14 0 0,-2 18 0 0,-1-3 0 0,1 1 0 16,2-16 0-16,-4 16 0 0,1-2 128 0,-1 0-128 15,1 0 128-15,-1 0-128 0,4-14 160 0,-5 15-160 16,-2 1 128-16,2-2-128 0,0 0 0 0,1-3 144 16,4-11-144-16,-5 12 0 0,2-2 144 0,3-10-144 15,0 0 128-15,-6 13-128 0,6-13 160 0,-3 14-160 0,3-14 0 0,-4 14 0 16,4-14 0-16,0 0-14288 16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CB00C70-E024-4FE4-B55F-BE63EDD6513A}" emma:medium="tactile" emma:mode="ink">
          <msink:context xmlns:msink="http://schemas.microsoft.com/ink/2010/main" type="inkDrawing" rotatedBoundingBox="25730,11298 26811,10022 26867,10070 25786,11346" semanticType="callout" shapeName="Other">
            <msink:sourceLink direction="with" ref="{D313D7F2-944C-4D36-8179-60BEB0DB76FD}"/>
            <msink:sourceLink direction="with" ref="{0159F72F-D5C8-4D0E-9A06-96363CBBF73E}"/>
          </msink:context>
        </emma:interpretation>
      </emma:emma>
    </inkml:annotationXML>
    <inkml:trace contextRef="#ctx0" brushRef="#br0">-330 1704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F6B3546-17D5-47C7-8843-781AAC7E69AD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7B021C0-C1FD-42BC-84DA-F2FA9F276D4D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92A89CD-8C70-41C1-B709-F7B9F873E757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8.75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A6F67AC-EFB5-4B0C-8F07-D9FED8D03D5A}" emma:medium="tactile" emma:mode="ink">
          <msink:context xmlns:msink="http://schemas.microsoft.com/ink/2010/main" type="writingRegion" rotatedBoundingBox="9064,13645 12338,13105 12556,14423 9282,14964"/>
        </emma:interpretation>
      </emma:emma>
    </inkml:annotationXML>
    <inkml:traceGroup>
      <inkml:annotationXML>
        <emma:emma xmlns:emma="http://www.w3.org/2003/04/emma" version="1.0">
          <emma:interpretation id="{C1461548-9CF9-4F33-8A31-53AF4BD15F9D}" emma:medium="tactile" emma:mode="ink">
            <msink:context xmlns:msink="http://schemas.microsoft.com/ink/2010/main" type="paragraph" rotatedBoundingBox="9064,13645 12338,13105 12556,14423 9282,14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2A6AF3-9DEF-47C0-9F52-DC72E3B10F6E}" emma:medium="tactile" emma:mode="ink">
              <msink:context xmlns:msink="http://schemas.microsoft.com/ink/2010/main" type="line" rotatedBoundingBox="9064,13645 12338,13105 12556,14423 9282,14964"/>
            </emma:interpretation>
          </emma:emma>
        </inkml:annotationXML>
        <inkml:traceGroup>
          <inkml:annotationXML>
            <emma:emma xmlns:emma="http://www.w3.org/2003/04/emma" version="1.0">
              <emma:interpretation id="{9564D691-D7FA-49C9-BBDC-0A1A58EA2D55}" emma:medium="tactile" emma:mode="ink">
                <msink:context xmlns:msink="http://schemas.microsoft.com/ink/2010/main" type="inkWord" rotatedBoundingBox="9064,13645 11218,13290 11435,14608 9282,1496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9451-142 1839 0,'0'0'160'0,"0"0"-160"0,0 0 0 0,0 0 0 16,16 0 3072-16,-2 0 592 0,2-2 112 0,-1 1 32 15,3-3-2208-15,1 1-448 0,0 4-96 0,2-1-16 16,0-1-592-16,2-1-128 0,1 0-32 0,3 4 0 16,1 3-112-16,-2-1-32 0,-5-4 0 0,0 0-6256 15,-2 7-1248-15</inkml:trace>
          <inkml:trace contextRef="#ctx0" brushRef="#br0" timeOffset="195.8">9315 24 911 0,'1'-5'0'0,"-1"5"0"0,0 0 0 0,0 0 0 0,0 0 0 0,18 5 0 16,-2-6 2928-16,1 1 496 0,6 3 96 0,3-3 32 15,0-7-1936-15,4 4-384 0,3-1-80 0,2 2 0 16,2 2-496-16,3 0-80 0,4-1-32 0,0 1 0 16,-1 3-288-16,-1 1-48 15,-3-4-16-15</inkml:trace>
          <inkml:trace contextRef="#ctx0" brushRef="#br0" timeOffset="-1676.37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      <inkml:trace contextRef="#ctx0" brushRef="#br0" timeOffset="-635.31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      <inkml:trace contextRef="#ctx0" brushRef="#br0" timeOffset="1593.5">10680-488 12671 0,'0'0'560'0,"0"0"112"0,-10-7-544 16,-1 2-128-16,1 3 0 0,-4 0 0 0,0 1 1360 0,0-1 240 15,0 5 64-15,-2-1 0 0,0-2-576 0,2 4-96 16,-1 6-32-16,1 2 0 0,1 0-288 0,1 4-64 0,-4 2-16 15,4 3 0-15,2 3-288 0,-1 1-64 0,1-1-16 16,1 2 0-16,2-3-48 0,2 3-16 16,0 1 0-16,1 1 0 0,-1-6 96 0,3 3 32 15,2-3 0-15,2 1 0 0,1-5-144 0,3-4-16 16,-6-14-128-16,12 14 192 0,0 5 0 0,0-9 0 0,0-3 0 0,1 0 0 0,-13-7 16 0,15 7 0 31,-2-1 0-31,-1-5 0 0,0-8 0 0,0 0 0 0,-12 7 0 0,14-8 0 16,-3-3-32-16,-1-3-16 0,-1-2 0 0,0-1 0 15,0-1-16-15,-1-1 0 0,-1-4 0 0,2 1 0 16,0-3-16-16,-2 3 0 0,-2-3 0 0,2 2 0 16,0 2 0-16,0 2 0 0,-2-2 0 0,1 2 0 15,-3 0-128-15,1 3 0 0,-3 0 144 0,1 7-144 16,-2 9 144-16,0 0-144 0,0 0 192 0,0 0-192 0,0 0 272 0,0 0-48 16,0 0-16-16,0 0 0 15,-3 16-64-15,-1 3-16 0,1 1 0 0,1 2 0 0,0 1 48 0,0 3 0 0,-1 1 0 16,1 2 0-16,0 1 32 0,2-2 16 0,0-2 0 15,2 0 0-15,2 2-32 0,-1-3 0 0,1-2 0 0,-1 1 0 16,1 1-32-16,1-1-16 0,0 1 0 0,2-3 0 16,0-3 16-1,2-3 0-15,0 3 0 0,1-5 0 16,-10-14-928-16,12 14-176 0,-12-14-32 0,18 6-16 0</inkml:trace>
        </inkml:traceGroup>
        <inkml:traceGroup>
          <inkml:annotationXML>
            <emma:emma xmlns:emma="http://www.w3.org/2003/04/emma" version="1.0">
              <emma:interpretation id="{79B77542-74E8-41DB-944D-55CB93FD4EDC}" emma:medium="tactile" emma:mode="ink">
                <msink:context xmlns:msink="http://schemas.microsoft.com/ink/2010/main" type="inkWord" rotatedBoundingBox="11524,13472 12376,13332 12481,13967 11629,14107"/>
              </emma:interpretation>
              <emma:one-of disjunction-type="recognition" id="oneOf1">
                <emma:interpretation id="interp1" emma:lang="" emma:confidence="1">
                  <emma:literal>[2]</emma:literal>
                </emma:interpretation>
                <emma:interpretation id="interp2" emma:lang="" emma:confidence="0">
                  <emma:literal>[[2]</emma:literal>
                </emma:interpretation>
                <emma:interpretation id="interp3" emma:lang="" emma:confidence="0">
                  <emma:literal>[-2]</emma:literal>
                </emma:interpretation>
                <emma:interpretation id="interp4" emma:lang="" emma:confidence="0">
                  <emma:literal>[2]]</emma:literal>
                </emma:interpretation>
                <emma:interpretation id="interp5" emma:lang="" emma:confidence="0">
                  <emma:literal>[2)</emma:literal>
                </emma:interpretation>
              </emma:one-of>
            </emma:emma>
          </inkml:annotationXML>
          <inkml:trace contextRef="#ctx0" brushRef="#br0" timeOffset="2345.36">11102-827 2751 0,'-13'-4'256'0,"13"4"-256"0,-10 0 0 0,-2-1 0 16,-2-6 2160-16,3 1 384 0,-1-1 80 0,2 4 0 16,10 3-960-16,-11-5-208 15,1-4-48-15,1 5 0 0,9 4-624 0,0 0-128 0,-11-1-16 0,11 1-16 16,-8-6-176-16,8 6-16 0,0 0-16 0,0 0 0 15,0 0-112-15,0 0-32 0,-13 16 0 0,6-2 0 16,7-14-144-16,-5 19-128 0,5-19 144 0,-3 28-144 16,1 0 240-16,2-2-48 0,0 1-16 0,0-3 0 15,0-3-48-15,0 2 0 0,2 3 0 0,-1-1 0 16,1-6 80-16,0 2 16 0,0 0 0 0,-1-2 0 0,1-1 64 16,2-5 16-16,-4-13 0 0,5 20 0 0,0-3 48 0,-1-3 16 15,-4-14 0-15,0 0 0 0,0 0-48 0,0 0 0 16,12 9 0-16,-12-9 0 0,0 0 160 0,16 5 32 15,-16-5 0-15,14-2 0 16,-14 2 0-16,12-7 16 0,-4-1 0 0,1 1 0 16,-9 7-176-16,9-9-32 0,-9 9-16 0,9-9 0 15,-9 9-96-15,0 0-16 0,8-12 0 0,-8 12 0 0,9-9-192 0,-9 9 0 0,0 0 0 0,9-10-14784 16</inkml:trace>
          <inkml:trace contextRef="#ctx0" brushRef="#br0" timeOffset="4252.1">11117-778 10239 0,'0'0'448'0,"0"0"112"0,0 0-560 0,18-2 0 0,-2-3 0 0,-16 5 0 0,17 1 1728 0,-1 3 256 16,-2-2 32-1,-14-2 16-15,16 0-1232 0,-16 0-240 16,17 12-48-16,-3-5-16 0,-14-7-256 0,14 9-48 16,-5 5-16-16,-2-2 0 0,-7-12-176 0,7 17 128 0,-5 3-128 0,-2-3 128 15,-2 4-128-15,-2-2 0 0,-3-1 0 0,0-1 128 16,-3-1 0-16,-1 0-128 0,-1 0 192 0,-2-1-64 15,-5-1-128-15,1 0 192 0,1 0-192 0,-1-2 192 16,1-3 0-16,1 0 16 0,0 0 0 0,4-4 0 16,0-2 192-16,12-3 48 0,-12 2 0 0,12-2 0 0,0 0 144 0,0 0 48 15,0 0 0-15,0 0 0 0,0 0 0 0,0 0 16 16,0 0 0-16,12-7 0 16,5 2-272-16,4 0-48 0,6-2-16 0,4 0 0 15,4 5-128-15,5 2-16 0,4 0-16 0,5 3-8928 0,2-1-1776 0</inkml:trace>
          <inkml:trace contextRef="#ctx0" brushRef="#br0" timeOffset="2743.84">11353-701 911 0,'0'0'0'0,"0"0"0"0,14 5 0 0,-14-5 0 0,13 16 0 0,-6-2 0 0,-7-14 752 0,0 0 64 16,3 22 16-16,-3-2 0 15,0-20-320-15,-9 19-64 0,1-5-16 0,-1 2 0 16,-2-1 256-16,-1-4 48 0,-2-1 16 0,2-1 0 15,12-9 848-15,-12 11 160 0,1-3 32 0,11-8 16 16,0 0 0-16,0 0 0 0,0 0 0 0,0 0 0 0,0 0-224 0,0 0-48 16,0 0-16-16,0 0 0 0,0 0-704 0,0 0-144 15,11-12-32-15,4 3 0 0,5 4-320 0,1 0-64 16,1 0 0-16,1-2-16 0,-2 1-32 0,2 1 0 16,-2 0 0-16,2 0 0 0,-2-1-208 0,1-1-192 15</inkml:trace>
          <inkml:trace contextRef="#ctx0" brushRef="#br0" timeOffset="3214.24">11624-832 911 0,'0'0'0'0,"11"-7"0"16,-11 7 0-16,12-7 0 16,0-2 1120-16,1 2 144 0,-1 0 16 0,0 2 16 15,-12 5 48-15,16-7 16 0,-4 0 0 16,-12 7 0-16,0 0-448 0,14-7-80 0,-14 7-32 0,11-9 0 16,-4 0-208-16,-7 9-32 0,0 0-16 0,0 0 0 0,3-12 32 0,-3 12 16 15,0 0 0-15,0 0 0 0,0 0 48 0,0 0 0 16,-5-11 0-16,5 11 0 0,0 0-80 0,0 0-16 15,-11 9 0-15,4 2 0 0,4 1-160 0,1 4-16 16,2 3-16-16,2 2 0 0,0-5-176 0,1 3-48 16,2 2 0-16,1 0 0 0,1-2 0 0,0 4 0 0,-2 3 0 15,2 0 0-15,0 0-128 0,0 1 0 0,-2-3 0 0,0 4 0 16,1 2 240-16,-3-2 16 16,-1-4 0-16,-2-3 0 0,0-3-64 0,-2-1-16 15,-3-1 0-15,0-2 0 16,-2-2 224-16,-2-3 48 0,-3-2 16 0,-1 0 0 0,1-2 304 0,0-1 48 15,0-3 16-15,-2 1 0 0,0-2 0 0,0 0 0 16,0 0 0-16,1 0 0 0,13 0-320 0,-10 0-48 16,-4 2-16-16,3 3 0 0,11-5-256 0,0 0-64 0,-10 7-128 15,10-7 192-15,-5 11-192 0,5-11 0 0,0 0 0 16,0 0-15632-16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A4BC86D-7B78-47C0-9BEF-36D4CCE2CC8C}" emma:medium="tactile" emma:mode="ink">
          <msink:context xmlns:msink="http://schemas.microsoft.com/ink/2010/main" type="inkDrawing"/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D19B916-03F5-456C-934A-55C2A3B511DF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6DE2915-B051-410B-9277-53475EA43851}" emma:medium="tactile" emma:mode="ink">
          <msink:context xmlns:msink="http://schemas.microsoft.com/ink/2010/main" type="inkDrawing"/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E86792F-252B-4324-ACB1-0194BE50113D}" emma:medium="tactile" emma:mode="ink">
          <msink:context xmlns:msink="http://schemas.microsoft.com/ink/2010/main" type="inkDrawing"/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476A697-3164-4B6C-B262-D44B78981F1C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9.26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2B2229B-D91C-4988-A351-2E92F1E0BDB4}" emma:medium="tactile" emma:mode="ink">
          <msink:context xmlns:msink="http://schemas.microsoft.com/ink/2010/main" type="inkDrawing" rotatedBoundingBox="9735,4696 16047,4413 16054,4568 9742,4851" shapeName="Other"/>
        </emma:interpretation>
      </emma:emma>
    </inkml:annotationXML>
    <inkml:trace contextRef="#ctx0" brushRef="#br0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<inkml:trace contextRef="#ctx0" brushRef="#br0" timeOffset="-9137.59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<inkml:trace contextRef="#ctx0" brushRef="#br0" timeOffset="18221.18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C303EBE-197D-4CC2-AB51-3B5FBCDF1028}" emma:medium="tactile" emma:mode="ink">
          <msink:context xmlns:msink="http://schemas.microsoft.com/ink/2010/main" type="inkDrawing" rotatedBoundingBox="29458,9616 31353,9514 31355,9537 29459,9638" semanticType="underline" shapeName="Other"/>
        </emma:interpretation>
      </emma:emma>
    </inkml:annotationXML>
  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B5545F0-0BB6-496A-846A-35FB5B0F2E98}" emma:medium="tactile" emma:mode="ink">
          <msink:context xmlns:msink="http://schemas.microsoft.com/ink/2010/main" type="inkDrawing" rotatedBoundingBox="25141,7374 26808,9171 26682,9287 25016,7490" semanticType="callout" shapeName="Other">
            <msink:sourceLink direction="with" ref="{6B91205A-7268-493F-A201-197E43C43131}"/>
            <msink:sourceLink direction="with" ref="{D08F50B4-A8BF-44E2-B050-7C64E7D6B95C}"/>
          </msink:context>
        </emma:interpretation>
      </emma:emma>
    </inkml:annotationXML>
  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3.42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40AF636-1C7C-41BC-BAAF-8BA3B45AA679}" emma:medium="tactile" emma:mode="ink">
          <msink:context xmlns:msink="http://schemas.microsoft.com/ink/2010/main" type="inkDrawing" rotatedBoundingBox="8058,4161 15761,3127 15990,4836 8287,5870" semanticType="callout" shapeName="Other"/>
        </emma:interpretation>
      </emma:emma>
    </inkml:annotationXML>
    <inkml:trace contextRef="#ctx0" brushRef="#br0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<inkml:trace contextRef="#ctx0" brushRef="#br0" timeOffset="625.6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<inkml:trace contextRef="#ctx0" brushRef="#br0" timeOffset="1071.31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<inkml:trace contextRef="#ctx0" brushRef="#br0" timeOffset="1508.95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<inkml:trace contextRef="#ctx0" brushRef="#br0" timeOffset="2003.85">8704 527 2751 0,'0'0'256'0,"0"0"-256"16,7 6 0-16,0 1 0 0,-7-7 4672 0,7 8 896 15,-2 1 192-15,0 2 16 0,0-1-3792 0,1 1-752 0,-6 1-144 0,0 0-48 16,-2 2-608-16,-2 2-128 15,-1 0-32-15,-2 1 0 0,-3 2-272 0,-3-3 0 0</inkml:trace>
    <inkml:trace contextRef="#ctx0" brushRef="#br0" timeOffset="3245.66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<inkml:trace contextRef="#ctx0" brushRef="#br0" timeOffset="5827.34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<inkml:trace contextRef="#ctx0" brushRef="#br0" timeOffset="9738.7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<inkml:trace contextRef="#ctx0" brushRef="#br0" timeOffset="10001.75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<inkml:trace contextRef="#ctx0" brushRef="#br0" timeOffset="8603.34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<inkml:trace contextRef="#ctx0" brushRef="#br0" timeOffset="9301.12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<inkml:trace contextRef="#ctx0" brushRef="#br0" timeOffset="7608.65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<inkml:trace contextRef="#ctx0" brushRef="#br0" timeOffset="12498.58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<inkml:trace contextRef="#ctx0" brushRef="#br0" timeOffset="13777.37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<inkml:trace contextRef="#ctx0" brushRef="#br0" timeOffset="14896.64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<inkml:trace contextRef="#ctx0" brushRef="#br0" timeOffset="17391.66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<inkml:trace contextRef="#ctx0" brushRef="#br0" timeOffset="23256.32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<inkml:trace contextRef="#ctx0" brushRef="#br0" timeOffset="24902.71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<inkml:trace contextRef="#ctx0" brushRef="#br0" timeOffset="23751.17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<inkml:trace contextRef="#ctx0" brushRef="#br0" timeOffset="25444.75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<inkml:trace contextRef="#ctx0" brushRef="#br0" timeOffset="26096.02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<inkml:trace contextRef="#ctx0" brushRef="#br0" timeOffset="26812.55">13402 372 20559 0,'0'0'896'0,"0"0"208"0,0 0-880 0,0 0-224 0,0 0 0 0,3 5 0 16,-3-5 1472-16,0 0 240 0,4 11 48 0,-2-1 16 0,-2 4-864 0,-2-2-160 15,0 1-48-15,2 1 0 0,-3 1-416 0,-1 3-96 0,-1-3 0 0,0 1-16 16,-2 0-176-16</inkml:trace>
    <inkml:trace contextRef="#ctx0" brushRef="#br0" timeOffset="28140.88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<inkml:trace contextRef="#ctx0" brushRef="#br0" timeOffset="33017.58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C58B67D-E544-41A9-B8D7-CB1DB7C52123}" emma:medium="tactile" emma:mode="ink">
          <msink:context xmlns:msink="http://schemas.microsoft.com/ink/2010/main" type="inkDrawing" rotatedBoundingBox="20033,12172 21766,10336 21891,10455 20159,12291" semanticType="callout" shapeName="Other">
            <msink:sourceLink direction="with" ref="{D68EA1AF-0DEA-4A5B-993D-65CF96AEDA0A}"/>
          </msink:context>
        </emma:interpretation>
      </emma:emma>
    </inkml:annotationXML>
  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9561AA1-C0D8-42CD-9B9B-35E0904D593B}" emma:medium="tactile" emma:mode="ink">
          <msink:context xmlns:msink="http://schemas.microsoft.com/ink/2010/main" type="inkDrawing" rotatedBoundingBox="1761,12805 9482,15203 8333,18901 612,16503" rotationAngle="-824034400" semanticType="underline">
            <msink:destinationLink direction="with" ref="{13F40AB5-6BBE-4653-A78C-90FA1DBD9B81}"/>
          </msink:context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AC29FF3-3C61-4D4C-AC41-3B2089948480}" emma:medium="tactile" emma:mode="ink">
          <msink:context xmlns:msink="http://schemas.microsoft.com/ink/2010/main" type="inkDrawing" rotatedBoundingBox="20012,7863 21832,9360 21813,9385 19992,7887" semanticType="callout" shapeName="Other">
            <msink:sourceLink direction="with" ref="{EB13AA9E-5555-44AE-8685-73DF34809098}"/>
            <msink:sourceLink direction="with" ref="{D68EA1AF-0DEA-4A5B-993D-65CF96AEDA0A}"/>
          </msink:context>
        </emma:interpretation>
      </emma:emma>
    </inkml:annotationXML>
  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3.00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B35A04C-F093-4E52-8C98-8A4971F6F6E7}" emma:medium="tactile" emma:mode="ink">
          <msink:context xmlns:msink="http://schemas.microsoft.com/ink/2010/main" type="inkDrawing"/>
        </emma:interpretation>
      </emma:emma>
    </inkml:annotationXML>
    <inkml:trace contextRef="#ctx0" brushRef="#br0">1600 13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D65DF43-93B2-4BAD-A304-57E7E2B78A6A}" emma:medium="tactile" emma:mode="ink">
          <msink:context xmlns:msink="http://schemas.microsoft.com/ink/2010/main" type="inkDrawing"/>
        </emma:interpretation>
      </emma:emma>
    </inkml:annotationXML>
  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C8020E0-A6E0-4446-AC3C-D3138B019CBA}" emma:medium="tactile" emma:mode="ink">
          <msink:context xmlns:msink="http://schemas.microsoft.com/ink/2010/main" type="inkDrawing"/>
        </emma:interpretation>
      </emma:emma>
    </inkml:annotationXML>
  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216AA5-C9C3-41F9-84B6-24A418F29C82}" emma:medium="tactile" emma:mode="ink">
          <msink:context xmlns:msink="http://schemas.microsoft.com/ink/2010/main" type="inkDrawing"/>
        </emma:interpretation>
      </emma:emma>
    </inkml:annotationXML>
  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88293F-B7B0-41EB-8159-180E16582492}" emma:medium="tactile" emma:mode="ink">
          <msink:context xmlns:msink="http://schemas.microsoft.com/ink/2010/main" type="inkDrawing"/>
        </emma:interpretation>
      </emma:emma>
    </inkml:annotationXML>
  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7.0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95DA4D6-CB91-4976-B842-83C60A8CEEC4}" emma:medium="tactile" emma:mode="ink">
          <msink:context xmlns:msink="http://schemas.microsoft.com/ink/2010/main" type="inkDrawing"/>
        </emma:interpretation>
      </emma:emma>
    </inkml:annotationXML>
    <inkml:trace contextRef="#ctx0" brushRef="#br0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<inkml:trace contextRef="#ctx0" brushRef="#br0" timeOffset="1041.05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<inkml:trace contextRef="#ctx0" brushRef="#br1" timeOffset="-69066.25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8.4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context xml:id="ctx1">
      <inkml:inkSource xml:id="inkSrc5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Group>
    <inkml:annotationXML>
      <emma:emma xmlns:emma="http://www.w3.org/2003/04/emma" version="1.0">
        <emma:interpretation id="{EB13AA9E-5555-44AE-8685-73DF34809098}" emma:medium="tactile" emma:mode="ink">
          <msink:context xmlns:msink="http://schemas.microsoft.com/ink/2010/main" type="inkDrawing" rotatedBoundingBox="18790,7049 21662,6495 21901,7732 19029,8286" shapeName="Other">
            <msink:destinationLink direction="with" ref="{8AC29FF3-3C61-4D4C-AC41-3B2089948480}"/>
            <msink:destinationLink direction="with" ref="{EFF71CD6-71B9-4032-9CAD-CD5E54094DA5}"/>
          </msink:context>
        </emma:interpretation>
      </emma:emma>
    </inkml:annotationXML>
    <inkml:trace contextRef="#ctx0" brushRef="#br0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<inkml:trace contextRef="#ctx0" brushRef="#br0" timeOffset="637.14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<inkml:trace contextRef="#ctx0" brushRef="#br0" timeOffset="1230.08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<inkml:trace contextRef="#ctx0" brushRef="#br0" timeOffset="2140.33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<inkml:trace contextRef="#ctx0" brushRef="#br0" timeOffset="2873.63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<inkml:trace contextRef="#ctx1" brushRef="#br0">-7176-1603 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1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A26C134-5F06-4DD8-83C9-7B88AF59F361}" emma:medium="tactile" emma:mode="ink">
          <msink:context xmlns:msink="http://schemas.microsoft.com/ink/2010/main" type="inkDrawing"/>
        </emma:interpretation>
      </emma:emma>
    </inkml:annotationXML>
    <inkml:trace contextRef="#ctx0" brushRef="#br0">63 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  <inkml:trace contextRef="#ctx0" brushRef="#br0" timeOffset="-47984.9">1980-1200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  <inkml:trace contextRef="#ctx0" brushRef="#br0" timeOffset="1565.51">611-485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  <inkml:trace contextRef="#ctx0" brushRef="#br0" timeOffset="648.53">509-462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<inkml:trace contextRef="#ctx0" brushRef="#br0" timeOffset="879.27">528-331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BA5F13E-FDD1-4D48-83BE-1927CF32E2B2}" emma:medium="tactile" emma:mode="ink">
          <msink:context xmlns:msink="http://schemas.microsoft.com/ink/2010/main" type="inkDrawing"/>
        </emma:interpretation>
      </emma:emma>
    </inkml:annotationXML>
  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8.5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A498390-419C-4C1F-A890-6D9CF24E4967}" emma:medium="tactile" emma:mode="ink">
          <msink:context xmlns:msink="http://schemas.microsoft.com/ink/2010/main" type="writingRegion" rotatedBoundingBox="8526,13723 8984,17224 5720,17650 5262,14150"/>
        </emma:interpretation>
      </emma:emma>
    </inkml:annotationXML>
    <inkml:traceGroup>
      <inkml:annotationXML>
        <emma:emma xmlns:emma="http://www.w3.org/2003/04/emma" version="1.0">
          <emma:interpretation id="{4CEF8201-47C8-4848-BE5F-ABBE9D4B0EA7}" emma:medium="tactile" emma:mode="ink">
            <msink:context xmlns:msink="http://schemas.microsoft.com/ink/2010/main" type="paragraph" rotatedBoundingBox="8526,13723 8984,17224 8136,17335 7679,13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0CC018-AD5D-47E6-84FF-18F91E3951D4}" emma:medium="tactile" emma:mode="ink">
              <msink:context xmlns:msink="http://schemas.microsoft.com/ink/2010/main" type="line" rotatedBoundingBox="8526,13723 8984,17224 8136,17335 7679,13834">
                <msink:destinationLink direction="with" ref="{F4F96AF8-03C7-4276-8A67-88EE3393787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9B008E7-103F-4954-BF92-745757515982}" emma:medium="tactile" emma:mode="ink">
                <msink:context xmlns:msink="http://schemas.microsoft.com/ink/2010/main" type="inkWord" rotatedBoundingBox="8526,13723 8984,17224 8136,17335 7679,1383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        <inkml:trace contextRef="#ctx0" brushRef="#br0" timeOffset="897.61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        <inkml:trace contextRef="#ctx0" brushRef="#br0" timeOffset="1680.73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      </inkml:traceGroup>
      </inkml:traceGroup>
    </inkml:traceGroup>
    <inkml:traceGroup>
      <inkml:annotationXML>
        <emma:emma xmlns:emma="http://www.w3.org/2003/04/emma" version="1.0">
          <emma:interpretation id="{0BED06AD-5AE2-45BB-A16C-C9F8002194CE}" emma:medium="tactile" emma:mode="ink">
            <msink:context xmlns:msink="http://schemas.microsoft.com/ink/2010/main" type="paragraph" rotatedBoundingBox="6106,14754 6172,16785 5582,16804 5517,147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AE9A52-A81F-48C5-930C-C59E904D0690}" emma:medium="tactile" emma:mode="ink">
              <msink:context xmlns:msink="http://schemas.microsoft.com/ink/2010/main" type="line" rotatedBoundingBox="6106,14754 6172,16785 5582,16804 5517,14773">
                <msink:destinationLink direction="with" ref="{F063BC29-18A6-4951-BC83-83A8B6365286}"/>
                <msink:destinationLink direction="with" ref="{40A9E760-2F38-489E-95C2-B33BCCA2CBE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DF36E89-F137-4275-A4BE-1A6987CBE7ED}" emma:medium="tactile" emma:mode="ink">
                <msink:context xmlns:msink="http://schemas.microsoft.com/ink/2010/main" type="inkWord" rotatedBoundingBox="6106,14754 6172,16785 5582,16804 5517,147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326.86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        <inkml:trace contextRef="#ctx0" brushRef="#br0" timeOffset="-2368.18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F0D4B19-54A5-45AD-A8CE-3BF087A4F617}" emma:medium="tactile" emma:mode="ink">
          <msink:context xmlns:msink="http://schemas.microsoft.com/ink/2010/main" type="inkDrawing"/>
        </emma:interpretation>
      </emma:emma>
    </inkml:annotationXML>
  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89AF0F4-B726-4656-BB04-0995895C78A1}" emma:medium="tactile" emma:mode="ink">
          <msink:context xmlns:msink="http://schemas.microsoft.com/ink/2010/main" type="inkDrawing"/>
        </emma:interpretation>
      </emma:emma>
    </inkml:annotationXML>
  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25.522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FF71CD6-71B9-4032-9CAD-CD5E54094DA5}" emma:medium="tactile" emma:mode="ink">
          <msink:context xmlns:msink="http://schemas.microsoft.com/ink/2010/main" type="inkDrawing" rotatedBoundingBox="13507,9416 23951,8949 24002,10076 13557,10543" semanticType="callout" shapeName="Other">
            <msink:sourceLink direction="with" ref="{EB13AA9E-5555-44AE-8685-73DF34809098}"/>
            <msink:sourceLink direction="with" ref="{0B26F11F-04EA-407E-A719-CC525C8598DD}"/>
          </msink:context>
        </emma:interpretation>
      </emma:emma>
    </inkml:annotationXML>
    <inkml:trace contextRef="#ctx0" brushRef="#br0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<inkml:trace contextRef="#ctx0" brushRef="#br0" timeOffset="1258.82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<inkml:trace contextRef="#ctx0" brushRef="#br0" timeOffset="538.77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<inkml:trace contextRef="#ctx0" brushRef="#br0" timeOffset="1957.79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<inkml:trace contextRef="#ctx0" brushRef="#br0" timeOffset="-584.1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<inkml:trace contextRef="#ctx0" brushRef="#br0" timeOffset="3146.59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<inkml:trace contextRef="#ctx0" brushRef="#br0" timeOffset="-834.84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<inkml:trace contextRef="#ctx0" brushRef="#br0" timeOffset="62601.22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  <inkml:trace contextRef="#ctx0" brushRef="#br0" timeOffset="63888.36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  <inkml:trace contextRef="#ctx0" brushRef="#br0" timeOffset="64711.4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  <inkml:trace contextRef="#ctx0" brushRef="#br0" timeOffset="65168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  <inkml:trace contextRef="#ctx0" brushRef="#br0" timeOffset="65634.07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  <inkml:trace contextRef="#ctx0" brushRef="#br0" timeOffset="-6126.27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  <inkml:trace contextRef="#ctx0" brushRef="#br0" timeOffset="79503.63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  <inkml:trace contextRef="#ctx0" brushRef="#br0" timeOffset="79758.86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  <inkml:trace contextRef="#ctx0" brushRef="#br0" timeOffset="80750.35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  <inkml:trace contextRef="#ctx0" brushRef="#br0" timeOffset="81241.23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  <inkml:trace contextRef="#ctx0" brushRef="#br0" timeOffset="81778.62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  <inkml:trace contextRef="#ctx0" brushRef="#br0" timeOffset="83760.84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  <inkml:trace contextRef="#ctx0" brushRef="#br0" timeOffset="98392.34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  <inkml:trace contextRef="#ctx0" brushRef="#br0" timeOffset="99465.67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08AA306-767A-4697-BA56-A179166F4A1C}" emma:medium="tactile" emma:mode="ink">
          <msink:context xmlns:msink="http://schemas.microsoft.com/ink/2010/main" type="inkDrawing" rotatedBoundingBox="23979,6100 30603,4581 30954,6112 24330,7631" semanticType="callout" shapeName="Other">
            <msink:sourceLink direction="with" ref="{6B91205A-7268-493F-A201-197E43C43131}"/>
            <msink:sourceLink direction="with" ref="{AA677570-527A-4516-894F-22A2081F012B}"/>
          </msink:context>
        </emma:interpretation>
      </emma:emma>
    </inkml:annotationXML>
    <inkml:trace contextRef="#ctx0" brushRef="#br0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<inkml:trace contextRef="#ctx0" brushRef="#br1" timeOffset="-127344.35">-1458-3901 2751 0,'0'0'256'15,"0"0"-256"-15,-10-9 0 0,10 9 0 0,-11-7 2992 0,2 0 544 0,9 7 112 0,0 0 32 0,-7-7-2064 0,7 7-400 16,0 0-96-16,0 0-16 0,0 0-544 0,0 0-112 16,11-5-32-16,3 3 0 0,2 2-288 0,-1 3-128 15,3 3 128-15,3 4-128 16,2 2 0-16,-1 2 128 0,3 2-128 0,-1 3 0 16,1 1 144-16,6 8-144 0,1-2 160 0,-6 4-160 0,-5-2 240 0,-2-1-48 15,-1-2-16-15,-4 1 0 0,-2 2 16 0,-3-3 16 16,-1-3 0-16,-2-2 0 0,-1 1 48 0,-3-4 0 15,-4 1 0-15,-2-1 0 0,1-5 80 0,-2-1 32 16,-2-1 0-16,-4-1 0 0,1-2 80 0,-4-4 0 16,-2-3 16-16,-3 2 0 0,3 0 0 0,-2-2 0 15,-1-2 0-15,-2-3 0 0,-1-2 48 0,-1 0 16 16,0 0 0-16,0-3 0 0,1-3 0 0,1 1 0 0,0 2 0 0,3-3 0 16,2 1-64-16,4 0-16 0,2-2 0 0,3 0 0 15,1 2-176-15,5-1-32 16,1-1-16-16,3-1 0 0,4 2-224 0,4 3 0 15,3 3 0-15,5-2 0 0,2 0 0 0,3 2 0 0,3 0-192 0,13 0 192 16,-2 0-544-16,-1 2 0 0,0-2 0 0,-13 4-14448 16</inkml:trace>
    <inkml:trace contextRef="#ctx0" brushRef="#br1" timeOffset="-126392.22">-1098-4041 6447 0,'0'0'576'0,"0"0"-576"16,0 0 0-16,0 0 0 0,0 0 3072 0,0 0 496 15,-5-2 96-15,5 2 32 0,0 0-2448 0,0 0-480 16,0 0-112-16,0 0-16 0,0 0-384 0,0 0-64 15,9 5-32-15,1 1 0 16,3-3-32-16,-1-1 0 0,0 0 0 0,2-2 0 0,0 0-128 0,2 0 160 16,0-4-160-16,1 2 160 0,-1 2-160 0,0-1 192 15,-1-5-192-15,1 1 192 0,-2 0-192 0,0 0 160 16,-2-1-160-16,0-1 160 16,-1 0 16-16,-4 0 0 0,-7 7 0 0,7-10 0 15,-5-2 80-15,-1-1 0 0,-2 5 16 0,-1-1 0 0,-3 0 32 0,-2 0 0 16,-2-1 0-16,0 3 0 0,-1 3-64 0,1 1-16 15,-2-1 0-15,3 3 0 0,-3 2-224 0,1 1 144 16,1 3-144-16,2-1 128 0,7-4-128 0,-7 5 0 16,2 2 0-16,0 2 0 0,5-9-128 0,-2 12 128 15,2-12-160-15,2 16 160 0,3 1-160 0,0 3 160 0,2-1-160 0,2 4 160 16,1 3 0-16,1 0 0 16,1 0 0-16,0 0 0 0,0 2 0 0,2 0 0 15,-1 2 0-15,-1 0-144 0,0 0 144 0,0-1 0 0,-1-2-144 0,-1 0 144 16,1 3 0-16,-2-5 0 15,-2-3 0-15,-2-1 0 0,0-3 0 0,-1-2 0 0,-3-1 144 0,-1-2-144 0,0-13 224 16,-3 10-32-16,-1-1 0 0,-3-2 0 16,-1-4 64-16,-1-1 16 15,-2 0 0-15,1-2 0 0,-2 0 0 0,-1 0 0 0,-1-2 0 0,0 0 0 16,0 1-80-16,2-1-32 0,0-2 0 0,1 3 0 16,1-5-160-16,-1-1 192 0,3 0-192 0,-1 0 192 15,2-1-64-15,0-1 0 0,2 0 0 0,1 0 0 16,1-1 0-16,1-1-128 0,0 1 192 0,4 1-64 15,2 0-128-15,1 1 0 0,0-3 0 0,2 2 0 16,0 1 0-16,2 1 0 0,1 0 0 0,2 1 0 16,2-1-176-16,0 2 176 0,2 0-128 0,2 1 128 15,-3 1 0-15,3 1 0 0,1-1 0 0,0 1 0 0,1 2 0 0,1 0 0 16,0 0 0-16,0 0 0 0,0 0 0 0,-2 3 0 16,0 1 0-16,0-1-128 0,0-3-16 0,2 2 0 15,-3 0 0-15,6 0 0 16,-3-2-1600-16,-1-2-320 0</inkml:trace>
    <inkml:trace contextRef="#ctx0" brushRef="#br1" timeOffset="-121423.81">-131-3177 11919 0,'0'0'512'0,"0"0"128"0,0 0-512 0,0 0-128 15,0 0 0-15,0 0 0 0,0 0 1216 0,0 0 192 16,7-6 64-16,4 1 0 0,1 0-896 0,2 0-192 15,2-1-16-15,0 1-16 0,1 2-144 0,2-1-16 16,2 1-16-16,0 1 0 0,0 0-176 0,0 2 192 16,-2 0-192-16,1 0 192 0,-3 2-48 0,-1 1 0 15,-2 1 0-15,-2-1 0 0,-12-3-144 0,9 6 0 16,-9-6 0-16,0 0 0 0,0 0 192 0,0 10 16 16,0-10 0-16,-5 9 0 0,-4 0 80 0,-2-2 16 0,-3 0 0 0,0 0 0 15,-1-2-64-15,-1-2-16 0,-2-1 0 0,3 2 0 16,1-3-32-16,1-1-16 0,1 0 0 0,2 2 0 15,10-2-48-15,0 0 0 0,0 0 0 0,0 0 0 16,0 0-128-16,0 0 0 0,0 0 0 0,0 0 0 16,0 0 0-16,12 2 0 0,4 1 0 0,1 2 0 15,2 1 0-15,2-1 0 0,-1 2 0 0,-1 0 0 0,-2 0 0 0,1 0 0 16,-2 0 0-16,-1 2 0 16,-1-1 0-16,-1 1 0 0,-3 0-144 0,-1 1 144 15,-2-1 0-15,0 2 0 0,-7-11 0 0,0 0 0 16,0 10 144-16,-2 1 96 0,-1-3 16 0,-3 1 0 15,-1-2 240-15,-1 0 48 0,-3 0 16 0,-1 0 0 16,-2-3 80-16,0-1 0 0,0-1 16 0,0 0 0 16,-2-2-176-16,0-2-32 0,2 0-16 0,0-1 0 0,4 3-192 0,-1-2-48 15,3-2 0-15,-1 1 0 0,9 3-192 0,0 0 144 16,0 0-144-16,0 0 128 16,3-11-1392-16,3 1-272 0,-6 10-64 0</inkml:trace>
    <inkml:trace contextRef="#ctx0" brushRef="#br1" timeOffset="-121979.1">-115-3214 2751 0,'0'0'128'0,"0"0"16"0,0 0-144 0,0 0 0 16,12 3 0-16,-1-3 0 16,-1-1 2736-16,1-1 512 0,-1-2 96 0,-1 3 32 15,5-1-2240-15,-2 0-448 0,-1 0-96 0,1 2-16 16,0 0-272-16,-1 0-64 0,-1-1-16 0,1 2 0 15,-11-1-80-15,0 0-16 0,10-1 0 0,-10 1 0 16,0 0 48-16,0 0 0 0,0 0 0 0,0 0 0 0,0 0 48 0,0 0 16 16,0 0 0-16,0 0 0 0,-7-6 16 0,7 6 0 15,-9-3 0-15,2 1 0 0,7 2-112 0,-8-2-16 16,8 2 0-16,0 0 0 0,-7-1-128 0,7 1 0 16,0 0 0-16,0 0 0 0,0 0 0 0,0 0 0 15,0 0 0-15,0 0 0 0,0 0 0 0,0 0 0 16,0 0 0-16,0 0 0 0,7 10 0 0,-7-10 0 15,8 7 0-15,-8-7 0 0,0 0 0 0,9 5 0 16,-9-5 0-16,0 0 0 0,0 0 0 0,0 0 0 0,0 0 0 0,0 0 0 16,0 0 176-16,0 0-48 15,0 0-128-15,0 0 192 0,0 0-192 0,0 0 0 16,0 0-144-16,0 0 144 0,0 0 0 0,0 0 0 16,0 0 0-16,0 0 160 0,0 0-160 0,0 0 0 15,0 0 0-15,0 0 0 0,0 0 0 0,0 0-144 16,0 0 144-16,0 0-208 0,0 0 208 0,0 0 0 15,0 0 0-15,0 0 0 0,0 0 0 0,0 0-144 16,0 0 144-16,0 0-6320 0,0 0-1168 0</inkml:trace>
    <inkml:trace contextRef="#ctx0" brushRef="#br1" timeOffset="-120964.55">214-3256 2751 0,'0'0'256'0,"0"0"-256"15,0 0 0-15,0 0 0 0,0 0 2320 0,0 0 432 16,0 0 64-16,0 0 32 0,0 0-1712 0,0 0-352 15,0 0-64-15,0 0-16 0,10-5-384 0,3 1-64 16,2 1-32-16,1-1 0 0,-2 2-96 0,0 1-128 16,-2-3 176-16,2 4-176 0,-3-3 144 0,-1 1-144 0,1 0 0 0,-11 2 144 15,0 0-16-15,0 0 0 0,8-3 0 0,-8 3 0 16,0 0 128-16,0 0 32 0,0 0 0 0,0 0 0 16,0 0 176-16,0 0 48 0,0 0 0 0,-7-7 0 15,0 0 64-15,0 1 0 0,0 1 16 0,0 2 0 0,0-1-32 0,0 1-16 16,0 1 0-16,7 2 0 15,0 0-160-15,0 0-16 0,0 0-16 0,0 0 0 16,0 0-352-16,0 0 0 0,4 9 0 0,1 1 0 16,2 2 0-16,2 2 0 0,1 4-160 0,3 1 160 0,-1 2 0 0,0 0-128 15,0 2 128-15,1 0 0 0,-1-1 0 0,-2 1 0 16,1-2-128-16,-2 3 128 0,-1-3 0 16,-1 0 0-16,-1 0 128 0,-1 0-128 0,-2-3 272 0,-1-2-32 15,0-1-16-15,-4-1 0 0,-1-1 160 0,-3-3 16 16,6-10 16-16,-8 7 0 0,-3 0 80 0,1-2 16 15,-3-1 0-15,1-1 0 0,-2-1-112 0,0 0-16 16,2 0 0-16,0-1 0 0,-1-1-192 0,3-1-64 16,-1-1 0-16,4 0-9344 0,-1-3-1888 0</inkml:trace>
    <inkml:trace contextRef="#ctx0" brushRef="#br1" timeOffset="-119366.75">681-3606 1839 0,'0'0'0'0,"0"0"160"0,0 0-160 0,0 0 0 16,-6-2 0-16,6 2 0 0,0 0 4448 0,0 0 864 0,-7-5 160 0,7 5 32 16,0 0-3856-16,0 0-784 15,0 0-160-15,0 0-16 0,11-2-368 0,3 2-80 16,3 0-16-16,3 4 0 0,-1-4-32 0,4 0-16 0,1 0 0 0,1 0 0 16,1 0-48-16,-2 0-128 0,-1 0 192 0,0 0-64 15,-1 0-128-15,-1 2 0 0,-1-1 144 0,-1 1-144 16,-2 2 0-16,-1-1 0 0,-4 2 0 0,4 1 0 31,-16-6-1216-31,14 1-320 0</inkml:trace>
    <inkml:trace contextRef="#ctx0" brushRef="#br1" timeOffset="-119172.51">717-3497 5519 0,'0'0'240'0,"0"0"64"0,0 0-304 0,0 0 0 0,4 8 0 0,-4-8 0 16,0 0 1536-16,10 7 240 0,3-1 48 0,1-1 16 16,1 0-816-16,3-1-176 0,1-6-16 0,2 2-16 0,2 3-304 0,1-1-48 15,1-2-16-15,1-2 0 0,-2 1-208 0,1-1-48 16,-2 0-16-16,-1 2 0 16,1-5-176-16,0 1 0 0,-2 1 0 0</inkml:trace>
    <inkml:trace contextRef="#ctx0" brushRef="#br1" timeOffset="-118472.98">1592-3469 11967 0,'0'0'1072'0,"0"0"-864"15,0 0-208-15,0 0 0 0,-9 0 2608 0,9 0 464 0,0 0 112 16,0 0 16-16,0 0-1856 0,0 0-352 0,0 0-80 15,0 0-16-15,0 0-416 0,0 0-96 0,0 0 0 0,9 8-16 16,-1 1-240-16,5 0-128 16,1 0 160-16</inkml:trace>
    <inkml:trace contextRef="#ctx0" brushRef="#br1" timeOffset="-118635.84">1509-4185 3679 0,'0'0'160'0,"0"0"32"0,0 0-192 0,0 0 0 0,0 0 0 0,0 0 0 16,7-5 3696-16,-7 5 688 0,2-9 144 0,-2 9 16 15,0 0-2944-15,7-7-576 0,-2 0-128 0,-5 7-32 16,11-3-368-16,-1 1-80 0,-1 0-16 0,2 4 0 16,-1-2-192-16,1 2-32 0,-1 1-16 0,1 3 0 15,-3-1-16-15,3 0 0 0,-1 2 0 0,-1 2 0 16,0 1 64-16,0 1 16 0,-9-11 0 0,8 14 0 15,-1 3 0-15,-3 1 0 0,-2-2 0 0,-1-1 0 0,-1-1 48 0,-1 2 16 16,-5 0 0-16,-1-2 0 0,0 0-16 0,-1 0 0 16,-1 0 0-16,-2-2 0 0,1 0 48 0,-1 0 0 15,-3 2 0-15,2-1 0 0,0-1-64 0,0-2 0 16,1 1 0-16,1-1 0 0,-1-1-96 0,6 0-32 16,0-2 0-16,-1 0 0 0,-1 2-128 0,7-9 160 15,-1 12-160-15,1-3 160 0,0-9-160 0,1 10 0 16,5-1 0-16,1 7 0 15,1-2-1648-15,1-2-352 0,2-2-80 0</inkml:trace>
    <inkml:trace contextRef="#ctx0" brushRef="#br1" timeOffset="-125535.97">-1594-3221 11455 0,'0'0'512'0,"0"0"96"0,0 0-480 0,0 0-128 0,0 0 0 0,0 0 0 16,12 5 928-16,0-3 160 0,2-2 48 0,4 0 0 16,1 0-544-16,5 0-96 0,6-2-32 0,3 0 0 15,4 1-80-15,3-3-32 0,4 2 0 0,2-1 0 0,-1-2-16 16,0 1 0-16,1 1 0 0,1-3 0 0,2-1-16 0,2 0 0 16,1 0 0-16,2 0 0 0,2-1 16 15,0 1 0-15,-1 0 0 0,-3 1 0 16,-3-1 144-16,-2 2 32 0,-5-2 0 0,-7 0 0 0,-5 2 48 0,-6 0 16 15,-1-2 0-15,-5 1 0 0,-4 3 0 0,-4 1 16 16,-1-3 0-16,-9 5 0 0,0 0 0 0,0 0 0 16,0 0 0-16,0 0 0 0,0 0-80 0,0 0 0 15,0 0-16-15,0 0 0 0,0 0-256 0,0 0-48 16,0 0-16-16,0 0 0 0,0 0-176 0,0 0 0 0,0 0 0 0,0 0 0 16,-7 9 0-16,7-9-224 15,0 0 32-15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4:02.288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5D05591-E43B-4CD1-9EB3-781B028FFCE4}" emma:medium="tactile" emma:mode="ink">
          <msink:context xmlns:msink="http://schemas.microsoft.com/ink/2010/main" type="inkDrawing" rotatedBoundingBox="25735,6051 31608,7750 31290,8853 25416,7153" semanticType="callout" shapeName="Other">
            <msink:sourceLink direction="with" ref="{6B91205A-7268-493F-A201-197E43C43131}"/>
            <msink:sourceLink direction="with" ref="{D08F50B4-A8BF-44E2-B050-7C64E7D6B95C}"/>
          </msink:context>
        </emma:interpretation>
      </emma:emma>
    </inkml:annotationXML>
    <inkml:trace contextRef="#ctx0" brushRef="#br0">5853 2214 2751 0,'0'0'256'0,"0"0"-256"15,0 0 0-15,0 0 0 0,0 0 2944 0,0 0 528 16,0-16 112-16,0 16 32 0,0 0-2144 0,0 0-448 16,0 0-64-16,0 0-32 0,-4-14-144 0,4 14-16 0,0 0-16 0,0 0 0 15,-7-17-144-15,4 8-32 0,-2 2 0 0,-1 0 0 16,1 2-80-16,-2-4-32 16,0-1 0-16,-2-1 0 0,2 4-80 0,-10-9-32 15,-1 1 0-15,3-1 0 0,-1 2-32 0,2-2-16 16,0 2 0-16,2-2 0 0,-4-3 48 0,2 0 16 0,0 1 0 0,-2-1 0 0,-1-2 0 0,-1 0 0 31,1 0 0-31,-1 0 0 0,1 0-32 0,-1 2 0 0,1 2 0 0,-2-6 0 16,-1 0-64-16,3 0-16 0,-1-1 0 0,-1 1 0 15,-5 0 0-15,3 1 0 0,-2-1 0 0,0 0 0 16,1 1-48-16,-1 1-16 0,0-2 0 0,-1 0 0 16,-3 0 32-16,1-1 0 0,-2-1 0 0,2-1 0 15,1 5-48-15,-1 0-16 0,-2 0 0 0,0-1 0 16,0-1-32-16,0 0 0 0,-1 0 0 0,-1-1 0 0,0-2-128 0,2 3 192 15,0 0-192-15,0 2 192 0,0 0-192 0,0 0 128 16,0-2-128-16,-3 1 128 16,-2-4-128-16,-2 3 192 0,0 0-192 0,-2-1 192 0,-2-1-192 0,1 2 128 15,-2 2-128-15,0 2 128 0,-1-2-128 0,1 0 128 16,0-2-128-16,-2 1 128 0,0-1-128 0,0 0 192 0,2-1-192 16,0 5 192-16,-1 3-192 0,-1 0 192 15,0-1-192-15,0-4 192 16,1 0-64-16,-1 0-128 0,-2 0 192 0,0-2-64 0,0 0 0 15,1 2 0-15,1 0 0 0,0 4 0 0,0-1 0 0,2 3 0 16,-1-1 0-16,3-2 0 0,-1 3-128 0,1-3 192 16,1 1-192-16,-1-3 192 0,-2 3-192 0,1 1 0 15,2 0 0-15,-1 1 0 0,-8-1 128 0,3-2-128 16,1 3 0-16,2 1 128 0,-2 3-128 0,1 1 128 16,1-2-128-16,2-1 128 0,-1 5-128 0,3 1 0 15,1 0 0-15,0 1 0 0,0 3 0 0,-2-2 128 0,-3 1-128 16,1-1 0-16,3 0 0 0,-1-2 0 0,-3 1 128 0,-1-1-128 15,-1 0 0-15,0 0 0 0,0 2 0 0,0 0 0 16,1 0 0-16,-1-1 0 0,-2-1 0 0,4 4 0 16,3 1 0-16,0 2 128 0,0 0-128 0,-1 0 0 15,-2 0 0-15,-2 0 0 0,0 0 0 0,-2 2 0 16,-1-6 0-16,-1 4 0 0,1 0 0 0,-1 0 0 0,1 0 0 0,3 0 0 16,2 0 0-16,-1 4 0 0,1 3 0 0,4 0 0 15,-1 0 0-15,2 0 0 16,0 0 0-16,2 0 0 0,-4-2 0 0,2 2 0 15,2-3 0-15,1 1 0 0,1 0 0 0,-2-1 0 16,-2-1 0-16,1 1 0 0,3 1 0 0,3-2 0 16,-2 4 0-16,4 0 0 0,-2 0 0 0,2 0 0 15,1 0 0-15,3 2 0 0,2-2 0 0,-1 2 0 16,0-2 0-16,2 0 0 0,2 1 0 0,1 3 0 0,-2-6 0 0,3 2 0 16,-3 0 0-16,4 0 0 0,0 0 0 0,2 0 0 15,0 0 0-15,-1 2 0 16,1-2 0-16,0 2 0 0,-2-1 0 0,2 3 0 15,3-1-128-15,0-1 128 0,1 0 0 0,1-2 0 0,7-7 0 0,-9 9 0 16,9-9 0-16,-9 8 0 0,9-8 0 0,-10 7 0 16,-1-1 0-16,11-6 0 0,-9 7 0 0,9-7 0 15,0 0 0-15,-8 7 0 0,8-7 0 0,-9 8 0 16,0-1 0-16,9-7 0 0,-10 7 0 0,1-1 0 16,-2-1 0-16,3 0 0 0,8-5 0 0,-13 7 0 15,-2-2 0-15,2 2 0 0,1 0 0 0,2-1 0 16,-1-3 0-16,1 2 0 0,1 0 0 0,0 1 0 15,1-1 0-15,8-5 0 0,-11 0 0 0,1 3 0 16,1 3 0-16,9-6 0 0,0 0 0 0,-9 3 0 0,0-3 0 0,9 0 0 16,0 0 0-16,0 0 0 0,0 0 0 0,0 0 0 15,0 0 0-15,0 0 0 0,0 0 0 0,0 0 0 16,-8 4 0-16,8-4 0 0,0 0 0 16,0 0 0-16,0 0 0 0,0 0 0 0,0 0 0 0,0 0 0 15,0 0 0-15,0 0 0 0,0 0-128 0,0 0 128 31,17-4-1008-31,1-1-128 0,1 1-16 0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4:05.89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E0A1059-9150-4C18-B21E-1289F03F417B}" emma:medium="tactile" emma:mode="ink">
          <msink:context xmlns:msink="http://schemas.microsoft.com/ink/2010/main" type="inkDrawing" rotatedBoundingBox="24976,11314 31702,10056 32185,12640 25460,13898" semanticType="callout" shapeName="Other">
            <msink:sourceLink direction="with" ref="{527626AA-73F6-4E5A-8FCE-EB58F8DA28E4}"/>
          </msink:context>
        </emma:interpretation>
      </emma:emma>
    </inkml:annotationXML>
    <inkml:trace contextRef="#ctx0" brushRef="#br0">6565-5 12895 0,'0'0'576'0,"0"0"112"0,0 0-560 0,0 0-128 16,0 0 0-16,0 0 0 0,0 0 1280 0,7-11 240 16,-2 2 32-16,-5 9 16 0,0 0-672 0,0 0-128 15,0 0-16-15,0 0-16 0,0 0-144 0,0 0-16 16,0 0-16-16,0 0 0 0,0 0-128 0,0 0-32 15,0 0 0-15,0 0 0 0,0 0-80 0,0 0 0 16,0 0-16-16,0 0 0 0,0 0-48 0,9 16 0 0,-9-16 0 16,7 19 0-16,-2-3-32 0,-1 0-16 0,-4-16 0 0,1 17 0 15,-1-17-16-15,2 18 0 16,-2 1 0-16,0-1 0 0,0-18-16 0,-2 19-16 0,1-2 0 0,-1 1 0 16,-2-2 0-16,1 3 0 15,-1 0 0-15,-1 2 0 0,0 3-32 0,1-1-128 0,1 0 192 0,-2 3-64 16,-2 2-128-16,0 2 160 0,0 1-160 0,2-1 160 15,-1 0-160-15,1 3 160 0,0 0-160 0,0 2 160 16,1-2-160-16,-1-1 128 0,0-4-128 0,-1 2 128 16,1 1-128-16,0 1 192 0,1-3-192 0,-1 1 192 15,-4 0-192-15,2 1 160 0,2 1-160 0,0 1 160 16,0 0-160-16,-1 0 0 0,-1 1 144 0,2-1-144 16,0 0 128-16,0 0-128 0,-2 0 160 0,0 1-160 15,1 1 144-15,1-2-144 0,0-2 128 0,-2-1-128 16,-2 2 192-16,0-3-64 0,-1 1 0 0,1 1 0 0,-1-3 96 0,-3 0 16 15,-1 0 0-15,0 0 0 0,0 0-240 0,0 2 128 16,-3 3-128-16,3 2 0 0,0 0 144 0,0 0-144 16,-3-2 128-16,1 1-128 15,0-1 192-15,2-2-64 0,-2-1 0 0,4 0 0 0,-4-1 0 16,1-1 0-16,-1 2 0 0,0-2 0 16,-1-3 0-16,-1 1-128 0,-1 0 192 0,0 2-64 0,0-2 48 0,-2 2 0 15,-4-1 0-15,2-1 0 0,-1 0-32 0,1 2 0 16,0 2 0-16,1-1 0 0,-1 1 16 0,-2 0 0 15,1 0 0-15,-1-1 0 0,1 1-160 0,0-2 128 16,-3 2-128-16,1-4 128 0,-2-3 16 0,-3 1 0 16,-4-6 0-16,0 3 0 0,1 1 48 0,-1-4 16 0,-1-4 0 0,-3 2 0 15,-1-2 16-15,2 3 0 0,-1-3 0 0,2 2 0 16,1-2 0-16,1 0 0 0,0 0 0 0,-2 1 0 16,-3-2-64-16,-2-1-16 0,0-2 0 0,-4 1 0 15,-1-2-16-15,-2-1 0 0,0-2 0 0,-1 1 0 16,1 0 0-16,0 1-128 0,-2 1 192 0,2-2-64 15,2-2 0-15,0 1-128 0,-2-3 192 0,-2-1-64 0,-2-4-128 0,-2 0 192 16,-5 1-192-16,-1-3 192 0,0-1-192 0,1 0 160 16,3-1-160-16,-1 1 160 0,2 2-160 0,5-1 128 15,2-1-128-15,0 1 128 16,-1 1-128-16,1-2 0 0,-2-1 144 0,-2 1-144 16,-4-2 128-16,1-2-128 0,2 1 128 0,3 1-128 15,0 1 0-15,2-1 0 0,0-1 0 0,6 2 128 16,1 5-128-16,0-3 0 0,0-1 128 0,1 0-128 15,-1-2 0-15,-1 0 128 0,-3 3-128 0,-1-5 0 16,-4-4 0-16,1-1 144 0,-1 3-144 0,0 1 0 16,1-1 192-16,1 2-192 0,-2-1 192 0,2 3-192 0,3 0 0 0,1 0 0 15,-2-4 0-15,1 1 0 0,-1-1 0 16,0 3 128-16,-2 1-128 0,2-2 0 0,0-3 0 16,1 1 0-16,-3-1 0 0,5 1 0 0,4 1 144 0,2-2-144 15,-1-1 0-15,3 3 144 0,1 1-144 0,1 0 0 16,3-3 0-16,-2 2 0 0,-6 1 0 0,2 0 0 15,2-1 0-15,-3-1 0 0,-4-1 0 0,0 0 128 16,-3-2-128-16,1 0 0 0,0 0 0 0,0 2 128 16,1-1-128-16,4 1 0 0,4 0 144 0,4 0-144 15,-1-4 160-15,4 4-160 0,2-1 0 0,3 3 0 16,1-4 0-16,2 2 0 0,1-1 0 0,0 1 0 16,2 0 0-16,-1 0 0 0,-1-1 0 0,1 1 0 15,1 0 0-15,-1 0 0 0,3 0 0 0,-1-1 128 16,-2 5-128-16,3-3 0 0,-3 1 0 0,1 1 0 0,-3 0 0 0,3 0 0 15,-1-1 0-15,3 1 128 0,-1 0-128 16,0 2 0-16,-1 0 0 0,-2 0 0 0,1-3 0 0,1 3 0 16,-1 2 128-16,2-2-128 0,-3-2 0 0,3 2 0 15,1 3 128-15,1-1-128 0,-2-4 0 0,4 2 0 16,5 0 0-16,-2 0 128 0,0-1-128 0,-1-1 0 16,-1 0 0-16,2 2 0 0,1 0 0 0,8 7 0 15,-14-10 0-15,5 3 0 0,4 2 0 0,5 5 0 16,-7-7 0-16,7 7 0 0,-7-7 0 0,0 0 0 15,7 7 0-15,0 0 0 0,0 0 0 0,0 0 0 16,0 0 0-16,-12 0 0 0,3-9 0 0,9 9 0 16,0 0 0-16,-7-7 0 0,7 7 0 0,0 0 0 15,0 0 0-15,0 0 128 0,-9-7-128 0,2 0 0 16,7 7 0-16,0 0 0 0,0 0 0 0,0 0 0 0,0 0 0 0,0 0 0 16,0 0 0-16,0 0 0 15,5-16-2304-15,6 6-368 0,3 3-64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9DC1978-F78E-45BD-A1D5-E825BE6779BC}" emma:medium="tactile" emma:mode="ink">
          <msink:context xmlns:msink="http://schemas.microsoft.com/ink/2010/main" type="inkDrawing" rotatedBoundingBox="25730,11298 26811,10022 26867,10070 25786,11346" semanticType="callout" shapeName="Other">
            <msink:sourceLink direction="with" ref="{D08F50B4-A8BF-44E2-B050-7C64E7D6B95C}"/>
          </msink:context>
        </emma:interpretation>
      </emma:emma>
    </inkml:annotationXML>
    <inkml:trace contextRef="#ctx0" brushRef="#br0">-330 1704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2.63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106A1053-C2AB-41E2-A626-BA804AFB62DF}" emma:medium="tactile" emma:mode="ink">
          <msink:context xmlns:msink="http://schemas.microsoft.com/ink/2010/main" type="writingRegion" rotatedBoundingBox="22953,11529 28428,9943 30128,15810 24653,17397"/>
        </emma:interpretation>
      </emma:emma>
    </inkml:annotationXML>
    <inkml:traceGroup>
      <inkml:annotationXML>
        <emma:emma xmlns:emma="http://www.w3.org/2003/04/emma" version="1.0">
          <emma:interpretation id="{E2FB1281-2250-4D45-8B9E-C9FCD6401EEF}" emma:medium="tactile" emma:mode="ink">
            <msink:context xmlns:msink="http://schemas.microsoft.com/ink/2010/main" type="paragraph" rotatedBoundingBox="25261,10609 28363,13515 27396,14547 24294,116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F0DE36-C289-4EC6-B263-905EEE94158E}" emma:medium="tactile" emma:mode="ink">
              <msink:context xmlns:msink="http://schemas.microsoft.com/ink/2010/main" type="inkBullet" rotatedBoundingBox="25065,10818 25940,11638 25169,12461 24294,11641"/>
            </emma:interpretation>
          </emma:emma>
        </inkml:annotationXML>
        <inkml:trace contextRef="#ctx0" brushRef="#br0">399-4253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<inkml:trace contextRef="#ctx0" brushRef="#br0" timeOffset="962.9">761-4592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<inkml:trace contextRef="#ctx0" brushRef="#br0" timeOffset="1475.67">938-4594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<inkml:trace contextRef="#ctx0" brushRef="#br1" timeOffset="-125156.32">810-3539 911 0,'0'0'0'0,"0"0"0"0,0 0 0 0,0 0 0 0,0 0 3488 0,0 0 608 0,0 0 128 0,0 0 32 16,0 0-2448-16,0 0-480 0,0 0-112 0,2 16 0 0,-2-16-640 15,2 17-112-15,-2 4-16 0,0-2-16 0,0-1-16 0,0-1 0 16,2 1 0-16,-2 1 0 15,0 0-32-15,1 0-16 0,1 1 0 0,0-1 0 16,1 0-48-16,1 0-16 0,-2 1 0 0,1-3 0 16,-1-1-48-16,3 0 0 0,-1-2 0 0,-3-2 0 15,-1-12 0-15,0 0-16 0,0 0 0 0,2 15 0 16,0-1 0-16,-2-14 0 0,0 0 0 0,0 0 0 16,0 0 16-16,0 0 16 0,0 0 0 0,0 0 0 15,0 0 48-15,0 0 0 0,0 0 0 0,-14-3 0 0,2-4-64 0,3 0 0 16,9 7 0-16,-11-14 0 0,3-2-32 0,-1 2-16 15,0 0 0-15,2 0 0 0,0-1-16 0,0-1-16 16,0-2 0-16,0 4 0 0,0 0-48 0,2 0-128 16,0 2 192-16,3-2-64 0,0 0-128 0,-1 0 0 15,3 0 0-15,0 2 128 0,0 0-128 0,-2-1 0 0,2-1 0 16,0 14 0-16,0 0 0 0,0 0 0 16,5-14 0-16,-5 14 0 0,7-10 0 0,-7 10 0 0,7-10 0 0,-7 10 0 15,9-11 0-15,-9 11 0 0,9-9 0 0,-9 9 0 16,12-10 0-16,-2 3 0 0,-10 7 0 0,14-7 0 15,-14 7 0-15,16-5 0 0,-2-2 0 0,0 3 0 0,-14 4 0 16,18-2 0-16,-3-1 0 0,1 1 0 16,0 2 0-16,-16 0 0 0,16 0 0 0,1 2 0 15,0-2 0-15,3 2 0 0,-1-1 0 0,2 1 0 16,2 0 0-16,1 1 0 0,-1-1 0 0,-2 2 0 16,0 1 0-16,0-2 128 0,-2-4-128 0,0 2 128 15,-1 3 0-15,-2-2-128 0,-4-1 192 0,-12-1-64 16,0 0 16-16,14 0 0 0,-14 0 0 0,15 0 0 15,-15 0-144-15,0 0 192 0,0 0-192 0,0 0 192 16,0 0-192-16,14 0 128 0,-14 0-128 0,0 0 128 0,14-1-128 0,-14 1 0 16,16-2 0-16</inkml:trace>
      </inkml:traceGroup>
      <inkml:traceGroup>
        <inkml:annotationXML>
          <emma:emma xmlns:emma="http://www.w3.org/2003/04/emma" version="1.0">
            <emma:interpretation id="{7D4E264A-5471-4D10-8C77-D5B863BB936D}" emma:medium="tactile" emma:mode="ink">
              <msink:context xmlns:msink="http://schemas.microsoft.com/ink/2010/main" type="line" rotatedBoundingBox="25489,10823 28363,13515 27559,14373 24686,11680"/>
            </emma:interpretation>
          </emma:emma>
        </inkml:annotationXML>
        <inkml:traceGroup>
          <inkml:annotationXML>
            <emma:emma xmlns:emma="http://www.w3.org/2003/04/emma" version="1.0">
              <emma:interpretation id="{CA2EFF8D-107B-4FDE-9E33-3BD505999A62}" emma:medium="tactile" emma:mode="ink">
                <msink:context xmlns:msink="http://schemas.microsoft.com/ink/2010/main" type="inkWord" rotatedBoundingBox="25489,10823 25756,11072 25560,11281 25294,110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112.16">1188-4704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</inkml:traceGroup>
        <inkml:traceGroup>
          <inkml:annotationXML>
            <emma:emma xmlns:emma="http://www.w3.org/2003/04/emma" version="1.0">
              <emma:interpretation id="{3F0CC6D7-DA5C-43B5-8398-F750561720B4}" emma:medium="tactile" emma:mode="ink">
                <msink:context xmlns:msink="http://schemas.microsoft.com/ink/2010/main" type="inkWord" rotatedBoundingBox="27333,12999 28139,13754 27559,14373 26754,13618"/>
              </emma:interpretation>
              <emma:one-of disjunction-type="recognition" id="oneOf1">
                <emma:interpretation id="interp1" emma:lang="" emma:confidence="1">
                  <emma:literal>L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Z</emma:literal>
                </emma:interpretation>
                <emma:interpretation id="interp5" emma:lang="" emma:confidence="0">
                  <emma:literal>z</emma:literal>
                </emma:interpretation>
              </emma:one-of>
            </emma:emma>
          </inkml:annotationXML>
          <inkml:trace contextRef="#ctx0" brushRef="#br1" timeOffset="-107200.94">3204-2107 1839 0,'0'0'160'0,"0"0"-160"16,0 0 0-16,0 0 0 0,0 0 3152 0,0 0 608 16,0 0 112-16,0 0 32 0,14 5-2176 0,-2-1-416 15,-12-4-96-15,16 5 0 0,2 2-592 0,-3 0-112 0,-1-2-32 0,0 0 0 16,0-5-160-16,4 4-16 16,-1-1-16-16,4-1 0 0,-2-4-112 0,1 1-32 15,-5-3 0-15,1 1 0 0,0-3 32 0,-2 5 0 16,-14 1 0-16,10-7 0 0,-10 7-16 0,7-11 0 15,-7 11 0-15,7-14 0 0,-7 2 128 0,-1 0 32 16,1 12 0-16,-7-14 0 0,-2 1 16 0,0 5 16 16,0-1 0-16,1 2 0 0,-3 2-80 0,11 5-16 0,-14-4 0 0,4 4 0 15,10 0-256-15,-13 7 128 0,5 0-128 0,1 4 0 16,1 1 0-16,3 4 0 0,-1 5 0 0,3 1 0 16,1-2 0-16,3 4-144 0,1 4 144 0,3 0-128 15,0-2 128-15,0 0 0 0,1 2 0 0,-2 0 0 16,1 0 0-16,-2 0 0 0,0-3 0 0,0-2 0 15,1-4 0-15,-3-2 0 0,-1-1 0 0,-2 0 0 0,0-16 0 0,0 17 0 16,-2-3 128-16,0-2-128 0,2-12 0 0,-5 14 144 16,5-14-144-16,-9 11 0 0,9-11 144 0,-10 9-144 15,10-9 0-15,-11 8 144 0,1-1-144 0,10-7 160 16,-14 7-160-16,3 0 160 0,11-7-160 0,-12 9 128 0,2 0-128 16,-1-2 128-16,-1 0-128 0,1 0 0 0,1 0 144 15,-2 0-144 1,12-7 160-16,-14 9-32 0,2-2-128 0,1-2 192 15,11-5-192-15,-10 7 128 0,10-7-128 0,0 0 0 0,-13 5 128 0,13-5-128 16,0 0 0-16,0 0 144 0,0 0-144 0,0 0 0 16,0 0 0-16,0 0 128 0,0 0-128 0,0 0 0 15,-3-9 144-15,1 1-144 0,2 8 0 0,4-14 128 16,-1 1-128-16,2 1 0 0,1 0 0 0,-1 1 144 16,-5 11-144-16,9-12 0 0,-9 12 0 0,8-9 0 0,-8 9 0 0,9-8 0 15,-9 8 0-15,0 0 0 0,10-6 0 0,-10 6 0 16,14 0 0-16,-14 0 0 15,0 0 0-15,18 7-144 0,1 0 144 0,0 2 0 16,2 2-144-16,-1-1 144 0,-1 1 0 0,-2-3 0 0,1 1 0 0,-1-2 0 16,-1 0 0-16,0-2 0 15,1 1 0-15,-1-3 0 0,-2-1 0 0,2 0 0 0,-1-4 0 0,-1-2 0 16,0-1 0-16,-14 5 0 0,13-9 144 0,-3 1-144 16,-1-5 144-16,-2 3-144 0,-7 10 192 0,9-12-192 0,-6 1 192 0,2-1-64 15,-1 0 0-15,-4 12-128 0,0 0 144 0,5-13-144 16,-1 5 0-16,-4 8 144 15,0 0-144-15,0 0 0 0,0 0 0 0,0 0-13824 16</inkml:trace>
          <inkml:trace contextRef="#ctx0" brushRef="#br1" timeOffset="-108084.84">2636-2035 15423 0,'0'0'688'0,"0"0"144"0,0 0-672 0,-12-6-160 0,12 6 0 0,-13-7 0 16,13 7 1344-16,0 0 256 0,-7-14 32 0,6 6 16 16,1 8-752-16,0 0-160 0,10-7-32 0,4 3 0 0,4 4-384 0,1 4-64 15,4 3-32-15,3 1 0 0,0-2-64 0,2 6-16 16,0 5 0-16,2 2 0 16,-2-1 0-16,0 1 0 0,-4 4 0 0,-1 0 0 15,-2 1 0-15,-2 4 0 0,-3-2 0 0,-2 1 0 16,-4-3 48-16,-1 2 0 0,-2-1 0 0,-2-1 0 15,-5-3-32-15,-2 0 0 0,-3-3 0 0,-2-4 0 0,-2-4 128 0,1 1 32 16,-3-3 0-16,-1 1 0 0,-2-2 64 0,0-2 0 16,-2-3 16-16,1 0 0 0,-1-2-64 0,2-2-16 15,-2 0 0-15,4-1 0 0,0-2 32 0,1-1 0 16,11 6 0-16,-12-7 0 0,3-1 0 0,4-3 0 16,5 11 0-16,-4-12 0 0,3-2-144 0,2 2-16 15,3 1-16-15,3 1 0 0,2-1-176 0,3 3 0 16,4-1 0-16,1 2 0 0,2 0 0 0,1 0-144 0,1 2 0 0,0-1-10000 15,3-1-2000-15</inkml:trace>
        </inkml:traceGroup>
      </inkml:traceGroup>
    </inkml:traceGroup>
    <inkml:traceGroup>
      <inkml:annotationXML>
        <emma:emma xmlns:emma="http://www.w3.org/2003/04/emma" version="1.0">
          <emma:interpretation id="{3A020BF2-782C-4964-91CC-7B480518907C}" emma:medium="tactile" emma:mode="ink">
            <msink:context xmlns:msink="http://schemas.microsoft.com/ink/2010/main" type="paragraph" rotatedBoundingBox="24186,15346 29469,13599 29840,14721 24557,16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243794-C643-4044-A50D-C383D90E100B}" emma:medium="tactile" emma:mode="ink">
              <msink:context xmlns:msink="http://schemas.microsoft.com/ink/2010/main" type="line" rotatedBoundingBox="24186,15346 29469,13599 29840,14721 24557,16468"/>
            </emma:interpretation>
          </emma:emma>
        </inkml:annotationXML>
        <inkml:traceGroup>
          <inkml:annotationXML>
            <emma:emma xmlns:emma="http://www.w3.org/2003/04/emma" version="1.0">
              <emma:interpretation id="{21A635B0-479A-44C8-AEFB-54A9AE16A116}" emma:medium="tactile" emma:mode="ink">
                <msink:context xmlns:msink="http://schemas.microsoft.com/ink/2010/main" type="inkWord" rotatedBoundingBox="24264,15580 25243,15256 25455,15898 24476,16222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2" timeOffset="68334.6">31 89 14159 0,'0'0'624'0,"0"0"144"0,0 0-624 0,-7 2-144 0,-2-13 0 0,2 1 0 15,0-3 1184-15,7 13 208 0,0 0 32 0,0 0 16 0,0-13-656 0,3 2-128 16,3 2-16-16,2 2-16 0,-8 7-192 0,11-3-48 16,1-4 0-16,2 3 0 15,3 3-96-15,1-1-32 0,5 2 0 0,1 3 0 0,2 1-112 0,25 13-16 16,-7 8-128-16,-2 1 192 15,-2 0-192-15,-5 2 0 0,-2 2 128 0,0 3-128 16,1 2 0-16,-5 0 0 0,-6-7 128 0,0 2-128 16,-4-1 0-16,-5-2 128 0,-7-3-128 0,-2-1 0 0,-1 0 208 0,-4-4-48 0,-4-5-16 0,-3 0 0 31,-5 0 144-31,-5-4 32 0,-6-3 0 0,-2-1 0 16,-3-3 208-16,-1-1 48 0,-1 0 16 0,2-4 0 0,2-3 240 15,1-2 64-15,1 1 0 0,5-1 0 0,-1-3-112 0,5-1-16 16,4-1 0-16,4 0 0 0,0-2-240 0,7 0-48 15,4-2-16-15,4 0 0 0,3 2-272 0,3 0-48 16,0-3-16-16,5 3 0 0,2 4-128 0,3 1 0 16,3-2 0-16,1 4 0 0,0 2-144 0,3 2-64 15,1 1-16-15,-3-2-15840 0</inkml:trace>
          <inkml:trace contextRef="#ctx0" brushRef="#br2" timeOffset="73048.5">761 2 911 0,'0'0'0'0,"0"0"0"15,0 0 0-15,0 0 0 0,0 0 3008 0,0 0 512 16,2 15 96-16,-2-15 32 0,5 18-2272 0,-5-18-448 0,0 0-96 0,0 0 0 15,9 17-336-15,2-5-64 16,-11-12-16-16,14 7 0 0,-14-7-96 0,19 6 0 0,0-1-16 0,-1-5 0 16,-3-5-32-16,3-1 0 15,1-1 0-15,-2 2 0 0,-1-2-32 0,0 0-16 16,-2-3 0-16,2-1 0 0,-2 1 64 0,-2-1 16 0,-2-3 0 0,-3 2 0 16,0 0 96-16,-1 1 32 0,-6 11 0 0,1-12 0 15,-2 0 96-15,-3-2 32 16,-1 3 0-16,0 3 0 0,-2 1 0 0,7 7 0 0,-11-4 0 15,2 1 0-15,9 3-288 0,0 0-48 0,-12 5-16 0,3 0 0 16,1 4-208-16,4 3 0 0,2 4 0 0,2 3 0 16,-1 4 0-16,-1 5 0 0,2 2 0 0,-2-1 0 15,-1-1-128-15,1 2 128 0,4 0 0 0,1-1 0 16,1 1 0-16,-1-2 0 0,1-5 0 0,-3 1 0 16,1-3 0-16,0 0 0 0,-2-1 0 0,-2-3 0 15,2-17 0-15,-3 17 0 0,-3-3 0 0,6-14 0 16,-3 16 128-16,3-16 0 0,-14 9-128 0,2-4 192 15,-1-1 0-15,13-4 0 0,-15-2 0 0,-1 2 0 0,6-2-16 16,10 2-16-16,-11-2 0 0,11 2 0 0,-12-3-160 16,12 3 192-16,0 0-192 0,0 0 192 0,-11-7-192 0,11 7 160 15,0 0-160-15,0 0 160 0,-3-14-160 0,3 14 0 16,7-12 144-16,0 3-144 0,-7 9 0 0,12-12 0 16,0 3 0-16,2 0 0 0,2 1 0 0,-4 1 0 15,-12 7 0-15,16-6 0 0,0 3 0 0,-1-1 0 16,1 3 0-16,0 1 0 0,0 0 0 0,-1 1 0 15,1 1 0-15,0 2 0 0,-2-1 0 0,0 1 0 16,-14-4 0-16,0 0 0 0,17 3 0 0,-3 1 0 16,-14-4 0-16,13 3 0 0,-13-3 0 0,0 0 0 15,0 0 0-15,0 0 0 0,0 0 0 0,0 0 128 0,0 0-128 0,15-2 128 16,-15 2-128-16,0 0 144 0,0 0-144 0,0 0 160 16,13-7-160-16,-13 7 160 0,0 0-160 0,0 0 160 15,0 0-160-15,0 0 0 0,0 0 0 0,0 0 128 16,3-10-128-16,-3 10 0 0,0 0 0 0,0 0-176 15,0 0-128-15,0 0-16 0,0 0-16 0,0 0-13472 16</inkml:trace>
        </inkml:traceGroup>
        <inkml:traceGroup>
          <inkml:annotationXML>
            <emma:emma xmlns:emma="http://www.w3.org/2003/04/emma" version="1.0">
              <emma:interpretation id="{625BC529-2D89-4C72-9288-CE53F16C1E5A}" emma:medium="tactile" emma:mode="ink">
                <msink:context xmlns:msink="http://schemas.microsoft.com/ink/2010/main" type="inkWord" rotatedBoundingBox="26746,14499 28200,14019 28535,15031 27080,15512"/>
              </emma:interpretation>
              <emma:one-of disjunction-type="recognition" id="oneOf3">
                <emma:interpretation id="interp7" emma:lang="" emma:confidence="0.5">
                  <emma:literal>b(3)=?</emma:literal>
                </emma:interpretation>
                <emma:interpretation id="interp8" emma:lang="" emma:confidence="0">
                  <emma:literal>bC3)=?</emma:literal>
                </emma:interpretation>
                <emma:interpretation id="interp9" emma:lang="" emma:confidence="0">
                  <emma:literal>b[3)=?</emma:literal>
                </emma:interpretation>
                <emma:interpretation id="interp10" emma:lang="" emma:confidence="0">
                  <emma:literal>b(3]=?</emma:literal>
                </emma:interpretation>
                <emma:interpretation id="interp11" emma:lang="" emma:confidence="0">
                  <emma:literal>b&lt;3)=?</emma:literal>
                </emma:interpretation>
              </emma:one-of>
            </emma:emma>
          </inkml:annotationXML>
          <inkml:trace contextRef="#ctx0" brushRef="#br1" timeOffset="-103968.71">3353-672 3679 0,'-4'-7'320'0,"1"0"-320"16,-1-1 0-16,2-1 0 0,2 9 4160 0,0 0 752 15,-7-9 144-15,4 4 48 0,3 5-3120 0,0 0-640 16,0 0-112-16,0 0-16 0,0 0-416 0,0 0-80 16,0 0-16-16,0 0 0 0,0 0-288 0,0 0-64 15,2 14-16-15,1 3 0 0,1 4-48 0,-1 2-16 16,1 0 0-16,-1 3 0 0,1 2-16 0,-1 0 0 16,2-2 0-16,1 0 0 0,-3-1 0 0,1-1-16 15,-1-1 0-15,1-2 0 0,-3-3-96 0,1-1-16 0,2-3 0 0,-1-2 0 16,-3-12-128-16,0 0 192 15,2 18-192-15,-2-18 192 0,0 0-64 0,0 0 0 0,0 0 0 0,0 0 0 16,0 0 64-16,0 0 0 0,0 0 0 0,0 0 0 16,0 0 16-16,0 0 16 0,0 0 0 0,0 0 0 15,-5-14-64-15,1 0-16 0,1-2 0 0,1-3 0 16,2 3-16-16,0-3 0 0,2 0 0 0,3-1 0 16,2 6-128-16,2 4 0 0,-1-2 0 0,5 1 128 15,1 2-128-15,0 4 0 0,1 3 0 0,1 2-176 0,0-3 176 16,1 1-160-16,1 4 160 0,1 1-160 15,-1 3 160-15,2 1 0 0,-2 0-144 0,-1 3 144 16,-1 4 0-16,-4 2-176 0,-1-2 176 0,-4 0-128 16,-2 0 128-16,-1 0 0 0,-4 0 0 0,-2-2-128 0,2-12 128 0,-5 16 0 15,-1-4 0-15,-2-1 0 16,-5-3 192-16,-2-1-16 0,-1-3-16 0,-2 1 0 0,-4-1 32 0,-1-1 0 16,0 1 0-16,-1-3 0 15,-2 1-64-15,-2-2-128 0,0 2 192 0,1 0-64 0,1-2-128 0,2 1 128 16,1-1-128-16,0 0 128 0,2-1-272 0,2-3-64 15,3 2-16-15</inkml:trace>
          <inkml:trace contextRef="#ctx0" brushRef="#br1" timeOffset="-103258.42">3694-911 2751 0,'0'0'256'0,"0"0"-256"16,0 0 0-16,0 0 0 0,0 0 2528 0,0 0 464 16,0 0 80-16,0 0 32 0,0 0-1920 0,0 0-384 15,0 0-80-15,0 0-16 0,0 0-240 0,0 0-48 16,0 0-16-16,0 0 0 0,0 0-80 0,0 0 0 0,0 0-16 0,0 0 0 15,0 0-80-15,-13 0-16 0,3 2 0 0,10-2 0 16,-12 0 32-16,12 0 0 0,-14-2 0 0,14 2 0 16,-13 0 0-16,13 0 0 0,-12 0 0 0,12 0 0 15,0 0 16-15,-12 7 16 0,0 2 0 0,5-1 0 16,7-8-96-16,-6 18-32 0,3 1 0 0,-1 0 0 16,3-1-144-16,1 3 160 0,0-4-160 15,0 1 160-15,0 3-160 0,5-2 192 0,-2-2-192 0,1 1 192 16,-1-1-64-16,1-1-128 0,-1 2 192 0,3-6-64 15,-6-12 48-15,0 0 0 0,10 10 0 0,-1-1 0 16,-9-9-16-16,0 0 0 0,14 2 0 0,-14-2 0 16,14-2 128-16,-2-1 32 0,-12 3 0 0,14-9 0 15,-5 0 16-15,-9 9 16 0,10-10 0 0,-1-1 0 16,0-1-128-16,-2 1-32 0,-7 11 0 0,7-14 0 0,0 2-192 16,0 2 0-16,-2-1 0 0</inkml:trace>
          <inkml:trace contextRef="#ctx0" brushRef="#br1" timeOffset="-102726.84">3753-873 2751 0,'0'0'256'0,"0"0"-256"0,0 0 0 0,0 0 0 15,0 0 3440-15,0 0 640 0,12-8 128 0,-1 1 16 0,-1 0-2912 0,3 1-592 16,-3 3-112-16,1-1-32 16,-11 4-192-16,15-3-32 0,1 1-16 0,-2 0 0 15,-14 2-96-15,16 0-32 0,-16 0 0 0,0 0 0 16,15 0-32-16,-15 0-16 0,0 0 0 0,0 0 0 15,0 0 32-15,0 0 16 0,0 0 0 0,0 0 0 16,0 0 64-16,0 0 16 0,-10 11 0 0,10-11 0 16,-11 9-144-16,11-9-16 0,-8 10-128 0,8-10 192 15,0 0-192-15,0 0 0 0,0 0 0 0,-2 11 0 0,2-11 0 0,0 0 0 16,9 14 0-16,-1-6 0 0,-8-8 0 0,16 11 0 16,-2-2 0-16,0-1 0 0,0 1 0 0,-2 0 0 15,-12-9 0-15,16 12 0 0,-2-2 0 0,-3 1 0 16,-11-11 0-16,7 12 0 0,-7-12 0 0,5 12 0 0,-3 1 0 0,-2-13 0 15,0 0 192-15,0 0 112 0,-9 10 16 0,0-1 0 16,-1-2 160-16,-3-2 32 0,1-1 16 0,0-1 0 16,0 1 112-16,12-4 0 0,-14 3 16 0,14-3 0 15,-13 4-112-15,13-4-32 16,0 0 0-16,0 0 0 0,0 0-320 0,0 0-192 0,0 0 192 0,0 0-192 16,0 0 128-16,0 0-128 15,0 0 0-15,0 0 0 16,0 0-320-16,0 0-160 0,-5-9-32 0,2-2-16 0</inkml:trace>
          <inkml:trace contextRef="#ctx0" brushRef="#br1" timeOffset="-102316.22">3968-969 1839 0,'0'0'160'0,"0"0"-160"15,0 0 0-15,0 0 0 0,0 0 3024 0,0 0 576 0,0 0 112 0,0 0 32 0,0 0-2208 0,0 0-448 16,12 0-96-16,-12 0-16 0,0 0-528 0,11-2-96 0,-11 2-32 16,0 0 0-16,12 2 0 0,-12-2-16 15,0 0 0-15,0 0 0 0,14 2-32 0,-14-2 0 0,7 3 0 0,-7-3 0 32,0 0-16-32,0 0 0 0,0 0 0 0,0 0 0 0,0 0 128 0,0 0 0 15,0 0 16-15,0 0 0 16,0 13-80-16,0-13-32 0,0 0 0 0,0 0 0 0,4 12-64 0,1-2-16 15,0 1 0-15,2-1 0 0,0 3-208 0,2 1 0 16,1 1 0-16,3 1 0 0,-1 0 0 0,2-1 0 0,0 1 144 0,0 0-144 16,0 1 128-16,1 3-128 0,-2-3 0 0,-1 4 128 15,-2 4 16-15,-1-1 0 16,2-5 0-16,-8 1 0 0,-3-1 112 0,0-3 32 16,-3 1 0-16,-6-5 0 0,-2-3 208 0,-3 2 32 15,-3-3 16-15,-2-1 0 0,-4 0 32 0,-1-3 16 0,-1-4 0 0,2 0 0 16,2 3-112-16,2-3-32 0,0-2 0 0,1 1 0 15,3 1-208-15,15 0-48 0,0 0-16 0,0 0 0 16,-9-7-176-16,9 7-176 0,0 0 48 0</inkml:trace>
          <inkml:trace contextRef="#ctx0" brushRef="#br1" timeOffset="-105699.64">2611-715 1839 0,'0'0'0'0,"0"0"160"0,0 0-160 0,0 0 0 0,0 0 0 0,0 0 0 0,0 0 2752 0,0 0 512 15,-5-7 96-15,5 7 32 0,0 0-2160 0,0 0-416 16,-3-7-96-16,3 7-16 0,0 0-240 0,0 0-48 16,0 0-16-16,0 0 0 15,0 0-176-15,0 0-32 0,0 0-16 0,0 0 0 16,-9-6 64-16,9 6 16 0,-9-3 0 0,9 3 0 16,0 0 0-16,0 0 16 0,-9-5 0 0,9 5 0 15,0 0 16-15,0 0 0 0,0 0 0 0,0 0 0 16,0 0 80-16,0 0 16 0,0 0 0 0,0 0 0 0,0 0-16 0,7-9 0 15,-7 9 0-15,14-9 0 0,2 2-64 0,2 2-16 16,1-2 0-16,4 3 0 0,1 1 0 0,2 1 0 16,0 2 0-16,2 2 0 0,0 1-64 0,0 4-16 15,2 4 0-15,-4 1 0 0,-3 2-48 0,0 5-16 16,-4 4 0-16,0 3 0 0,-3 4-144 0,0-2 0 16,-4-2 144-16,-3 1-144 0,-4 2 256 0,-2-1-32 15,-1-3 0-15,-2-1 0 0,-2-3 32 0,-3-2 0 16,-4-1 0-16,-1-4 0 0,-2-2 112 0,-2-1 16 15,0-3 16-15,2 1 0 0,-2-2 32 0,-2-3 0 0,-2-1 0 16,1-1 0-16,-2 0 32 0,1-2 16 16,2-2 0-16,4 0 0 0,12 2-32 0,-14-3-16 15,14 3 0-15,-12-7 0 0,3-2-48 0,9 9-16 0,-3-14 0 16,1 2 0-16,2-4-16 0,3 0 0 0,1 0 0 0,1 2 0 16,2 0-96-16,4 0-32 0,-1 0 0 0,2 2 0 15,1 3-224-15,1 1 0 0,1-1 128 0,1 0-128 16,0 0 0-16,0 6 0 0,-2 0 0 0,1-1 0 31,3-1-384-31,-1 0-32 0,1 1 0 0,-1 1-16608 0</inkml:trace>
          <inkml:trace contextRef="#ctx0" brushRef="#br1" timeOffset="-106374.79">2496-1065 1839 0,'0'0'160'0,"0"0"-160"16,19 2 0-16,2-1 0 0,4 1 2192 0,6 0 416 0,6-2 80 0,7 0 0 16,4 2-896-16,7-2-176 0,4-2-32 0,2 0-16 0,2-3-512 0,5 0-96 15,6-1-32-15,3 5 0 16,3-5-208-16,1 3-32 0,-3-1-16 15,-4 1 0-15,-8-2-96 0,-6-1-32 0,-6-2 0 0,-3-3 0 16,-6 6-16-16,-6-2 0 0,-8 0 0 0,-3 2 0 16,-7 0 16-16,-5 1 0 0,-6 4 0 0,-10 0 0 15,0 0 32-15,0 0 0 0,0 0 0 0,0 0 0 16,0 0-64-16,0 0-16 0,0 0 0 0,-12 4 0 16,-2 1-368-16,2 2-128 0,0 2 0 0,-2-1-9600 15,-2 3-2048-15</inkml:trace>
        </inkml:traceGroup>
        <inkml:traceGroup>
          <inkml:annotationXML>
            <emma:emma xmlns:emma="http://www.w3.org/2003/04/emma" version="1.0">
              <emma:interpretation id="{65262ED5-71E6-4458-9867-1EAA9103727E}" emma:medium="tactile" emma:mode="ink">
                <msink:context xmlns:msink="http://schemas.microsoft.com/ink/2010/main" type="inkWord" rotatedBoundingBox="28679,14271 29592,13970 29840,14721 28928,15023"/>
              </emma:interpretation>
            </emma:emma>
          </inkml:annotationXML>
          <inkml:trace contextRef="#ctx0" brushRef="#br1" timeOffset="-101842.38">4517-1065 9215 0,'0'0'816'16,"-12"5"-656"-16,1 2-160 0,1-3 0 0,10-4 2400 0,0 0 448 0,0 0 96 0,0 0 0 16,0 0-1664-16,0 0-320 0,0 0-80 0,0 0-16 15,17 0-368-15,3-2-80 0,2 0-16 0,5-1 0 16,2-4-144-16,6 1-48 0,2-1 0 0,2 2-11280 15</inkml:trace>
          <inkml:trace contextRef="#ctx0" brushRef="#br1" timeOffset="-102000.96">4449-1175 11967 0,'0'0'1072'0,"0"0"-864"16,0 0-208-16,0 0 0 0,0 0 2096 0,0 0 368 0,0 0 80 0,14-9 16 16,-4-3-1200-16,3 3-224 0,1 0-48 0,1 2-16 15,3 2-416-15,3 2-80 0,0-3 0 0,3 3-16 16,3-1-320-16,-1 3-64 16,2 2-16-16,0-1 0 0,2 0-160 0,-4 4 0 15,-2 1 0-15</inkml:trace>
          <inkml:trace contextRef="#ctx0" brushRef="#br1" timeOffset="-101370.4">5117-1411 1839 0,'-7'-9'0'0,"7"9"160"0,0 0-160 0,-9-9 0 16,2 1 0-16,2 1 0 0,0-2 3968 0,5 9 768 15,0 0 160-15,-2-14 32 0,2 0-3264 0,3 5-656 16,-3 9-128-16,11-10-32 0,-1 1-320 0,3 2-64 0,2 0-16 0,1 0 0 15,2 0-176-15,-1 2-32 16,2-1-16-16,1 3 0 0,-3-1-64 0,2 4-16 16,1 2 0-16,-1 2 0 0,-19-4-144 0,14 7 0 0,0 1 0 0,-2 3 0 15,-12-11 128-15,5 14-128 0,-5-14 128 0,0 17-128 16,-3 1 240-16,-2-2-48 0,-2-2 0 0,-6 0 0 16,-2 1 64-16,-1 4 16 0,0-3 0 0,0-2 0 15,2-3-16-15,0 1-16 0,2 2 0 0,3-4 0 16,1-3 0-16,8-7 0 0,-9 11 0 0,2-1 0 15,7-10-16-15,0 0 0 0,0 0 0 0,0 0 0 16,-4 13-32-16,4-3-16 0,0-10 0 0,0 0 0 16,11 11-176-16,-1-3 160 0,3 3-160 0,-1-6 160 15,-12-5-160-15,17 7 192 0,1 2-192 0,-2 1 192 16,-1-3-192-16,-1 0 192 0,-14-7-192 0,16 13 192 16,-5 1-192-16,-3 0 0 0,-8-14-192 0,0 0-13824 15</inkml:trace>
          <inkml:trace contextRef="#ctx0" brushRef="#br1" timeOffset="-100784.01">5426-789 19343 0,'0'0'848'0,"-7"-7"192"0,7 7-832 0,0 0-208 16,-7-7 0-16,7 7 0 0,0 0 2272 0,0 0 416 0,0 0 64 0,0 0 32 15,0 0-1936-15,0 0-384 16,0 0-80-16</inkml:trace>
        </inkml:traceGroup>
      </inkml:traceGroup>
    </inkml:traceGroup>
    <inkml:traceGroup>
      <inkml:annotationXML>
        <emma:emma xmlns:emma="http://www.w3.org/2003/04/emma" version="1.0">
          <emma:interpretation id="{4159B8D6-AAED-4F13-84D2-2C79937215F1}" emma:medium="tactile" emma:mode="ink">
            <msink:context xmlns:msink="http://schemas.microsoft.com/ink/2010/main" type="paragraph" rotatedBoundingBox="24357,16376 28078,15298 28373,16319 24653,17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CC906-6FCD-4BC6-8F46-829DFED3FFBC}" emma:medium="tactile" emma:mode="ink">
              <msink:context xmlns:msink="http://schemas.microsoft.com/ink/2010/main" type="line" rotatedBoundingBox="24357,16376 28078,15298 28373,16319 24653,17397"/>
            </emma:interpretation>
          </emma:emma>
        </inkml:annotationXML>
        <inkml:traceGroup>
          <inkml:annotationXML>
            <emma:emma xmlns:emma="http://www.w3.org/2003/04/emma" version="1.0">
              <emma:interpretation id="{345A81BC-6087-4C57-80B4-17829A78EFB8}" emma:medium="tactile" emma:mode="ink">
                <msink:context xmlns:msink="http://schemas.microsoft.com/ink/2010/main" type="inkWord" rotatedBoundingBox="24357,16376 26729,15689 27021,16699 24650,17386"/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2" timeOffset="75635.23">782 1414 24415 0,'0'0'1088'0,"0"0"208"0,0 0-1040 0,0 0-256 0,-8-5 0 0,8 5 0 0,0 0 576 0,0 0 48 16,0 0 16-16,14-3 0 0,5-1-464 0,0 4-176 15,4-2 128-15,3-1-128 0,2-2 144 0,3 1-144 0,4 1 160 0,2 1-160 16,2-2 192-16,1 1-64 15,0-4-128-15,-1 2-12144 16</inkml:trace>
          <inkml:trace contextRef="#ctx0" brushRef="#br2" timeOffset="75347.32">824 1222 911 0,'0'0'0'0,"0"0"0"0,0 0 0 0,0 0 0 0,0 0 0 0,0 0 0 15,14-5 4080-15,0 1 720 0,-14 4 160 0,20-3 32 16,-1 1-3264-16,0 0-640 0,-2-3-128 0,3 2-16 0,2-1-240 0,1 2-64 16,-2 2 0-16,0 0 0 15,0 0-192-15,-2 2-32 0,-3 0-16 0,-2 0 0 16,-14-2-96-16,0 0-32 0,0 0 0 0,0 0 0 15,0 0 32-15,7 15 0 0,-7 1 0 0,-7 1 0 0,-3 1 80 0,-4-1 0 16,-4-1 16-16,-1 2 0 0,-2-3-80 0,2 1-32 16,1-2 0-16,-1 4 0 0,0-3-96 0,1-1-32 15,1 0 0-15,3 2 0 0,0 3-16 0,3-5 0 16,4-3 0-16,2 1 0 0,2 2-144 0,3 0 160 16,0-14-160-16,5 12 160 0,2-3-160 0,2 1 160 0,1 1-160 0,2-2 160 15,2-4-16-15,2 0 0 0,-2 0 0 0,3 1 0 16,3-5 128-16,1 1 32 0,0-4 0 0,1 2 0 15,3 0-32-15,-1 0 0 0,-1 0 0 0,0-1 0 16,0-3-64-16,-1 2-16 0,-2 1 0 16,-1-1 0-16,0-5-64 0,0 2 0 0,-1-1-128 0,-1-1 192 15,-1 0-192-15,-2-1-128 0,-4-6 128 0,-1 2-10672 16,-9 12-2000-16</inkml:trace>
          <inkml:trace contextRef="#ctx0" brushRef="#br2" timeOffset="76065.91">1373 986 7199 0,'0'0'320'0,"0"0"64"0,0 0-384 0,0 0 0 0,0 0 0 0,0 0 0 0,0 0 1072 0,0 0 144 0,0 0 16 0,0 0 16 16,0 0-352-16,0 0-64 0,-7 9 0 0,7-9-16 31,0 0-272-31,0 0-48 0,-12 0-16 0,12 0 0 0,-14 1-32 0,14-1-16 0,-12-3 0 0,1 1 0 16,11 2 0-16,-14 4 0 0,2-4 0 0,12 0 0 15,-12-2-64-15,1 2-16 0,11 0 0 0,-10 7 0 16,10-7-112-16,0 0-32 15,-7 14 0-15,7-14 0 0,-2 17-80 0,2-1-128 16,0-16 176-16,2 19-176 0,1 1 176 0,1-1-176 16,1-2 160-16,0 1-160 0,-1-1 240 0,-1-1-48 15,1-4-16-15,1 1 0 0,-5-13 16 0,7 14 16 16,-7-14 0-16,0 0 0 0,9 12 16 0,-9-12 0 16,0 0 0-16,0 0 0 0,0 0 96 0,0 0 32 0,0 0 0 0,0 0 0 15,14-2 112-15,-14 2 32 0,12-5 0 0,-12 5 0 0,14-7-80 0,-2 0-16 31,-1 0 0-31,-1 2 0 0,1-4-160 0,-1 2-48 16,3 2 0-16,1 1 0 0,-14 4-192 0,17-3 0 0,1-1 0 0,-3 2 0 16,-15 2 0-16,16-1-160 0</inkml:trace>
          <inkml:trace contextRef="#ctx0" brushRef="#br2" timeOffset="74495.46">179 1115 3679 0,'0'0'320'0,"0"0"-320"0,0 0 0 0,0 0 0 16,0 0 2400-16,-9-8 416 0,9 8 64 0,0 0 32 16,-7-13-1360-16,7 13-272 0,0 0-48 0,-1-14-16 0,1 14-208 0,5-14-48 15,4 6-16-15,1-1 0 0,1 2-176 0,1 2-48 16,0-1 0-16,6 5 0 0,1-1-112 0,4 5-32 15,3 3 0-15,-2 2 0 16,2 3-224-16,2 5-48 0,0 3-16 0,0 5 0 16,0 8-64-16,-1 3-16 0,-3 2 0 0,-3 4 0 0,0 1 32 0,-5 6 0 15,-6-3 0-15,-1 1 0 0,-2-4 0 0,-2-2 0 0,-1-5 0 0,-6-4 0 16,0-6-48 0,-5-3 0-16,-1-1 0 0,-5-1 0 0,-1-6 64 15,-3-2 0-15,-6-3 0 0,0-2 0 0,2-4 48 0,2 1 16 0,2-4 0 0,-1-2 0 16,1-2 128-16,3 1 16 0,0-1 16 0,14 4 0 15,-16-10 128-15,5-2 32 16,3-2 0-16,2-2 0 0,3-2-80 0,3 1-16 16,0-2 0-16,5 3 0 0,6 2-240 0,3-2-48 15,1-1-16-15,3 1 0 0,1 2-240 0,7 0 0 0,4 2 128 0,2 0-128 16,-3 1 0-16,3 1 0 0,1 1-192 0,4 4-11584 16,-2-2-2304-16</inkml:trace>
          <inkml:trace contextRef="#ctx0" brushRef="#br2" timeOffset="73815.67">114 811 6447 0,'0'0'576'0,"0"0"-576"0,0 0 0 0,0 0 0 0,0 0 1984 0,0 0 272 15,0 0 64-15,14-2 16 0,4 1-1504 0,6 1-320 16,4 0-48-16,9-2-16 0,7 0-64 0,8-1 0 15,8 3-16-15,4 1 0 0,5 5 96 0,-1-6 32 16,0-4 0-16,-2 2 0 0,-3 1 96 0,0-3 32 16,0-5 0-16,2 4 0 0,3 2 240 0,-1-1 48 15,-6 2 16-15,-7-1 0 0,-7-2 96 0,-7 1 32 16,-6 1 0-16,-8 1 0 0,-7-3-96 0,-5 1 0 16,-14 4-16-16,0 0 0 0,0 0 16 0,0 0 16 0,0 0 0 0,0 0 0 15,0 0-128-15,0 0-16 0,0 0-16 0,0 0 0 16,-10 0-512-16,10 0-112 0,-14 5 0 0,1 1-16 15,13-6-176-15,0 0 0 0,-12 10 0 0,5 2 0 32,2 2-1792-32,5-14-384 0</inkml:trace>
          <inkml:trace contextRef="#ctx0" brushRef="#br2" timeOffset="76570.67">1501 1044 2751 0,'0'0'256'0,"0"0"-256"0,0 0 0 0,0 0 0 16,0 0 3072-16,0 0 560 0,7-7 112 0,0 0 32 15,-7 7-2496-15,0 0-480 0,10-7-96 0,1 1-32 16,-1 1-192-16,-10 5-32 0,16-5-16 0,0 0 0 0,-2-2-96 0,-4 1-16 15,-10 6 0-15,16-3 0 0,-2-1-80 0,-14 4-32 16,14-3 0-16,-14 3 0 0,0 0-16 0,0 0-16 16,0 0 0-16,0 0 0 0,0 0 80 0,0 0 32 15,0 0 0-15,0 0 0 0,0 0 64 0,-9 9 16 16,-1-2 0-16,10-7 0 0,-12 7-128 0,12-7-32 16,-11 1 0-16,11-1 0 0,0 0-208 0,0 0 128 15,-7 7-128-15,7-7 0 0,0 0 0 0,0 0 0 16,0 0 0-16,5 14 0 0,-5-14 0 0,14 14 0 0,2-3 0 15,0-1-160-15,-16-10 160 0,17 14 0 0,1-1 0 0,-1-3-128 16,-3 2 128-16,0 2 0 0,-3 2 0 16,-11-16-128-16,12 18 128 0,-3-4 0 0,-9-14 0 0,5 14 0 15,-5-14 0-15,0 0 256 0,0 17-64 0,-2-3-16 16,2-14 352-16,-8 14 80 0,-1-7 16 0,-2-2 0 16,1 2 976-16,-1-2 192 0,-1 1 32 0,3-3 16 15,9-3-1712-15,-12 4-352 0,2-4-64 0,10 0-16 16,-13 0 560-16,13 0 128 0,0 0 0 0,0 0 16 15,-14 0-192-15,14 0-32 0,0 0-16 0,0 0 0 16,-12-4-160-16,12 4 0 0,0 0 144 0,0 0-144 16,0 0-720-16,0 0-224 0,-7-12-32 0,7 12-16 15</inkml:trace>
          <inkml:trace contextRef="#ctx0" brushRef="#br2" timeOffset="77126.11">1823 944 2751 0,'0'0'256'0,"0"0"-256"0,0 0 0 0,0 0 0 15,0 0 2848-15,0 0 528 0,15-4 96 0,-2 1 32 16,-1-2-1936-16,0 0-384 0,-12 5-80 0,18-7-16 16,-1 3-544-16,1 1-112 0,-1-3-32 0,-1 3 0 15,-2 3-48-15,-14 0-16 0,14-2 0 0,-2 0 0 16,-12 2 16-16,0 0 0 0,0 0 0 0,0 0 0 16,0 0 96-16,0 0 32 0,0-15 0 0,0 15 0 15,0 0 16-15,0 0 0 0,-12-14 0 0,0 5 0 16,12 9-112-16,0 0 0 0,-13-4-16 0,13 4 0 0,-12 0-128 0,12 0-32 15,-9 9 0-15,9-9 0 16,0 0-208-16,-3 12 0 0,1 4 128 0,4 2-128 16,3 1 0-16,2 0 0 0,4-2 0 0,-3 4 0 15,6 0 0-15,0 0 0 0,0-1 0 0,-3-1 0 16,-2-2 144-16,-1-1-144 0,-1-2 128 0,0 2-128 0,-7-16 256 0,4 16-48 16,-4-2 0-16,0-14 0 0,0 0 128 0,-5 14 32 15,5-14 0-15,-13 8 0 0,-1-1 160 0,0 0 48 16,-3-1 0-16,-2-3 0 0,-6-3-16 0,2 0 0 15,1-2 0-15,2 1 0 0,3-1-256 16,-1 2-48-16,1-2-16 0,3 2 0 0,0 2-240 0,14-2 128 16,-12-2-128-16,5-5-10720 15,7 7-2208-15</inkml:trace>
          <inkml:trace contextRef="#ctx0" brushRef="#br2" timeOffset="77670.5">2239 797 18431 0,'0'0'1632'0,"0"0"-1312"0,0 0-320 0,0 0 0 15,0 0 1280-15,0 0 176 0,0 0 32 0,0 0 16 16,17 7-1008-16,4-3-208 0,2-6-32 0,5 2-16 15,5-2 0-15,7 0 0 0,8-1 0 0</inkml:trace>
          <inkml:trace contextRef="#ctx0" brushRef="#br2" timeOffset="77520.47">2241 631 16927 0,'0'0'752'0,"0"0"144"0,0 0-704 0,0 0-192 16,0 0 0-16,0 0 0 0,0 0 1184 15,0 0 208-15,0 0 32 0,0 0 16 0,15-2-656 0,1 1-128 16,0-1-16-16,1 0-16 0,1 0-240 0,3 1-32 0,3-1-16 0,2 0 0 0,-1 0-48 0,1 1-16 16,4 1 0-16,-2 0 0 15,0 0-272-15,-4 0 0 0,-3-2 128 0,-3 2-11936 16</inkml:trace>
        </inkml:traceGroup>
        <inkml:traceGroup>
          <inkml:annotationXML>
            <emma:emma xmlns:emma="http://www.w3.org/2003/04/emma" version="1.0">
              <emma:interpretation id="{08E9DB10-2F0C-4412-84F1-8EFEA4056C2C}" emma:medium="tactile" emma:mode="ink">
                <msink:context xmlns:msink="http://schemas.microsoft.com/ink/2010/main" type="inkWord" rotatedBoundingBox="27089,15789 28132,15487 28373,16319 27330,16621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2" timeOffset="85141.71">3153 140 2751 0,'0'0'256'0,"0"0"-256"0,0 0 0 0,0 0 0 0,0 0 2368 0,2-6 448 0,16 5 64 0,-3-3 32 16,1 2-1504-16,2 1-288 0,-1 1-64 0,1 1-16 15,-1 10-528-15,0-2-96 0,-1-1-32 0,0 6 0 16,0 6-112-16,-1 4-16 0,-2 2-16 0,-1 2 0 16,-7-3 16-16,-1 3 16 0,-1 0 0 0,-5 3 0 15,-1-1 48-15,-4 0 0 0,-4-4 0 0,-1 0 0 16,-2-1 0-16,-2-1 0 0,-1-6 0 0,-2-1 0 15,-4-1 64-15,0-6 32 0,1-1 0 0,2 0 0 16,1-4 128-16,2-1 32 0,3-3 0 0,14-1 0 0,0 0 176 0,-11-5 32 16,2-4 16-16,9 9 0 0,-3-14 64 0,3 0 16 15,2-1 0-15,1-3 0 0,1-1-368 0,3 1-64 16,5 3 0-16,4-3-16 0,3-5-192 0,4 2-48 16,3 0 0-16,0 0 0 0,2 2-192 0,2 5 0 15,1 4 128-15,2-1-128 16,2 3-864-16,-1 1-224 0</inkml:trace>
          <inkml:trace contextRef="#ctx0" brushRef="#br2" timeOffset="85862.29">3629 262 4191 0,'0'0'192'0,"16"2"32"0,-16-2-224 0,17 2 0 0,-1-1 0 0,0-4 0 15,-4-4 1920-15,2 0 352 0,0 0 64 0,-2-4 16 0,-3-1-448 0,0-4-96 16,-4 2-16-16,2 0 0 0,-2 4-432 0,0-2-80 15,-1-4-32-15,-1 2 0 0,-1 2-304 0,-2 12-64 16,0 0-16-16,-2-18 0 16,1 1-256-16,-1 4-48 0,2 13-16 0,0 0 0 0,0 0-224 0,0 0-32 15,-4-10-16-15,4 10 0 0,0 0-272 0,-5 10 128 16,5-10-128-16,-3 23 0 0,-1 2 0 0,4 1 0 16,0 2 0-16,0 2 0 0,0-4 0 0,2 2 0 0,0 2 0 0,-1-2 0 15,-1-6 0-15,0 4 160 16,-3 1-160-16,1-3 128 0,-1-3-128 0,-1 0 0 0,-1-2 0 0,0-3 0 15,-2 2 0-15,-2-1 0 16,0 1 0-16,0-3 0 0,-1-1 128 0,-1 0-128 16,-1-1 0-16,3 1 128 0,1-2-128 0,-3-2 0 15,-1-3 144-15,0 0-144 0,12-7 0 0,-13 7 144 16,1-3-144-16,0-3 0 0,12-1 224 0,0 0-64 0,-12-1-16 0,12 1 0 16,0 0 64-16,0 0 16 0,0 0 0 0,0 0 0 0,-7-12-16 0,3-1 0 15,4 13 0-15,2-15 0 16,1-1-16-16,4 2-16 0,0 2 0 0,0-1 0 0,0-1-48 0,0 2-128 15,2 3 192-15,-9 9-64 0,11-10-128 0,-11 10 0 16,12-7 0-16,0 5 128 16,-12 2-128-16,16 4 0 0,-4 1 0 0,0 2 0 15,2 2 0-15,0-1 0 0,-1 1 0 0,-13-9 0 0,14 14 0 0,0-3 0 16,-14-11 0-16,14 8 0 0,-2-1 0 0,2 2 0 16,0-4 0-16,-14-5 0 15,0 0 0-15,17 0 0 0,1 0 0 0,-3-1 0 16,1-5 0-16,-2 1 0 0,0-2 0 0,0-2 0 15,-2-5 0-15,1 2 0 0,-5 0 144 0,1 0-144 16,-2-1 192-16,-2 3-48 0,-5 10 0 0,6-16 0 0,-3 2 32 0,-1 2 0 0,-2 12 0 0,2-14 0 16,-1 2-176-16,-1 1 128 15,0 11-128-15,0 0 128 16,0 0-128-16,0 0 0 0,0 0 0 0,0 0 128 0,0 0-128 0,0 0 0 16,0 0 0-16</inkml:trace>
          <inkml:trace contextRef="#ctx0" brushRef="#br2" timeOffset="86425.55">3024 953 1839 0,'31'-11'160'0,"-4"8"-160"15,8-2 0-15,7 1 0 0,5 1 1152 0,4-3 192 16,4 3 32-16,3-1 16 0,2 4 464 0,-3-1 80 16,-1-5 32-16,-5-2 0 0,-9-1-448 0,-2 0-96 15,-1 2-16-15,-6-3 0 0,-7-1 16 0,0 1 0 0,-5 1 0 0,-5 0 0 16,-7 0-80-16,-2 1 0 0,-2-3-16 0,-1 4 0 16,-4 7-128-16,0 0-32 15,3-9 0-15,-3 9 0 0,0 0-464 0,0 0-112 16,0 0-16-16,0 0 0 0,0 0-384 0,0 0-192 15,0 0 160-15,0 0-160 0,0 0 0 0,3 14 0 0,-3-14 0 0,2 18-15712 16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9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EC295364-DA08-4DB0-A948-D83E8A74DB07}" emma:medium="tactile" emma:mode="ink">
          <msink:context xmlns:msink="http://schemas.microsoft.com/ink/2010/main" type="writingRegion" rotatedBoundingBox="25089,6215 27783,7961 27198,8864 24503,7118"/>
        </emma:interpretation>
      </emma:emma>
    </inkml:annotationXML>
    <inkml:traceGroup>
      <inkml:annotationXML>
        <emma:emma xmlns:emma="http://www.w3.org/2003/04/emma" version="1.0">
          <emma:interpretation id="{E9EB9C59-E283-4C08-9A59-CB3C61DAADF2}" emma:medium="tactile" emma:mode="ink">
            <msink:context xmlns:msink="http://schemas.microsoft.com/ink/2010/main" type="paragraph" rotatedBoundingBox="25089,6215 27783,7961 27198,8864 24503,7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B9DAE4-BF10-4104-ACBD-B865799AA015}" emma:medium="tactile" emma:mode="ink">
              <msink:context xmlns:msink="http://schemas.microsoft.com/ink/2010/main" type="line" rotatedBoundingBox="25089,6215 27783,7961 27198,8864 24503,7118"/>
            </emma:interpretation>
          </emma:emma>
        </inkml:annotationXML>
        <inkml:traceGroup>
          <inkml:annotationXML>
            <emma:emma xmlns:emma="http://www.w3.org/2003/04/emma" version="1.0">
              <emma:interpretation id="{6B91205A-7268-493F-A201-197E43C43131}" emma:medium="tactile" emma:mode="ink">
                <msink:context xmlns:msink="http://schemas.microsoft.com/ink/2010/main" type="inkWord" rotatedBoundingBox="25089,6215 26185,6925 25755,7588 24659,6877">
                  <msink:destinationLink direction="with" ref="{F08AA306-767A-4697-BA56-A179166F4A1C}"/>
                  <msink:destinationLink direction="with" ref="{5B5545F0-0BB6-496A-846A-35FB5B0F2E98}"/>
                  <msink:destinationLink direction="with" ref="{F5D05591-E43B-4CD1-9EB3-781B028FFCE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748.3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  <inkml:trace contextRef="#ctx0" brushRef="#br0" timeOffset="1216.69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  <inkml:trace contextRef="#ctx0" brushRef="#br1" timeOffset="-138279.68">-3350-2641 1839 0,'0'0'160'0,"0"0"-160"0,0 0 0 0,16-7 0 15,-7-5 3056-15,0 5 576 0,-9 7 112 0,0 0 32 0,0 0-2288 0,10-9-448 16,-10 9-80-16,0 0-32 0,0 0-352 0,0 0-64 15,0 0 0-15,0 0-16 0,0 0-192 0,0 0-48 16,0 0 0-16,0 16 0 0,-5 0 16 0,0 0 0 16,-2 1 0-16,-2-1 0 0,-3 1-16 0,1 4 0 0,-1 4 0 0,0-1 0 15,-1 2-64-15,3 1 0 0,-1 1-16 0,3 0 0 16,-1-2-176-16,0 2 160 0,0 0-160 0,2 0 160 16,0-4-160-16,0 1 192 15,0-3-192-15,0-1 192 0,2 2-192 0,3-5 160 16,2-18-160-16,-7 14 160 0,4 1-16 0,3-2 0 15,0-13 0-15,0 0 0 0,0 0-16 0,0 0-128 16,-2 14 192-16,4-4-64 0,-2-10 32 0,0 0 0 0,0 0 0 16,12 11 0-16,-12-11 32 0,16 7 0 0,0-2 0 0,-1 0 0 15,3 0-64-15,3 1-128 16,0-3 192-16,2 2-64 0,1 1 0 0,1-3-128 0,-4-1 192 0,3-2-64 16,0-2 0-16,-1 2-128 0,-2-2 192 0,0 2-64 15,0 0 0-15,-2-1 0 0,-19 1 0 0,16-2 0 16,-16 2 64-16,14-2 16 0,-14 2 0 0,0 0 0 0,0 0 112 15,0 0 32-15,0 0 0 0,0 0 0 16,0 0 64-16,0 0 16 0,0 0 0 0,0 0 0 16,0 0-144-16,0 0-32 0,0 0 0 0,-10-5 0 15,10 5-80-15,-11-5-32 0,4-1 0 0,7 6 0 16,0 0-144-16,0 0 0 0,0 0 0 0,0 0-9936 16,0 0-2096-16</inkml:trace>
        </inkml:traceGroup>
        <inkml:traceGroup>
          <inkml:annotationXML>
            <emma:emma xmlns:emma="http://www.w3.org/2003/04/emma" version="1.0">
              <emma:interpretation id="{AEEB5409-14A3-4D31-A576-232423C308BA}" emma:medium="tactile" emma:mode="ink">
                <msink:context xmlns:msink="http://schemas.microsoft.com/ink/2010/main" type="inkWord" rotatedBoundingBox="26301,7500 27700,7526 27685,8322 26286,829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2" timeOffset="129375.34">-2323-1684 4431 0,'0'0'192'0,"0"0"48"0,0 0-240 0,0 0 0 0,0 0 0 0,8 9 0 0,-8-9 1120 0,0 0 176 15,0 0 48-15,14 8 0 0,-1-1-176 0,-1-2-16 16,0-5-16-16,0 2 0 0,-1-2-320 0,1-2-64 0,0-1-16 0,1-1 0 0,-1 1-112 0,-2 0-32 31,1-3 0-31,-4-1 0 0,2 0-32 0,-2-1-16 16,0 1 0-16,0-2 0 0,-2 0 16 0,-2 2 0 15,1 0 0-15,-4-3 0 0,0 1 16 0,0 0 16 16,-2 0 0-16,0 1 0 0,1-1-112 0,-1 2-32 16,2 7 0-16,0 0 0 0,-4-9-176 0,3 4-32 15,1 5-16-15,0 0 0 0,0 0-224 0,0 0 0 16,0 0 0-16,0 0 0 0,0 0 0 0,0 0 0 0,7 9 0 0,0 1 0 15,1 1 0-15,1 1 0 16,-2 4-128-16,2 3 128 0,-1 0 0 0,3 2-128 0,-2 2 128 0,-1 1 0 16,1 4-128-16,0 2 128 15,0 0 0-15,-2-1 0 0,0 3-128 0,-2-2 128 0,2-1 0 0,-4-2 0 16,1-3 0-16,-4 0 0 0,-2-1 0 0,-1 0 0 16,-1-6 0-16,-1-3 0 0,-2 2 144 0,0-4-144 15,-2-3 256-15,0-4-48 0,-1 2 0 0,1-1 0 16,0-3 16-16,-1-1 0 0,-1-4 0 15,1 0 0-15,1 1-16 0,1-1 0 0,1-2 0 0,0-1 0 16,0-4-32-16,1-1-16 0,6 10 0 0,-5-11 0 0,0-1-32 16,1-2-128-16,1 4 192 0,1-1-64 0,0 2-128 0,2 1 0 15,0-1 0-15,2 2 128 0,-2 7-128 0,0 0 0 16,0 0 0-16,7-9 0 0,0 2 0 0,0 4 0 16,0-2 0-16,2 1 0 0,1 1 0 0,1 1 0 15,-1 0-144-15,1 2 144 0,1 0 0 0,2 0 0 16,0-3 0-16,0 1 0 0,-2 4-128 0,2-1 128 15,0-2 0-15,0-1 0 0,2 0 0 0,0 2 0 16,-1 0 0-16,3 0 0 0,-4-5 0 0,0 0 0 0,-2-1 0 0,0 1 0 16,1-2 0-16,-1-2 0 15,-2-1 0-15,-1 1 0 0,-2 0 0 0,0 1 0 16,0-3 0-16,0 1 144 0,-2 1-16 0,-1 2 0 0,-4 7 0 0,3-9 0 16,1 0-128-16,-4 9 0 0,0 0 0 0,0 0 128 15,0 0-128-15,3-7 0 16,-3 7 0-16</inkml:trace>
          <inkml:trace contextRef="#ctx0" brushRef="#br2" timeOffset="128007.53">-2731-1574 2751 0,'0'0'256'0,"0"0"-256"0,0 0 0 0,0 0 0 16,0 0 2480-16,0 0 448 0,0 0 80 0,0 0 32 0,0 0-1968 0,0 0-400 15,0 0-80-15,0 0-16 0,13 2-256 0,-5-6-48 16,1 2-16-16,-9 2 0 0,12-1-80 0,0-1-32 16,1 0 0-16,-1 2 0 15,2 2-16-15,0 1 0 0,2 1 0 0,-1-1 0 16,1 1-128-16,0 1 128 0,1 2-128 0,1 2 128 0,1-2-128 0,-1 2 0 15,-3 1 0-15,3 2 128 0,-1 2-128 0,-3-1 192 16,-3-3-192-16,-1 2 192 0,-1 4-192 0,-2 0 0 16,-2-2 0-16,-1 0 0 0,-3 0 128 0,-2 2-128 15,1-3 192-15,-2 1-64 0,-3-3 112 0,-1-1 16 16,-2 3 0-16,-1-1 0 0,-1-2 16 0,-1 1 16 16,-1-4 0-16,0 0 0 0,-1 0 16 0,1 0 0 0,2-4 0 0,-1 1 0 15,-1-2 32-15,1-1 16 16,1 1 0-16,-1-2 0 0,1-2 96 0,1 1 32 0,-1-1 0 0,10 2 0 15,-11-5 32-15,2-2 0 0,1 0 0 0,1 1 0 16,0 1-96-16,7 5-16 0,-6-9 0 0,3 1 0 16,3 8-128-16,0 0-16 0,0 0-16 0,0 0 0 15,0-7-240-15,0 7 144 0,0 0-144 0,9-11 128 16,-2 1-128-16,0 1 0 16,0 2 0-16,1 0 0 0,1 2 0 0,2-1 0 0,-1-1 0 0,2 2 0 0,1 2 0 0,1-1 0 15,1-1 0-15,1 0-8704 16,0-4-1648-16</inkml:trace>
          <inkml:trace contextRef="#ctx0" brushRef="#br2" timeOffset="130410.35">-2773-1048 1839 0,'0'0'0'0,"0"0"160"0,0 0-160 0,0 0 0 16,0 0 0-16,0 0 0 0,0 0 1856 0,11 7 320 0,1-5 80 0,2 1 16 0,2 1-1056 0,3 1-192 0,2-3-64 16,2 0 0-1,3-2-224-15,2-2-48 0,3 0-16 0,4-1 0 16,4-3-16-16,5 3 0 0,3-2 0 0,3-2 0 15,5-4 48-15,4 1 16 0,4-1 0 0,0 1 0 16,0-2 80-16,-4 1 16 0,-3 1 0 16,-1-1 0-16,-1-1 16 0,-2 1 16 0,-1 1 0 0,-2 1 0 15,-4-3-80-15,3 5 0 0,1 3-16 0,-6 3 0 16,-8-3-48-16,-5 1 0 0,-6-1 0 0,-4 2 0 16,-6 2-64-16,-14 0-32 0,0-7 0 0,0 7 0 0,0 0-48 0,0 0-16 15,-7-3 0-15,7 3 0 0,-9-4-32 0,0 4 0 16,0 2 0-16,1 0 0 0,-1-2-512 0,0 3 0 15,0 1 0-15,2-1 0 0,7-3 0 0,-7 7 0 16,0-1 0-16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4.6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7247505-F2BE-4D5F-85E3-8674962344B6}" emma:medium="tactile" emma:mode="ink">
          <msink:context xmlns:msink="http://schemas.microsoft.com/ink/2010/main" type="writingRegion" rotatedBoundingBox="18919,11956 20142,11026 20567,11585 19344,12515"/>
        </emma:interpretation>
      </emma:emma>
    </inkml:annotationXML>
    <inkml:traceGroup>
      <inkml:annotationXML>
        <emma:emma xmlns:emma="http://www.w3.org/2003/04/emma" version="1.0">
          <emma:interpretation id="{ADCAD59F-334F-47CF-A874-62D772A58833}" emma:medium="tactile" emma:mode="ink">
            <msink:context xmlns:msink="http://schemas.microsoft.com/ink/2010/main" type="paragraph" rotatedBoundingBox="18919,11956 20142,11026 20567,11585 19344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6CC672-3C7E-4563-B724-181E69D05956}" emma:medium="tactile" emma:mode="ink">
              <msink:context xmlns:msink="http://schemas.microsoft.com/ink/2010/main" type="line" rotatedBoundingBox="18919,11956 20142,11026 20567,11585 19344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D68EA1AF-0DEA-4A5B-993D-65CF96AEDA0A}" emma:medium="tactile" emma:mode="ink">
                <msink:context xmlns:msink="http://schemas.microsoft.com/ink/2010/main" type="inkWord" rotatedBoundingBox="18919,11956 20142,11026 20567,11585 19344,12515">
                  <msink:destinationLink direction="with" ref="{4C58B67D-E544-41A9-B8D7-CB1DB7C52123}"/>
                  <msink:destinationLink direction="with" ref="{8AC29FF3-3C61-4D4C-AC41-3B2089948480}"/>
                </msink:context>
              </emma:interpretation>
              <emma:one-of disjunction-type="recognition" id="oneOf0">
                <emma:interpretation id="interp0" emma:lang="" emma:confidence="1">
                  <emma:literal>527</emma:literal>
                </emma:interpretation>
                <emma:interpretation id="interp1" emma:lang="" emma:confidence="0">
                  <emma:literal>5&lt;7</emma:literal>
                </emma:interpretation>
                <emma:interpretation id="interp2" emma:lang="" emma:confidence="0">
                  <emma:literal>57</emma:literal>
                </emma:interpretation>
                <emma:interpretation id="interp3" emma:lang="" emma:confidence="0">
                  <emma:literal>557</emma:literal>
                </emma:interpretation>
                <emma:interpretation id="interp4" emma:lang="" emma:confidence="0">
                  <emma:literal>5&lt;27</emma:literal>
                </emma:interpretation>
              </emma:one-of>
            </emma:emma>
          </inkml:annotationXML>
          <inkml:trace contextRef="#ctx0" brushRef="#br0">14 147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      <inkml:trace contextRef="#ctx0" brushRef="#br0" timeOffset="719.64">602-352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      <inkml:trace contextRef="#ctx0" brushRef="#br0" timeOffset="1204.6">703-280 911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      <inkml:trace contextRef="#ctx0" brushRef="#br0" timeOffset="1669.36">1091-409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0A9E760-2F38-489E-95C2-B33BCCA2CBE1}" emma:medium="tactile" emma:mode="ink">
          <msink:context xmlns:msink="http://schemas.microsoft.com/ink/2010/main" type="inkDrawing" rotatedBoundingBox="1781,13635 6508,15127 5593,18023 867,16531" hotPoints="1622,14736 5757,14891 5897,16931 3995,17320" semanticType="enclosure" shapeName="Quadrilateral">
            <msink:sourceLink direction="with" ref="{67AE9A52-A81F-48C5-930C-C59E904D0690}"/>
          </msink:context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7:39.323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F0696F9E-7DFC-4B22-953F-E1F54A985505}" emma:medium="tactile" emma:mode="ink">
          <msink:context xmlns:msink="http://schemas.microsoft.com/ink/2010/main" type="writingRegion" rotatedBoundingBox="27150,16705 29706,14839 30967,16565 28410,18431"/>
        </emma:interpretation>
      </emma:emma>
    </inkml:annotationXML>
    <inkml:traceGroup>
      <inkml:annotationXML>
        <emma:emma xmlns:emma="http://www.w3.org/2003/04/emma" version="1.0">
          <emma:interpretation id="{5B844310-42DC-4529-AF9C-48A80CD82850}" emma:medium="tactile" emma:mode="ink">
            <msink:context xmlns:msink="http://schemas.microsoft.com/ink/2010/main" type="paragraph" rotatedBoundingBox="27150,16705 29706,14839 30967,16565 28410,18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ABECEE-AC64-4752-BFCE-827CE1285DE5}" emma:medium="tactile" emma:mode="ink">
              <msink:context xmlns:msink="http://schemas.microsoft.com/ink/2010/main" type="line" rotatedBoundingBox="27150,16705 29706,14839 30384,15767 27827,17633"/>
            </emma:interpretation>
          </emma:emma>
        </inkml:annotationXML>
        <inkml:traceGroup>
          <inkml:annotationXML>
            <emma:emma xmlns:emma="http://www.w3.org/2003/04/emma" version="1.0">
              <emma:interpretation id="{86378F81-46B1-47AB-848A-6B4C1F4A9647}" emma:medium="tactile" emma:mode="ink">
                <msink:context xmlns:msink="http://schemas.microsoft.com/ink/2010/main" type="inkWord" rotatedBoundingBox="27228,16812 28213,16093 28813,16914 27827,176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3022 1234 3679 0,'0'0'320'0,"0"0"-320"0,-9-3 0 0,9 3 0 0,-8-5 3456 0,8 5 608 16,0 0 128-16,-4-4 32 15,4 4-2496-15,0 0-512 0,0 0-80 0,12-9-32 0,4 4-592 0,3 2-128 0,2-1-32 16,6 2 0-16,1-1-96 16,1 3-32-16,5 2 0 0,1 1 0 15,-2 1 80-15,-2 1 16 0,-1 7 0 0,-2 4 0 0,0 1-192 0,-4 2-128 16,-3 1 192-16,-3-1-192 15,-6 0 320-15,-3 2-64 0,-4 0 0 0,-5-3 0 0,-2-3 16 0,-3 1 0 16,-5 2 0-16,-4-4 0 0,-4-6 80 0,-1 1 16 16,-4-2 0-16,0 0 0 0,1 0-32 0,-3-2 0 15,-1-3 0-15,2-2 0 0,-1 0 48 0,2 0 0 0,1-2 0 0,2 1 0 16,5-5 192-16,1 1 32 16,1-2 16-16,13 7 0 0,-8-10 16 0,1-1 0 0,1-3 0 0,5 4 0 15,1 10-224-15,8-14-32 0,1 0-16 0,3 1 0 16,8 5-368-16,1-1 144 0,3 0-144 0,2 2 0 0,2 0 0 0,2 2 0 31,-2 1 0-31,2 4 0 16,1-3-2224-16,-1 1-336 0,0-1-80 0</inkml:trace>
          <inkml:trace contextRef="#ctx0" brushRef="#br0" timeOffset="541.53">3660 1196 1839 0,'0'0'160'0,"0"0"-160"0,-10-9 0 0,10 9 0 16,-11-12 3904-16,11 12 736 0,0 0 160 0,0 0 16 16,-10-9-2992-16,10 9-608 0,0 0-112 0,0 0-16 15,0 0-576-15,-9 11-128 0,4 3 0 0,1 0-16 16,3-2-160-16,1 3-16 0,0-1-16 0,3 0 0 16,-3-14-16-16,5 16 0 0,-1-4 0 0,3-1 0 15,0-1-32-15,-7-10-128 0,12 7 192 0,-12-7-64 0,16 11 0 0,-2-6-128 16,-14-5 192-16,17-2-64 0,-3-1 48 0,0-2 0 15,0-2 0-15,0 0 0 0,0-2 16 0,-1-3 0 16,-3-2 0-16,1 1 0 0,-1-1 32 0,1 2 16 16,-1 0 0-16,1 2 0 0,-1 1 64 0,-10 9 16 15,5-11 0-15,-5 11 0 0,0 0 0 0,0 0 0 16,0 0 0-16,14-1 0 0,-14 1-320 0,16 8 160 16,-4 6-160-16,0 5 128 0,1 4-128 0,-1 3 0 15,0 2 0-15,0 2 128 0,-1 2-128 0,-1 1 128 0,-1-2-128 16,0 3 128-16,0 4-128 0,-1-5 128 15,-1-5-128-15,-3 2 128 0,-1-2-128 0,1 0 0 0,-4-4 0 0,-2-3 0 16,-1-5 0-16,3-16 128 0,-6 18-128 0,6-18 0 16,-8 8 192-16,8-8-64 0,-14 2 0 0,0-4 0 15,0-3 144-15,0-2 32 0,-2-3 0 0,2-6 0 16,0 0 80-16,2 2 32 0,-1 2 0 0,5-2 0 16,1-4 80-16,3 3 16 0,2-1 0 0,1 2 0 15,-3 0-48-15,4 0 0 0,4 2 0 0,1 1 0 16,-5 11-336-16,10-14-128 0,4-1 0 0,2 2 144 15,0 5-144-15,3 1 0 0,0-4 0 0,2 2 0 16,2 1-1088-16,0 2-160 16,1 3-32-16</inkml:trace>
          <inkml:trace contextRef="#ctx0" brushRef="#br0" timeOffset="1155.03">3739 984 1839 0,'0'0'0'0,"0"0"160"0,0 0-160 0,0 0 0 0,-3-10 0 0,3 10 0 0,0 0 4368 0,0 0 848 16,0 0 160-16,0 0 48 16,-6 10-4032-16,3 2-816 0,-2 1-144 0,1 1-48 15,1-2-48-15,-1 2-16 0,1-2 0 0,-1-1 0 16,4-11-48-16,-3 14-16 0,3-14 0 0,-4 14 0 15,2 0-32-15,2-14-16 0,0 0 0 0,0 0 0 0,0 0-64 0,0 0-16 16,0 0 0-16,0 0 0 0,0 0 144 0,0 0 32 0,0 0 0 0,0 0 0 16,9-14 16-16,0 0 16 0,-2-2 0 0,0 2 0 15,-2 0-32-15,2 0-16 16,0-4 0-16,0 4 0 0,0 2-16 0,-7 12 0 16,9-14 0-16,-2 2 0 0,0 1-48 0,-7 11-16 15,7-12 0-15,0 4 0 0,-7 8-64 0,0 0-16 0,0 0 0 0,10 3 0 0,-10-3-128 16,0 0 0-1,0 0 0-15,14 17 0 0,-5 3 144 0,-2-1-144 16,0 0 160-16,-3 2-160 0,-1 0 160 0,1 0-160 16,3 0 160-16,-4-2-160 0,-3-1 128 0,3-2-128 0,1-2 0 0,1 1 0 15,-5-15 176-15,11 16-176 0,-1-4 192 0,-10-12-14640 16</inkml:trace>
          <inkml:trace contextRef="#ctx0" brushRef="#br0" timeOffset="1329.28">4192 918 14735 0,'-5'-12'1312'0,"1"1"-1056"0,1 2-256 0,1 1 0 16,2 8 3136-16,0 0 576 0,0 0 128 0,0 0 0 15,0 0-2064-15,0 0-432 0,0 0-64 0,0 0-32 16,0 0-864-16,0 0-192 0,0 0-16 0,10 8-16 0,4 1-160 15</inkml:trace>
        </inkml:traceGroup>
        <inkml:traceGroup>
          <inkml:annotationXML>
            <emma:emma xmlns:emma="http://www.w3.org/2003/04/emma" version="1.0">
              <emma:interpretation id="{0ED6BBDB-8CCE-4664-951F-5189221BCC91}" emma:medium="tactile" emma:mode="ink">
                <msink:context xmlns:msink="http://schemas.microsoft.com/ink/2010/main" type="inkWord" rotatedBoundingBox="28776,15517 29712,14843 30331,15702 29395,1637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2528.1">5234-39 2751 0,'0'0'256'0,"0"0"-256"15,0 0 0-15,0 0 0 0,-3-12 3808 0,3 12 720 16,-6-14 144-16,6 14 16 0,0 0-2608 0,0 0-528 16,-5-9-96-16,0 4-32 0,5 5-464 0,0 0-112 15,0 0-16-15,0 0 0 0,0 0-336 0,0 0-80 0,-11 7-16 0,11-7 0 0,0 0-224 0,-5 18-48 16,2-3-128-16,3 5 192 0,3 1-192 0,2-2 128 16,-5-19-128-16,9 21 0 0,0 0 144 0,1-4-144 15,1-1 128-15,1-4-128 0,-12-12 160 0,18 11-160 16,-4-1 192-16,1-1-192 0,-15-9 192 0,20 0-64 15,-3 0 0-15,-1 0-128 0,-2 0 256 0,-14 0-64 16,15-7-16-16,-2 0 0 0,1 3 80 0,-4-3 32 16,-1-3 0-16,0-1 0 15,-1-1 32-15,1 2 16 0,-9 10 0 0,11-14 0 0,-3-2-64 0,1 6-16 16,-9 10 0-16,12-7 0 16,-12 7-112-16,11-6-16 0,-11 6-128 0,0 0 192 15,17 9-192-15,-1 3 0 0,-2 4 0 0,-2 3 0 0,-1 2 0 0,-1 4-128 0,-1 3 128 0,-2 0 0 16,-3 0 0-16,-3 0 0 15,-1 5 0-15,0-3 0 16,-1-2 0-16,-3-1 0 0,-3 1 0 0,-2-1 144 16,-1 1-144-16,-2-4 0 0,-4-3 144 0,2-2-144 15,0 1 144-15,0-3-144 0,0-1 192 0,2-4-192 0,-4-3 208 0,2-2-64 16,2-2-16-16,-1-1 0 16,1-3-128-16,12-1 192 0,-12 0-192 0,1-1 192 15,11 1-32-15,-8-6 0 0,-1-1 0 0,4 0 0 16,5 7 80-16,-2-12 16 0,2 0 0 0,5 0 0 15,-1-2-32-15,4 0 0 0,3 1 0 0,1-1 0 0,4-1-48 0,0-1-16 16,-2-3 0-16,1 1 0 0,3 2-160 0,1 1 0 16,0-3 0-16,2 3 128 0,4 2-128 0,-1 1 0 15,1-4-160-15,-1 1 160 16,1-3-2960-16,-3 2-496 0</inkml:trace>
          <inkml:trace contextRef="#ctx0" brushRef="#br0" timeOffset="23046.98">5521-327 4607 0,'3'-11'400'0,"-3"11"-400"0,0 0 0 0,2-8 0 16,-2 8 3040-16,2-9 528 0,-2-3 96 0,0 3 32 0,0 9-1840 0,0 0-352 15,0 0-80-15,0 0-16 0,0 0-400 0,0 0-96 16,0 0-16-16,0 0 0 16,-12 0-448-16,1 5-80 0,1 4-32 0,1 0 0 15,0-2-128-15,2 5-16 0,-2 0-16 0,9-12 0 16,-8 14-48-16,1-2 0 0,7-12 0 0,-7 14 0 15,7-14 0-15,0 0-128 0,-6 11 192 0,6-11-64 0,0 0-128 16,0 0 160-16,0 0-160 0,0 0 160 0,0 0 0 0,0 0 0 16,0 0 0-16,0 0 0 0,0 0 112 0,9-14 32 0,0-4 0 0,0 4 0 15,-1 2-48-15,1 0-16 16,0-2 0-16,1 2 0 0,-1-1-48 0,5 3-16 16,0 1 0-16,0 0 0 0,0-1-48 0,0 1 0 0,-2 0 0 0,-12 9 0 15,13-7 16-15,-13 7 0 16,12-7 0-16,-12 7 0 0,0 0-16 0,10 6 0 0,-10-6 0 0,11 7 0 15,-1 0-128-15,-10-7 0 16,9 15 0-16,0-2 0 0,-9-13 144 0,10 17-144 0,-5-1 160 0,1 0-160 16,1-1 128-16,-2 1-128 0,-5-16 0 0,5 21 144 15,0 4-144-15,1-3 160 16,1-3-160-16,0 2 160 0,-2 2-160 0,2-2-192 0,0 2 32 0,0-4-15088 16</inkml:trace>
          <inkml:trace contextRef="#ctx0" brushRef="#br0" timeOffset="21972.62">4622-82 2751 0,'0'0'256'0,"0"0"-256"0,-14-7 0 0,14 7 0 0,-14-2 3536 0,14 2 672 16,0 0 128-16,0 0 16 15,-9-7-2640-15,9 7-544 0,0 0-96 0,0 0-32 0,0 0-464 0,0 0-80 0,14-11-32 0,4 6 0 16,1 3-224-16,6 2-48 0,1 4-16 0,2 3 0 16,0 3 16-16,1 4 0 0,5 6 0 0,-1-1 0 15,-3 4 0-15,-2 1 16 0,-4 4 0 0,-1 0 0 16,-4 0 0-16,-1-2 0 16,-3-1 0-16,-2-1 0 0,-5 2 48 0,-1-1 0 15,-8-4 0-15,-1-2 0 0,-5-3 64 0,-2 0 32 16,-1-4 0-16,-6-2 0 0,-2-1 112 0,-1-2 32 15,-4-2 0-15,-1 1 0 0,-4-3 16 0,3-3 0 0,3-5 0 0,2 1 0 16,5 1 48-16,1-2 16 0,1-4 0 0,6 2 0 0,7 7 0 16,0 0 16-16,0 0 0 0,-1-16 0 15,1-1-176-15,7 3-32 0,1 1-16 0,5 1 0 16,1 0-192-16,3 0-48 0,8-1 0 0,1 6 0 16,0 4-128-16,-1-2 0 0,-1-4 0 0,2 4 128 15,1 1-128-15,-1 1 0 0,2-1 0 0,-2 2-176 31,-2-3-352-31,-3 3-80 0,0 2-16 0,-1 0 0 0,-3-3-2784 16,1-2-560-16,-4 5-128 0</inkml:trace>
        </inkml:traceGroup>
      </inkml:traceGroup>
      <inkml:traceGroup>
        <inkml:annotationXML>
          <emma:emma xmlns:emma="http://www.w3.org/2003/04/emma" version="1.0">
            <emma:interpretation id="{27E8389F-8BAA-4FD7-80B5-07C0F7CE2B72}" emma:medium="tactile" emma:mode="ink">
              <msink:context xmlns:msink="http://schemas.microsoft.com/ink/2010/main" type="line" rotatedBoundingBox="28747,16330 30478,16016 30643,16927 28911,17241"/>
            </emma:interpretation>
          </emma:emma>
        </inkml:annotationXML>
        <inkml:traceGroup>
          <inkml:annotationXML>
            <emma:emma xmlns:emma="http://www.w3.org/2003/04/emma" version="1.0">
              <emma:interpretation id="{C964A999-E629-4793-A853-F8217B3B5741}" emma:medium="tactile" emma:mode="ink">
                <msink:context xmlns:msink="http://schemas.microsoft.com/ink/2010/main" type="inkWord" rotatedBoundingBox="28747,16330 30075,16089 30240,17000 28911,1724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54.68">5183 1194 1839 0,'0'0'160'0,"0"0"-160"0,0 0 0 15,0 0 0-15,0 0 3600 0,0 0 688 16,0 0 144-16,0 0 32 0,13-5-2976 0,-13 5-592 0,15-5-112 0,3 1-16 15,-2 1-256-15,1 1-64 0,2-2 0 0,1 1 0 0,-5 1 0 0,1 0-16 16,0 1 0-16,-1-1 0 16,-1 2-144-16,-14 0-32 0,16 0 0 0,-16 0 0 15,0 0-32-15,16 3-16 0,-16-3 0 0,0 0 0 16,0 0 16-16,0 0 0 0,3 16 0 0,-6-2 0 16,-4 0 32-16,-2 0 16 0,-3 0 0 0,0 2 0 15,-2-1-64-15,0 1-16 0,2 0 0 0,-2 0 0 0,-2-2-64 0,0-2 0 16,2-2-128-16,2 6 192 0,0 2-192 0,3-3 0 0,0-2 0 15,0 1 0-15,1 1 128 0,1 1-128 0,1-2 0 0,3-2 0 16,3-12 128-16,0 0-128 16,-4 16 0-16,3-4 0 0,1-12 0 0,0 0 128 0,0 0-128 0,0 0 0 15,10 12 0-15,-10-12 144 0,0 0-144 0,18 9 128 16,-3-4-128-16,3 1 192 0,-1-3-192 0,3-3 192 16,-3-2 0-16,2 2 0 15,0 0 0-15,2 0 0 0,2-1-64 0,0-3 0 16,-2 1 0-16,0 1 0 0,-2 0 0 0,0-1-128 15,-3-6 192-15,0 6-64 0,0 1-128 0,-2-2 192 0,-14 4-192 0,10-7 192 16,-10 7-1488-16,0 0-304 0,4-19-48 0,-4 19-16 16</inkml:trace>
          <inkml:trace contextRef="#ctx0" brushRef="#br0" timeOffset="36954.05">5166 1344 13119 0,'0'0'576'0,"0"0"128"0,0 0-560 0,0 0-144 0,0 0 0 0,17 0 0 16,1 2 1152-16,-1-4 192 0,1-1 32 0,3 1 16 16,2 0-576-16,1 1-112 0,4-1-32 0,2 0 0 15,-1-1-288-15,1 1-48 0,0 0-16 0,0 2 0 16,1-5-176-16,-3 0-144 0,7-9 192 15,-5 12-192-15</inkml:trace>
          <inkml:trace contextRef="#ctx0" brushRef="#br0" timeOffset="37525.43">5773 1005 911 0,'0'0'0'0,"0"0"0"0,0 0 0 0,0 0 0 0,0 0 0 0,0 0 0 16,0 0 3632-16,0 0 640 0,0 0 128 0,-13 2 16 15,13-2-2880-15,-14-2-592 0,0 0-112 0,14 2-32 16,0 0-320-16,-14 0-64 0,14 0-16 0,-12 0 0 0,12 0-128 16,-12 0-16-16,12 0-16 0,-12 0 0 15,12 0-64-15,0 0-16 0,-13 4 0 0,13-4 0 16,0 0 16-16,-12 2 0 0,12-2 0 0,0 0 0 15,0 0-176-15,-12 5 192 0,12-5-192 0,-9 9 192 16,2 1-192-16,2 1 0 0,5-11 0 0,-5 17 0 0,3-1 0 0,0 0 0 16,2-1 0-16,-1 1 128 0,-1 2 0 0,2-4-128 15,0-2 192-15,2 0-64 0,-4 2 64 0,2-14 0 16,-2 14 0-16,2-14 0 0,0 16 48 0,0-16 16 16,0 0 0-16,0 0 0 15,4 14-32-15,-4-14 0 0,0 0 0 0,0 0 0 0,0 0 32 0,0 0 16 16,8 7 0-16,-8-7 0 0,0 0 48 0,0 0 0 15,0 0 0-15,16 1 0 0,-16-1-64 0,14 2-16 0,-14-2 0 0,0 0 0 16,14 2-80-16,-14-2-16 0,14-2 0 0,-14 2 0 16,14-2-144-16,0 1 192 15,-14 1-192-15,16-4-8880 0,-4-1-1872 0</inkml:trace>
          <inkml:trace contextRef="#ctx0" brushRef="#br0" timeOffset="23992.31">4473 773 6447 0,'2'10'576'0,"-2"-10"-576"0,0 0 0 0,14 5 0 16,2 1 1648-16,5 2 208 0,7-2 64 0,5-1 0 15,6-7-656-15,3 2-128 0,3 4-32 0,7 1 0 16,6-5-80-16,0-2 0 0,-2-1-16 0,-2-1 0 15,-1 2 96-15,-1-3 32 0,0 0 0 0,3 7 0 16,4 10-16-16,1-5 0 0,1-2 0 16,0-3 0-16,-5-4-96 0,-4-1-32 0,-3 1 0 0,-7-2 0 15,-7-3-160-15,-3 2-48 0,-4-4 0 0,-9-5 0 16,-9-7-176-16,1 2-32 0,-1 3-16 0,-1 4 0 16,-9 12-128-16,0 0-32 0,11-7 0 0,-11 7 0 0,0 0-112 15,0 0-32-15,0 0 0 0,0 0 0 0,0 0-256 0,0 0 160 16,0 0-160-16,10 14 128 0,1 11-128 0,-4-13 0 15,-4-21 0-15,-3 9 0 16,0 0-1088-16,4 16-256 0,-4-16-64 0</inkml:trace>
          <inkml:trace contextRef="#ctx0" brushRef="#br0" timeOffset="35402.94">4699 1182 6447 0,'0'0'576'0,"0"0"-576"0,0 0 0 0,0 0 0 0,0 0 2336 0,0 0 352 16,0 0 80-16,0 0 16 0,0 0-1424 0,0 0-272 16,0 0-64-16,0 0-16 0,0 0-400 0,0 0-80 15,12-5-16-15,1-1 0 0,-1 1-176 0,2 3-32 0,0 2-16 16,1 2 0-16,5 2-128 0,-1 1-32 0,-2 2 0 16,1-2 0-16,-2 4-128 0,-1 0 0 15,-2 5 144-15,-1 1-144 0,0 3 128 0,-3-1-128 16,-2 1 160-16,0 1-160 0,-4 0 208 0,-1 4-48 15,-2 3-16-15,-3-5 0 0,-3-2 64 0,-1 2 16 16,-1-1 0-16,-3-1 0 0,-3-2-16 0,-2-3 0 0,-1-5 0 0,1 0 0 16,2-1-32-16,0 1-16 15,0-2 0-15,2-3 0 0,0-3 0 0,-1 1 0 0,13-2 0 0,0 0 0 16,-14-2 32-16,2 1 0 0,0-1 0 0,12 2 0 16,0 0 64-16,0 0 0 0,-12-7 16 0,5 0 0 15,7 7 64-15,0 0 16 0,-4-16 0 0,4 4 0 16,0 12-16-16,0 0 0 0,7-14 0 0,4 0 0 15,-4 0-64-15,2 2-16 0,1 1 0 0,-1 3 0 0,1-1-128 0,4 2-128 16,0 0 144-16,2 0-144 0,1 2 128 0,3 1-128 16,-1 1 0-16,0-1 144 15,0 1-144-15,1-1 0 0,-3 1 0 0,1-1-14544 0</inkml:trace>
        </inkml:traceGroup>
        <inkml:traceGroup>
          <inkml:annotationXML>
            <emma:emma xmlns:emma="http://www.w3.org/2003/04/emma" version="1.0">
              <emma:interpretation id="{163376BE-87CA-4446-9AE4-8D175BC3241C}" emma:medium="tactile" emma:mode="ink">
                <msink:context xmlns:msink="http://schemas.microsoft.com/ink/2010/main" type="inkWord" rotatedBoundingBox="30140,16482 30549,16408 30630,16855 30221,16929"/>
              </emma:interpretation>
              <emma:one-of disjunction-type="recognition" id="oneOf3">
                <emma:interpretation id="interp3" emma:lang="" emma:confidence="1">
                  <emma:literal>3]</emma:literal>
                </emma:interpretation>
                <emma:interpretation id="interp4" emma:lang="" emma:confidence="0">
                  <emma:literal>3</emma:literal>
                </emma:interpretation>
                <emma:interpretation id="interp5" emma:lang="" emma:confidence="0">
                  <emma:literal>]]</emma:literal>
                </emma:interpretation>
                <emma:interpretation id="interp6" emma:lang="" emma:confidence="0">
                  <emma:literal>]</emma:literal>
                </emma:interpretation>
                <emma:interpretation id="interp7" emma:lang="" emma:confidence="0">
                  <emma:literal>3}</emma:literal>
                </emma:interpretation>
              </emma:one-of>
            </emma:emma>
          </inkml:annotationXML>
          <inkml:trace contextRef="#ctx0" brushRef="#br0" timeOffset="38091.83">5878 979 2751 0,'0'0'256'0,"0"0"-256"0,0 0 0 0,0 0 0 0,0 0 2704 0,0 0 496 15,0 0 112-15,10 3 16 0,-10-3-2144 0,0 0-416 16,12 2-96-16,-1-4-16 0,-11 2-208 0,15-3-32 0,-4-2-16 0,-11 5 0 16,0 0-48-16,12 1-16 0,-12-1 0 0,0 0 0 15,0 0-80-15,12 4 0 16,-12-4-16-16,0 0 0 0,0 0 16 0,0 0 16 15,0 0 0-15,0 0 0 0,0 0 16 0,0 0 0 16,0 0 0-16,-7 9 0 0,-1-1-16 0,8-8 0 0,0 0 0 0,-11 4 0 16,11-4-80-16,-9 9 0 15,9-9-16-15,0 0 0 0,0 0-176 0,0 0 0 16,-3 10 0-16,3-10 0 0,0 0 0 0,0 0 0 0,9 11 0 0,1-3 0 0,1 1 0 0,-1 3 128 31,-10-12-128-31,16 14 0 0,-2 0 128 0,0 2-128 0,-2-4 128 0,-5 1-128 0,-7-13 0 0,7 15 0 16,0-1 0-16,-3 0-176 0,-4-14 176 0,0 0 176 15,0 14-48-15,0-14 0 16,-6 14 96-16,-1-3 16 0,7-11 0 0,-12 9 0 0,0-1 112 0,1-1 32 16,11-7 0-16,-12 7 0 15,12-7 48-15,-12 4 16 0,12-4 0 0,-12 1 0 16,12-1-48-16,-13 2 0 0,13-2 0 0,0 0 0 16,-12 0-80-16,12 0-32 0,0 0 0 0,0 0 0 0,0 0-128 0,0 0-32 15,-10 0 0-15,10 0 0 16,0 0-128-16,0 0 0 0,0 0 144 0,0 0-14224 15</inkml:trace>
          <inkml:trace contextRef="#ctx0" brushRef="#br0" timeOffset="38705.62">6171 888 1839 0,'20'9'160'0,"-10"-6"-160"0,2-3 0 0,0 2 0 16,1-2 1728-16,-1 0 304 0,0 2 64 0,0-2 16 16,-12 0-384-16,0 0-80 0,0 0-16 0,0 0 0 15,0 0-672-15,0 0-144 0,9-11-32 0,-9 11 0 16,0 0-48-16,0 0-16 0,0 0 0 0,0 0 0 15,0 0-80-15,0 0 0 0,0 0-16 0,0 0 0 0,-14-12-176 0,2 5-48 16,12 7 0-16,0 0 0 0,-14-3-48 0,14 3-16 16,-12-7 0-16,12 7 0 15,0 0-64-15,0 0-16 0,-11-2 0 0,11 2 0 0,-8 7-80 0,8-7-32 16,-4 12 0-16,1-1 0 0,3-11-144 0,0 19 0 16,3 2 0-16,1 0 0 0,-3-6 0 0,5 3 0 15,0-1 0-15,1 4 0 0,-1 2 0 0,1 2 0 16,0-3 0-16,1 3 0 0,-1-2 0 0,0-2 0 15,-1-2 0-15,-1-2-176 0,0 1 176 0,-1-1 192 16,-3 1-32-16,3-3-16 0,-4-1 48 0,0-14 0 0,0 0 0 0,-5 13 0 16,5-13 48-16,-6 10 16 0,6-10 0 15,-10 7 0-15,10-7 128 0,-12 4 48 0,-2-3 0 16,-2-1 0-16,-1-1 16 0,-1-1 16 16,1 0 0-16,-3 0 0 0,-1 1-128 0,2-1-16 15,2 4-16-15,1-2 0 0,0 0-160 0,4 1-16 16,12-1-128-16,-12 4-14832 0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4:16.883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7CD8AB8-A9C0-4DC5-BF33-7C5E1285DFD1}" emma:medium="tactile" emma:mode="ink">
          <msink:context xmlns:msink="http://schemas.microsoft.com/ink/2010/main" type="writingRegion" rotatedBoundingBox="27850,6191 28876,6050 28935,6480 27910,6621"/>
        </emma:interpretation>
      </emma:emma>
    </inkml:annotationXML>
    <inkml:traceGroup>
      <inkml:annotationXML>
        <emma:emma xmlns:emma="http://www.w3.org/2003/04/emma" version="1.0">
          <emma:interpretation id="{DD685B1F-834C-4A2D-B354-4409EE9ADF5E}" emma:medium="tactile" emma:mode="ink">
            <msink:context xmlns:msink="http://schemas.microsoft.com/ink/2010/main" type="paragraph" rotatedBoundingBox="27850,6191 28876,6050 28935,6480 27910,6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190858-3D64-4091-AE9F-84C23878614B}" emma:medium="tactile" emma:mode="ink">
              <msink:context xmlns:msink="http://schemas.microsoft.com/ink/2010/main" type="line" rotatedBoundingBox="27850,6191 28876,6050 28935,6480 27910,6621"/>
            </emma:interpretation>
          </emma:emma>
        </inkml:annotationXML>
        <inkml:traceGroup>
          <inkml:annotationXML>
            <emma:emma xmlns:emma="http://www.w3.org/2003/04/emma" version="1.0">
              <emma:interpretation id="{846A81F6-8602-4F8C-AF4D-4103585C10EB}" emma:medium="tactile" emma:mode="ink">
                <msink:context xmlns:msink="http://schemas.microsoft.com/ink/2010/main" type="inkWord" rotatedBoundingBox="27860,6262 28155,6221 28192,6490 27897,65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-1183-3024 911 0,'0'0'0'0,"0"0"0"0,0 0 0 0,-6-5 0 16,6 5 3056-16,0 0 528 0,-1-7 96 0,1 7 32 0,-4-7-2144 16,4 7-416-16,0 0-96 0,0 0-16 15,9-7-528-15,1 0-128 0,1 2 0 0,1 1-16 0,0 4-208 0,2 0-32 16,0 2-128-16,2 2 192 15,2-1-192-15,1 2 0 0,0 1 128 0,0 1-128 0,1 0 0 0,-3 1 0 16,2 1 0-16,-3 2 0 0,0 1 0 0,-4 0 0 16,0 0 128-16,-1 1-128 0,-1 1 176 0,-3-2-16 15,-7-12 0-15,2 14 0 0,0 2 32 0,-4-2 16 16,-2-2 0-16,-3-2 0 0,-1-1 96 0,-1 0 16 16,-2 1 0-16,-1-3 0 0,-2-3 16 0,-1-1 16 15,-1 1 0-15,-2-1 0 0,1-1 32 0,-1-2 16 16,3-2 0-16,-1 2 0 0,0 0 112 0,0 2 32 15,2-4 0-15,0-1 0 0,0-1 32 0,2 1 0 16,2-3 0-16,10 6 0 0,-9-7-128 0,4 1-32 16,5 6 0-16,-2-11 0 0,2-1-224 0,3 0-64 15,4 1 0-15,2 2 0 0,2 1-128 0,3-1 0 16,1-2 0-16,3 4 0 0,1 0 0 0,0 2 0 16,2 0-160-16,11 0 160 15,-4-1-1152-15,0 5-128 0,-2-1-16 0</inkml:trace>
        </inkml:traceGroup>
        <inkml:traceGroup>
          <inkml:annotationXML>
            <emma:emma xmlns:emma="http://www.w3.org/2003/04/emma" version="1.0">
              <emma:interpretation id="{AA677570-527A-4516-894F-22A2081F012B}" emma:medium="tactile" emma:mode="ink">
                <msink:context xmlns:msink="http://schemas.microsoft.com/ink/2010/main" type="inkWord" rotatedBoundingBox="28297,6130 28876,6050 28935,6480 28356,6560">
                  <msink:destinationLink direction="with" ref="{F08AA306-767A-4697-BA56-A179166F4A1C}"/>
                </msink:context>
              </emma:interpretation>
              <emma:one-of disjunction-type="recognition" id="oneOf1">
                <emma:interpretation id="interp1" emma:lang="" emma:confidence="0.5">
                  <emma:literal>WE</emma:literal>
                </emma:interpretation>
                <emma:interpretation id="interp2" emma:lang="" emma:confidence="0">
                  <emma:literal>WI</emma:literal>
                </emma:interpretation>
                <emma:interpretation id="interp3" emma:lang="" emma:confidence="0">
                  <emma:literal>WC</emma:literal>
                </emma:interpretation>
                <emma:interpretation id="interp4" emma:lang="" emma:confidence="0">
                  <emma:literal>W</emma:literal>
                </emma:interpretation>
                <emma:interpretation id="interp5" emma:lang="" emma:confidence="0">
                  <emma:literal>We</emma:literal>
                </emma:interpretation>
              </emma:one-of>
            </emma:emma>
          </inkml:annotationXML>
          <inkml:trace contextRef="#ctx0" brushRef="#br0" timeOffset="666.96">-748-3083 1839 0,'0'0'160'0,"0"0"-160"16,0 0 0-16,0 0 0 0,0 0 3632 0,0 0 688 15,0 0 144-15,0 0 16 0,0 0-2928 0,0 0-592 16,0 0-112-16,0 0-16 0,2 12-480 0,1-1-96 15,1 1 0-15,1 2-16 0,0 0-112 0,1 2 0 16,-1 1-128-16,0-1 192 0,2 0-64 0,0-1 0 16,2 5-128-16,-2-5 192 0,2-1-192 0,-2-1 144 0,-2-1-144 0,2-2 128 15,0-1-128-15,0 0 192 0,-7-9-192 0,0 0 192 0,9 8-64 0,1-1-128 16,-10-7 192-16,0 0-64 0,0 0 48 0,0 0 0 31,9 0 0-31,-9 0 0 0,0 0 64 0,5-8 16 16,-2-1 0-16,1 0 0 0,-2-3 32 0,-1 0 16 0,-1 0 0 0,0-2 0 15,0 3-64-15,0-1-16 0,2 0 0 0,2-1 0 16,-4 13-80-16,0 0-16 0,3-7 0 0,-3 7 0 16,5-8-128-16,1 1 0 0,-6 7 0 0,0 0 128 15,0 0-128-15,0 0 0 0,0 0 0 0,12 5 0 16,-2 5 0-16,1 1-144 0,-1-2 144 0,1 1 0 16,-2 2 0-16,1 2 0 0,1 2 0 15,1 0 0-15,-2-6 0 0,1 1 0 0,-2-1 0 0,-1-1 0 0,1-4 0 0,-2 2 0 16,-7-7 0-16,0 0 0 0,9 7 0 0,-9-7 0 15,0 0 0-15,0 0 0 0,9 5 0 0,-9-5 0 16,0 0 0-16,0 0 0 0,8-5 0 0,-8 5 176 16,0 0-176-16,9-10 160 0,-4-3 48 0,-3 1 16 0,2 0 0 0,-3-2 0 31,-1 0 32-31,0 0 0 0,0 0 0 0,0 2 0 0,0 1 48 0,0 1 16 16,0-1 0-16,0 1 0 15,0-1-64-15,0 3 0 0,0 8 0 0,0-7 0 0,0-6-96 0,2 6-32 16,-2 7 0-16,0 0 0 0,0 0-128 0,0 0 0 15,5-7 0-15,-5 7-9472 16,7-5-1936-16</inkml:trace>
          <inkml:trace contextRef="#ctx0" brushRef="#br0" timeOffset="1356.07">-195-3260 1839 0,'0'0'160'0,"0"0"-160"31,0 0 0-31,0 0 0 0,0 0 2976 0,-9 2 560 16,-2-4 112-16,3 2 32 0,-1 0-2208 0,9 0-448 0,0 0-96 0,-9 0-16 15,0-1-336-15,9 1-80 16,-8 0-16-16,8 0 0 0,0 0-96 0,0 0-32 0,-9 1 0 0,9-1 0 16,0 0-160-16,-7 7-16 0,3 2-16 0,1 3 0 15,-1 2-160-15,3-1 160 0,1 1-160 0,0 0 160 0,0 3-160 0,0 2 0 16,1 0 0-16,3-1 128 16,-2-2-128-16,3 1 160 0,-2-1-160 0,1 0 160 0,-2-2 0 0,1 0 0 15,1 0 0-15,-1 0 0 0,1-4 32 0,-4-10 0 16,3 11 0-16,2-3 0 0,-5-8 0 0,0 0 16 15,0 0 0-15,0 0 0 0,9 7 48 0,-9-7 16 0,0 0 0 0,0 0 0 16,0 0-16-16,11 2 0 0,-11-2 0 0,8-3 0 16,-8 3-112-16,9-7-16 15,0 0-128-15,1 1 192 0,-1-2-192 0,2 1 0 16,-1 0-144-16,1 0 144 16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8.28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E8482E8-92C5-4F8F-97DD-A4A10A22DE27}" emma:medium="tactile" emma:mode="ink">
          <msink:context xmlns:msink="http://schemas.microsoft.com/ink/2010/main" type="writingRegion" rotatedBoundingBox="30178,8914 31928,8914 31928,12165 30178,12165"/>
        </emma:interpretation>
      </emma:emma>
    </inkml:annotationXML>
    <inkml:traceGroup>
      <inkml:annotationXML>
        <emma:emma xmlns:emma="http://www.w3.org/2003/04/emma" version="1.0">
          <emma:interpretation id="{1570D60B-F81E-44AF-AC52-2A513A8B6AEB}" emma:medium="tactile" emma:mode="ink">
            <msink:context xmlns:msink="http://schemas.microsoft.com/ink/2010/main" type="paragraph" rotatedBoundingBox="30178,8914 31928,8914 31928,12165 30178,1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6396DA-4B6B-41C1-B2B2-7AFFEF3A0A41}" emma:medium="tactile" emma:mode="ink">
              <msink:context xmlns:msink="http://schemas.microsoft.com/ink/2010/main" type="line" rotatedBoundingBox="30178,8914 31928,8914 31928,12165 30178,12165"/>
            </emma:interpretation>
          </emma:emma>
        </inkml:annotationXML>
        <inkml:traceGroup>
          <inkml:annotationXML>
            <emma:emma xmlns:emma="http://www.w3.org/2003/04/emma" version="1.0">
              <emma:interpretation id="{527626AA-73F6-4E5A-8FCE-EB58F8DA28E4}" emma:medium="tactile" emma:mode="ink">
                <msink:context xmlns:msink="http://schemas.microsoft.com/ink/2010/main" type="inkWord" rotatedBoundingBox="30178,8914 31928,8914 31928,12165 30178,12165">
                  <msink:destinationLink direction="with" ref="{DE0A1059-9150-4C18-B21E-1289F03F417B}"/>
                </msink:context>
              </emma:interpretation>
              <emma:one-of disjunction-type="recognition" id="oneOf0">
                <emma:interpretation id="interp0" emma:lang="" emma:confidence="0.5">
                  <emma:literal>{</emma:literal>
                </emma:interpretation>
                <emma:interpretation id="interp1" emma:lang="" emma:confidence="0">
                  <emma:literal>8</emma:literal>
                </emma:interpretation>
                <emma:interpretation id="interp2" emma:lang="" emma:confidence="0">
                  <emma:literal>5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*</emma:literal>
                </emma:interpretation>
              </emma:one-of>
            </emma:emma>
          </inkml:annotationXML>
          <inkml:trace contextRef="#ctx0" brushRef="#br0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  <inkml:trace contextRef="#ctx0" brushRef="#br0" timeOffset="-1271.21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        <inkml:trace contextRef="#ctx0" brushRef="#br0" timeOffset="-32504.87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5:42.559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F183EF0-470E-4A9C-AB54-C006795F4A46}" emma:medium="tactile" emma:mode="ink">
          <msink:context xmlns:msink="http://schemas.microsoft.com/ink/2010/main" type="writingRegion" rotatedBoundingBox="27042,10031 30074,8999 30676,10768 27644,11800"/>
        </emma:interpretation>
      </emma:emma>
    </inkml:annotationXML>
    <inkml:traceGroup>
      <inkml:annotationXML>
        <emma:emma xmlns:emma="http://www.w3.org/2003/04/emma" version="1.0">
          <emma:interpretation id="{3CAE835B-FBA7-45DE-98F2-47A0D95ED06B}" emma:medium="tactile" emma:mode="ink">
            <msink:context xmlns:msink="http://schemas.microsoft.com/ink/2010/main" type="paragraph" rotatedBoundingBox="27305,9971 29336,9246 29624,10053 27593,10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557928-657B-48C5-B77B-3B3FCF50AE48}" emma:medium="tactile" emma:mode="ink">
              <msink:context xmlns:msink="http://schemas.microsoft.com/ink/2010/main" type="line" rotatedBoundingBox="27305,9971 29336,9246 29624,10053 27593,10779"/>
            </emma:interpretation>
          </emma:emma>
        </inkml:annotationXML>
        <inkml:traceGroup>
          <inkml:annotationXML>
            <emma:emma xmlns:emma="http://www.w3.org/2003/04/emma" version="1.0">
              <emma:interpretation id="{5837A273-9213-44B9-8A9C-D77AF94530DA}" emma:medium="tactile" emma:mode="ink">
                <msink:context xmlns:msink="http://schemas.microsoft.com/ink/2010/main" type="inkWord" rotatedBoundingBox="27337,10061 28079,9796 28313,10451 27571,10716"/>
              </emma:interpretation>
              <emma:one-of disjunction-type="recognition" id="oneOf0">
                <emma:interpretation id="interp0" emma:lang="" emma:confidence="0.5">
                  <emma:literal>28</emma:literal>
                </emma:interpretation>
                <emma:interpretation id="interp1" emma:lang="" emma:confidence="0">
                  <emma:literal>22</emma:literal>
                </emma:interpretation>
                <emma:interpretation id="interp2" emma:lang="" emma:confidence="0">
                  <emma:literal>23</emma:literal>
                </emma:interpretation>
                <emma:interpretation id="interp3" emma:lang="" emma:confidence="0">
                  <emma:literal>2%</emma:literal>
                </emma:interpretation>
                <emma:interpretation id="interp4" emma:lang="" emma:confidence="0">
                  <emma:literal>25</emma:literal>
                </emma:interpretation>
              </emma:one-of>
            </emma:emma>
          </inkml:annotationXML>
          <inkml:trace contextRef="#ctx0" brushRef="#br0">-1666 848 7359 0,'-3'-6'656'0,"3"6"-528"16,0 0-128-16,-9-5 0 0,2 0 2448 0,2 0 464 0,1-6 96 0,1 6 0 15,3 5-1824-15,0 0-368 0,7-9-80 0,-7 9-16 16,0 0-304-16,15-3-64 0,1-1-16 0,2 1 0 0,1 1-64 0,2 2-16 16,2 5 0-16,-1-1 0 15,1-3-96-15,0 5-32 16,-2 1 0-16,0 3 0 0,0 4-128 0,-2 2 0 0,0 0 0 0,-1-2-176 16,-3 1 176-16,-2 1 0 0,-5 0 160 0,-2 0-160 15,-3-1 256-15,-1 3-32 0,-2-3-16 0,-2 3 0 16,-3-1-16-16,0-1 0 0,-2 0 0 0,-2 0 0 15,0-1 0-15,-1 1-16 0,-3-2 0 0,3-3 0 16,1-3-16-16,0 1 0 0,9-9 0 0,-8 7 0 16,8-7-32-16,0 0-128 0,-13 5 192 0,13-5-64 15,-12 0 32-15,12 0 0 0,0 0 0 0,0 0 0 16,-10-7 48-16,3-1 16 0,1-3 0 0,5 1 0 16,-1-4 16-16,2 1 0 0,0 1 0 0,3 0 0 0,1 0 0 15,1-2 0-15,2-2 0 0,0 2 0 16,0 2-112-16,4-1 0 0,1 3-128 0,2 3 192 0,0 0-192 0,2 2 128 15,3 0-128-15,0 1 0 0,0 6 0 0,1-2 0 16,-3 0 0-16</inkml:trace>
          <inkml:trace contextRef="#ctx0" brushRef="#br0" timeOffset="12092.16">-1138 764 1839 0,'0'0'160'0,"0"0"-160"0,0 0 0 0,0 0 0 15,0 0 3312-15,0 0 624 0,0 0 128 0,0 0 32 16,0 0-2496-16,0 0-512 0,0 0-80 0,0 0-32 15,0 0-448-15,0 0-80 0,0 0-32 0,0 0 0 16,0 0-112-16,19 15-32 0,-19-15 0 0,14 9 0 16,-14-9-80-16,14 5 0 0,-14-5-16 0,14 2 0 0,-14-2-48 0,18 4-128 15,-18-4 192-15,17 0-64 16,-3 1 0-16,-14-1-128 0,14-3 192 0,-14 3-64 16,14-7 0-16,-14 7-128 0,14-2 192 0,-14 2-64 0,11-12 64 0,-4 3 16 15,-7 9 0-15,0 0 0 16,5-12 80-16,-5 12 16 0,4-11 0 0,-4 11 0 0,0 0-48 0,0 0-16 15,0 0 0-15,0 0 0 0,0 0-240 0,0 0 144 16,0 0-144-16,10 7 128 0,-10-7-128 16,0 0 0-16,14 18 0 0,-3 1 0 0,-3 4 0 0,1-2 0 0,-2 0 0 0,0 2 0 15,-2 3 0-15,0 0 0 16,-1-1 0-16,-2 1 0 0,-1 0 0 0,-1-3 0 16,-1-4 0-16,-3-2 0 0,1 3 160 0,-3-1-160 15,-1 0 192-15,-1-1-192 0,-1-3 208 0,2-1-64 16,0-3-16-16,7-11 0 0,-12 10 32 0,1-1 0 15,1-2 0-15,10-7 0 0,-12 4 0 0,12-4 0 0,0 0 0 16,-14-2 0-16,5-3 32 0,9 5 16 16,0 0 0-16,-9-13 0 0,4-1-16 0,3 0 0 15,0-1 0-15,2 1 0 0,2-2 0 0,2 0-16 0,-3 4 0 0,6 1 0 16,2-1-48-16,0 0 0 0,1 0 0 0,-1-2 0 16,-2 0-128-16,2 3 0 0,1 2 144 0,1-1-144 15,-1-2 0-15,2 1 0 0,-1 4 0 0,-1-1-9440 16,1-3-1952-16</inkml:trace>
          <inkml:trace contextRef="#ctx0" brushRef="#br0" timeOffset="12681.9">-1071 507 1839 0,'0'0'160'0,"0"0"-160"15,0 0 0-15,-9 8 0 0,9-8 2640 0,-9 9 496 0,9-9 112 0,-9 12 16 16,1 4-2256-16,2-2-448 0,1-2-96 0,2 4-16 16,-1 2-144-16,1-1-48 0,-1 1 0 0,4-4 0 15,0-14 16-15,-2 14 0 0,2-2 0 0,0-12 0 16,0 0-16-16,0 0 0 0,0 0 0 0,0 0 0 15,0 0 0-15,0 0-16 0,0 0 0 0,0 0 0 16,0 0 80-16,0 0 0 0,0 0 16 0,0 0 0 16,0 0 144-16,2-12 32 0,-2 12 0 0,2-14 0 0,0-2-16 15,1 0 0-15,1-3 0 0,-1 5 0 0,-3 14-80 0,5-14-16 16,1-5 0-16,-3 5 0 0,-3 14-144 0,7-13-16 16,-7 13-16-16,5-12 0 15,-5 12-48-15,0 0-16 0,7-10 0 0,-7 10 0 16,0 0-160-16,0 0 0 0,0 0 0 0,0 0 128 0,0 0-128 0,0 0 0 15,0 0 0-15,14 3 0 16,-14-3 0-16,14 9 0 0,-14-9 0 0,14 12 0 0,-3-1 160 0,-1 1-160 0,-1 0 192 0,2-1-192 16,-11-11 176-16,15 10-176 0,-1 1 160 0,-1-3-160 15,-3 1 128-15,2 0-128 0,-12-9 0 0,16 9-12112 32</inkml:trace>
        </inkml:traceGroup>
        <inkml:traceGroup>
          <inkml:annotationXML>
            <emma:emma xmlns:emma="http://www.w3.org/2003/04/emma" version="1.0">
              <emma:interpretation id="{79F6D379-C02D-4FC2-BC6C-E4507DB3350D}" emma:medium="tactile" emma:mode="ink">
                <msink:context xmlns:msink="http://schemas.microsoft.com/ink/2010/main" type="inkWord" rotatedBoundingBox="28870,9412 29336,9246 29624,10053 29158,10220"/>
              </emma:interpretation>
            </emma:emma>
          </inkml:annotationXML>
          <inkml:trace contextRef="#ctx0" brushRef="#br1" timeOffset="-18600.27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</inkml:traceGroup>
      </inkml:traceGroup>
    </inkml:traceGroup>
    <inkml:traceGroup>
      <inkml:annotationXML>
        <emma:emma xmlns:emma="http://www.w3.org/2003/04/emma" version="1.0">
          <emma:interpretation id="{50F791F3-9E2E-43FC-A724-9AE2BC4954BF}" emma:medium="tactile" emma:mode="ink">
            <msink:context xmlns:msink="http://schemas.microsoft.com/ink/2010/main" type="paragraph" rotatedBoundingBox="27249,10638 30281,9606 30676,10768 27644,11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194153-AB96-4ADF-88AD-1E8BDBC56927}" emma:medium="tactile" emma:mode="ink">
              <msink:context xmlns:msink="http://schemas.microsoft.com/ink/2010/main" type="line" rotatedBoundingBox="27249,10638 30281,9606 30676,10768 27644,11800"/>
            </emma:interpretation>
          </emma:emma>
        </inkml:annotationXML>
        <inkml:traceGroup>
          <inkml:annotationXML>
            <emma:emma xmlns:emma="http://www.w3.org/2003/04/emma" version="1.0">
              <emma:interpretation id="{E34AF43D-1416-42E7-A2CB-036DBD57F653}" emma:medium="tactile" emma:mode="ink">
                <msink:context xmlns:msink="http://schemas.microsoft.com/ink/2010/main" type="inkWord" rotatedBoundingBox="27295,10774 28746,10280 28993,11005 27542,11499"/>
              </emma:interpretation>
              <emma:one-of disjunction-type="recognition" id="oneOf1">
                <emma:interpretation id="interp5" emma:lang="" emma:confidence="0.5">
                  <emma:literal>•</emma:literal>
                </emma:interpretation>
                <emma:interpretation id="interp6" emma:lang="" emma:confidence="0">
                  <emma:literal>%</emma:literal>
                </emma:interpretation>
                <emma:interpretation id="interp7" emma:lang="" emma:confidence="0">
                  <emma:literal>*</emma:literal>
                </emma:interpretation>
                <emma:interpretation id="interp8" emma:lang="" emma:confidence="0">
                  <emma:literal>:</emma:literal>
                </emma:interpretation>
                <emma:interpretation id="interp9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4690.91">-1692 1666 3679 0,'0'0'320'0,"0"0"-320"0,0 0 0 0,0 0 0 16,0 0 2432-16,0 0 400 0,0 0 96 0,0 0 16 16,2-14-1680-16,1 3-336 0,-3 11-64 0,9-10-16 15,3-2-144-15,2 3-16 0,2 2-16 0,3-2 0 16,4 2-176-16,1 2-48 0,-1 0 0 0,3 3 0 15,0 2 0-15,2 3 0 0,4 1 0 0,-2 1 0 0,-2 2-96 0,-2 4-32 16,-2-3 0-16,3 3 0 0,-5 1-128 0,-1 0-16 16,-3 1-16-16,-2 1 0 0,-3 1 16 0,0 1 0 15,-5 2 0-15,-1-1 0 0,-3-1 64 0,-2 0 16 16,-2-1 0-16,-4 1 0 16,1 0 0-16,-6 0 16 0,-3 1 0 0,0-3 0 0,-4-2 48 0,-2 0 0 15,1-1 0-15,-6-1 0 0,0-1-80 0,-1 0-16 16,-1-4 0-16,3 0 0 0,1-1-48 0,3-1-16 15,2-3 0-15,2-1 0 0,2-1-32 0,12 2 0 16,-10-7 0-16,10 7 0 0,-6-12 48 0,5-1 0 0,2-1 0 0,5-1 0 16,2-4-176-16,5-2 160 0,1 1-160 0,3 3 160 15,2 1-160-15,2 2 0 16,2-2 144-16,2 2-144 0,-1 2 0 0,1 2 0 16,-3 1 0-16,3 0 0 0,-2 2 0 0,1 0-192 0,-1 2 64 0,-2 0-13648 15</inkml:trace>
          <inkml:trace contextRef="#ctx0" brushRef="#br0" timeOffset="15209.14">-1056 1592 1839 0,'0'0'160'0,"18"-5"-160"15,1 2 0-15,0-4 0 0,1-2 2064 0,1 0 384 16,0 1 80-16,1 1 16 0,3 1-912 0,-1 1-176 15,1 0-48-15,-4 3 0 0,0 0-656 0,-2 4-144 16,-3 0-32-16,-16-2 0 0,14 5-128 0,-14-5-48 0,8 12 0 0,-1 2 0 16,-7-14 16-16,-3 16 0 15,-2 0 0-15,-2-1 0 0,-4 3 16 0,-3 1 0 0,-2 0 0 0,1 1 0 16,-3 1-48-16,1 0 0 16,-3-2 0-16,3-2 0 0,1 1-32 0,2-1-16 15,0 1 0-15,6-1 0 0,2-1 0 0,1-2 0 0,2-2 0 0,3-12 0 16,-4 16-16-16,4-16-16 0,0 0 0 15,0 0 0-15,4 16-48 0,-4-16-16 0,0 0 0 0,15 12 0 16,1-2 16-16,0-1 16 0,1-5 0 0,1-4 0 0,-1-2 48 0,1 0 0 16,1 0 0-16,-2-1 0 15,1-4-80-15,-1 2-16 0,1-2 0 0,-2 3 0 16,-1-3-80-16,-1 0-16 0,0-2 0 0,0 1 0 16,0-3-128-16,-3 1-176 0,-2-1 48 0,-1 3 0 15,1-1-2784 1,-9 9-544-16</inkml:trace>
          <inkml:trace contextRef="#ctx0" brushRef="#br0" timeOffset="15402.75">-1031 1801 2751 0,'0'0'256'0,"0"0"-256"15,0 0 0-15,0 0 0 0,-11 1 3872 0,11-1 736 16,0 0 128-16,0 0 48 0,0 0-3216 0,0 0-640 15,0 0-128-15,14-7-32 0,6 2-272 0,-1 0-64 0,0-2-16 0,9 2 0 16,3-6-128-16,4 1-32 0,2-4 0 0,2 3 0 16,3-3-128-16,1 4-128 15,3 3 144-15</inkml:trace>
          <inkml:trace contextRef="#ctx0" brushRef="#br0" timeOffset="16123.03">-508 1328 1839 0,'0'0'160'0,"0"0"-160"0,0 0 0 0,0 0 0 15,-11 9 2176-15,11-9 384 0,-12 7 96 0,12-7 16 16,-14-2-976-16,14 2-192 0,-14 2-32 0,14-2-16 16,-16 2-688-16,16-2-128 0,-12-2-16 0,12 2-16 15,0 0-192-15,0 0-32 0,0 0-16 0,0 0 0 16,-9 9-176-16,2 3-48 0,2 4 0 0,3-4 0 15,2-12-144-15,0 16 0 0,2-2 0 0,-2 0 128 16,2 0-128-16,-2-14 192 0,0 0-192 0,3 16 192 16,-1-1-192-16,1-1 160 0,-3-14-160 0,0 0 160 15,4 16 0-15,-4-16 0 0,3 12 0 0,-3-12 0 16,0 0 32-16,0 0 0 0,0 0 0 0,0 0 0 0,0 0 128 16,0 0 16-16,0 0 16 0,0 0 0 0,0 0 80 0,16-1 16 15,-5-5 0-15,-11 6 0 0,12-5-128 0,-12 5-32 16,12-5 0-16,-1 0 0 0,-1-2-128 0,-10 7-32 15,14-4 0-15,-2-1 0 0,1-2-128 0,-1 2 0 16,0-1 0-16</inkml:trace>
          <inkml:trace contextRef="#ctx0" brushRef="#br0" timeOffset="16684.02">-489 1327 3679 0,'0'0'320'0,"10"-6"-320"0,1 1 0 0,-2-2 0 0,1 4 1696 0,2-1 272 15,-3-1 48-15,0 1 16 0,-9 4-848 0,10-1-160 16,-10 1-48-16,9 0 0 15,-9 0-496-15,0 0-96 0,0 0-32 0,0 0 0 16,0 0-176-16,0 0-48 0,0 0 0 0,0 0 0 0,0 0 48 0,0 0 0 0,0 0 0 0,0 0 0 31,0 14 16-31,0-14 0 0,0 0 0 0,0 0 0 16,0 0 0-16,0 0 0 0,-9 14 0 0,9-14 0 16,0 0 64-16,0 0 0 0,0 0 16 0,0 0 0 0,0 0-112 0,0 0-32 15,0 0 0-15,0 0 0 0,7 10-128 0,-7-10 0 16,0 0 0-16,14 9 0 0,0-2 0 0,-3 2 0 15,-1-2 0-15,1-2 0 0,-11-5 0 0,14 7 0 16,-2 2 0-16,-12-9 0 0,0 0 0 0,0 0 0 16,0 0 0-16,0 0 0 0,0 0 208 0,0 0-32 15,0 0-16-15,0 0 0 0,2 15 224 0,-2-15 64 0,-4 14 0 0,4-14 0 16,0 0 64-16,0 0 32 0,-14 9 0 0,14-9 0 16,0 0-64-16,-12 4-16 15,12-4 0-15,0 0 0 0,0 0-208 0,0 0-64 16,0 0 0-16,0 0 0 0,0 0-192 0,0 0 128 15,0 0-128-15,0 0 0 0,0 0 0 0,0 0-208 16,0 0 16-16,0 0 0 0</inkml:trace>
          <inkml:trace contextRef="#ctx0" brushRef="#br0" timeOffset="17078.66">-340 1225 1839 0,'0'0'160'0,"0"0"-160"0,0 0 0 0,0 0 0 15,0 0 2416-15,0 0 448 0,0 0 80 0,12-5 32 0,-12 5-1744 0,0 0-336 16,14-3-80-16,-14 3-16 0,12-4-352 0,-12 4-80 0,0 0-16 16,14-2 0-1,-14 2-112-15,0 0-32 0,16 0 0 0,-16 0 0 0,0 0-32 0,0 0-16 16,0 0 0-16,0 0 0 0,0 0 32 0,0 0 16 15,0 0 0-15,0 0 0 0,0 0 176 0,0 0 48 16,0 0 0-16,0 0 0 0,0 0-48 0,0 0 0 16,0 0 0-16,0 0 0 0,0 0-48 0,0 0-16 15,0 0 0-15,0 0 0 0,0 0-176 0,0 0-144 16,0 0 192-16,0 0-192 0,0 0 128 0,10 13-128 16,1 1 0-16,-3-2 0 0,-8-12 0 0,11 14 0 0,1 0 0 0,-1 0 0 15,-3 0 0-15,-8-14 0 0,9 15 0 0,-2 1 0 16,-2 2 0-16,-1-3 0 0,-4-15 0 0,0 18 160 15,-2-2 64-15,-1-2 16 0,-3-4 0 0,6-10 0 16,-7 11 112-16,7-11 32 0,-5 14 0 0,-2-6 0 16,7-8 160-16,-9 7 32 0,9-7 16 0,-10 7 0 15,10-7-80-15,-11 6-32 0,11-6 0 0,0 0 0 0,0 0-192 16,0 0-32-16,0 0-16 0,0 0 0 16,0 0-240-16,0 0 128 0,0 0-128 0</inkml:trace>
          <inkml:trace contextRef="#ctx0" brushRef="#br0" timeOffset="13956.69">-1687 1426 1839 0,'0'0'160'0,"0"0"-160"16,0 0 0-16,0 0 0 15,0 0 2928-15,0 0 544 0,0 0 112 0,0 0 32 16,0 0-2208-16,0 0-448 0,0 0-96 0,9 6-16 0,-9-6-400 0,21 0-96 0,2 0-16 0,5 1 0 16,5-4 0-16,4-1 0 15,3 1 0-15,7 3 0 0,7 2-48 0,-1-2-16 16,-1-4 0-16,-1-1 0 0,-2-2 16 0,-2-2 0 15,0 4 0-15,-3-2 0 0,-2-4 48 0,-2 3 16 16,-3 1 0-16,-2 0 0 0,-6 0 16 0,-4 0 0 16,-6-2 0-16,-5 2 0 0,-14 7 0 0,0 0 0 15,0 0 0-15,0 0 0 0,0 0 208 0,0 0 32 0,0 0 16 16,0 0 0-16,-12-12-144 0,0 5-32 16,-1 3 0-16,13 4 0 0,-15-2-256 0,1 1-48 15,1-1-16-15,13 2 0 0,0 0-128 0,-10 7 0 16,10-7 0-16</inkml:trace>
        </inkml:traceGroup>
        <inkml:traceGroup>
          <inkml:annotationXML>
            <emma:emma xmlns:emma="http://www.w3.org/2003/04/emma" version="1.0">
              <emma:interpretation id="{9FA2CA90-089E-4B63-A8DC-97DA5C5D142B}" emma:medium="tactile" emma:mode="ink">
                <msink:context xmlns:msink="http://schemas.microsoft.com/ink/2010/main" type="inkWord" rotatedBoundingBox="29275,9948 30281,9606 30676,10768 29671,11110"/>
              </emma:interpretation>
              <emma:one-of disjunction-type="recognition" id="oneOf2">
                <emma:interpretation id="interp10" emma:lang="" emma:confidence="0.5">
                  <emma:literal>JZC3)</emma:literal>
                </emma:interpretation>
                <emma:interpretation id="interp11" emma:lang="" emma:confidence="0">
                  <emma:literal>JZ3)</emma:literal>
                </emma:interpretation>
                <emma:interpretation id="interp12" emma:lang="" emma:confidence="0">
                  <emma:literal>Jz[3)</emma:literal>
                </emma:interpretation>
                <emma:interpretation id="interp13" emma:lang="" emma:confidence="0">
                  <emma:literal>Jz(3)</emma:literal>
                </emma:interpretation>
                <emma:interpretation id="interp14" emma:lang="" emma:confidence="0">
                  <emma:literal>JzC3)</emma:literal>
                </emma:interpretation>
              </emma:one-of>
            </emma:emma>
          </inkml:annotationXML>
          <inkml:trace contextRef="#ctx0" brushRef="#br0" timeOffset="-7584.02">558 510 2751 0,'0'0'128'0,"0"0"16"0,0 0-144 0,0 0 0 0,0 0 0 0,0 0 0 16,0 0 2416-16,0 0 448 0,0 0 80 0,0 0 32 16,0 0-1920-16,0 0-384 0,0 0-80 0,16 5-16 15,0-10-192-15,-1 0-64 0,1 1 0 0,0 1 0 16,-2 1 16-16,2 0 0 0,1 2 0 0,-1 2 0 16,0 2-144-16,-2-1-16 0,-14-3-16 0,15 9 0 15,3 1 32-15,-4 3 16 0,-2-1 0 0,-3 0 0 16,-2 0-16-16,0 2-16 0,-2 4 0 0,-1-2 0 15,-4-16 16-15,0 14 16 0,-4 1 0 0,1 1 0 16,-1-2 32-16,-1-2 0 0,-6-3 0 0,3 1 0 0,-3 1 16 16,-1-2 16-16,-2-2 0 0,0 1 0 15,-2-4-16-15,0 1 0 0,2 4 0 0,-3-6 0 16,-1 1 0-16,3-2 0 0,-1-2 0 0,4 1 0 0,1 3 16 0,11-4 0 16,-12-5 0-16,12 5 0 0,0 0-112 0,0 0-32 15,0 0 0-15,0 0 0 0,0 0 16 0,0 0 0 16,0 0 0-16,0 0 0 0,3-14-16 0,3 1-128 15,-6 13 192-15,8-12-64 0,3-2-128 0,1 2 160 16,0-2-160-16,1 5 160 0,1 1-160 0,0-1 0 16,0 0 144-16,0 2-144 0,-2 2 0 0,2 0 128 15,0 3-128-15,2-2 0 0,-1 1 0 0,1-1 0 16,2 3-192-16</inkml:trace>
          <inkml:trace contextRef="#ctx0" brushRef="#br0" timeOffset="-6483.86">980 486 1839 0,'0'0'0'0,"8"3"160"0,-8-3-160 0,13 0 0 15,-3 2 0-15,1-2 0 16,-11 0 2304-16,15-2 416 0,-1 0 96 0,-14 2 0 16,16-5-1520-16,0 2-304 0,-2-1-64 0,-2-1-16 0,-12 5-400 0,16-7-64 15,-2 2-32-15,-14 5 0 16,10-11-32-16,-1 2-16 0,-9 9 0 0,0 0 0 16,5-14 16-16,-5 14 16 0,2-14 0 0,-2 14 0 0,-2-12 48 0,0 4 16 15,-3 1 0-15,5 7 0 0,-7-9-64 0,7 9-16 0,-10-5 0 16,10 5 0-16,-12-7-48 0,12 7-16 0,0 0 0 0,-11-4 0 15,11 4-128-15,0 0-48 16,-10 0 0-16,10 0 0 0,0 0-144 0,0 0 0 16,-9 12 0-16,9-12 0 0,-4 16 0 0,3 1 0 15,1 1 0-15,0-1 0 0,1 1-176 0,3 3 176 16,-1 3-128-16,1 1 128 0,1-1 0 0,0 3-128 0,-3-1 128 0,3 0 0 16,-1-1 0-16,-2-4 0 15,-2-2 0-15,-2 0 128 0,0 0 0 0,0-1 16 0,2-18 0 0,-3 19 0 16,-1 0 32-16,-1-3 0 0,0-2 0 0,5-14 0 15,0 0 16-15,-7 10 0 0,0-1 0 0,7-9 0 16,0 0 16-16,0 0 16 0,0 0 0 0,0 0 0 16,-11-3-32-16,11 3 0 0,-8-6 0 0,1 1 0 15,7 5-16-15,0 0-16 0,0 0 0 0,-9-16 0 16,4 2-32-16,5 14-128 0,0 0 192 0,-4-15-64 16,2-3-128-16,2 4 0 0,2 0 144 0,-2 14-144 15,0 0 0-15,7-12 0 0,0-2 0 0,2 5 0 16,-9 9 0-16,0 0 0 0,14-8 0 0,0 2 0 0,-14 6 0 15,16 0-128-15,-4 0 128 0,0 0 0 0,-12 0 0 0,16 2-160 0,-2 2 160 0,-14-4 0 32,17 0 0-32,-1 0 0 0,0 0 0 0,-16 0 0 15,0 0 0-15,14 1 0 0,-14-1 0 0,0 0 0 16,0 0 0-16,0 0 0 0,12 4 0 0,-12-4 0 0,0 0 0 0,0 0 176 16,0 0-176-16,0 0 160 0,10-11-32 0,-3 1 0 15,-1-2 0-15,-3 3 0 0,-3 9-128 0,0 0 0 16,7-18 0-16,-2 4 128 0,-5 14-128 0,0 0 0 15,13-10 0-15,-3 1 128 0,1 2-128 0,-11 7 0 16,14 4-160-16</inkml:trace>
          <inkml:trace contextRef="#ctx0" brushRef="#br0" timeOffset="-5684.45">448 1063 1839 0,'0'0'0'0,"19"-2"160"0,1 0-160 0,4 2 0 0,4-3 0 0,5-1 0 16,4-3 2016-16,5 2 368 0,2-4 80 0,3 2 16 0,5 0-800 0,1 0-144 16,-3 0-48-16,-1 0 0 15,-3 0-416-15,-4 0-96 0,-2-1-16 0,-3 2 0 0,-2-1-192 0,-4 0-64 16,-5-1 0-16,-1 1 0 0,-4 5-80 0,-2-3-32 15,-3-6 0-15,-6 6 0 0,-10 5-48 0,0 0-16 16,0 0 0-16,0 0 0 0,0 0 16 0,0 0 0 16,0 0 0-16,0 0 0 0,0 0-128 0,0 0-32 15,0 0 0-15,0 0 0 0,0 0-224 0,0 0-160 16,-8-5 192-16,8 5-192 0,0 0 0 0,0 0 0 16,-9 8 0-16,9-8-13152 0</inkml:trace>
          <inkml:trace contextRef="#ctx0" brushRef="#br0" timeOffset="-4955.49">429 1253 6447 0,'0'0'576'0,"0"0"-576"0,0 0 0 0,0 0 0 15,2-10 2208-15,1 1 336 0,-3 9 64 0,0 0 16 16,11-9-1536-16,3 2-288 0,-2 2-64 0,2-2-16 16,0 4-208-16,2 1-64 0,1 0 0 0,2 0 0 15,2 6-64-15,0 1-32 0,5 2 0 0,-3 2 0 16,-2 1-96-16,-2 4 0 0,4 2-16 0,-5 3 0 15,-3 2 80-15,1 2 0 0,-4 0 16 0,1 1 0 16,-3 1-144-16,-3-1-16 0,-3-5-16 0,-3 1 0 16,-1-1 80-16,-5-2 16 0,-4-1 0 0,-1 0 0 15,-1-4 32-15,-3-3 16 0,-1 1 0 0,-1 1 0 16,-2-3-16-16,1-1 0 0,-2-1 0 0,1-1 0 16,-1 0 0-16,1-3 0 0,3-2 0 0,1 0 0 0,1-2 80 0,13 2 16 15,-12-5 0-15,12 5 0 0,-8-9 64 0,2 0 32 16,6 9 0-16,0-15 0 0,2-4-160 0,5 1-48 15,2 2 0-15,5 1 0 16,0 1-144-16,3-2-128 0,2 0 192 0,2 4-192 0,0 5 128 0,2 0-128 16,0-2 0-16,1 2 0 0,3-2 0 0,-1 8 0 15,0 1 0-15,-1-2 0 0,-3-2-304 0,-1 1-64 0,0 3-16 0</inkml:trace>
          <inkml:trace contextRef="#ctx0" brushRef="#br0" timeOffset="-3966.04">1008 1155 2751 0,'0'0'128'0,"0"0"16"0,0 0-144 0,0 0 0 0,0 0 0 0,0 0 0 16,0 0 3616-16,0 0 688 0,0 0 144 0,3 13 32 16,-3-13-3200-16,0 0-640 0,7 14-128 0,0-2-32 0,-2-2-192 0,-5-10-32 15,0 0-16-15,13 14 0 0,-3-3-48 0,1-2-16 16,-11-9 0-16,12 5 0 0,-12-5-48 0,0 0 0 15,12 5 0-15,-12-5 0 16,0 0 16-16,14-2 0 0,-14 2 0 0,0 0 0 0,12-7-16 0,-12 7-128 16,9-10 192-16,-4 1-64 0,-5 9 48 0,0 0 0 15,0-12 0-15,0 12 0 0,0-14 16 0,0 14 0 0,0-12 0 0,0 12 0 16,0 0 0-16,0 0 16 0,-1-13 0 0,1 13 0 16,0 0-80-16,0 0 0 15,0 0-128-15,0 0 192 0,0 0-192 0,13 13 0 16,-2 1 0-16,-1 1 0 0,1 5 0 0,-1 2 0 15,1 5-128-15,-1 2 128 0,1-3 0 0,-2 2 0 16,-2 0 0-16,-2-1 0 0,-3-6 0 0,-1 0 176 16,-1 0-176-16,0-2 160 0,0-2-160 0,0-1 0 15,0-16 0-15,-5 18 128 0,-2-4-128 0,7-14 160 0,-9 12-160 16,1-5 160-16,-3-2-32 0,11-5-128 0,-12 3 192 0,12-3-64 16,-14-1 32-16,2-3 0 0,3-3 0 0,0 0 0 15,-1-1 96-15,1-3 0 0,2-3 16 0,2 2 0 16,5 12 64-16,-5-16 16 0,1 0 0 0,2 2 0 15,2-3-96-15,2 1-32 0,2 2 0 0,1 0 0 16,4 2-224-16,-1 0 0 0,3 3 128 0,1 0-128 0,2 0 0 0,3-1 0 16,3-4 0-16,-1 5 0 31,-2 4-896-31,1-2-112 0</inkml:trace>
          <inkml:trace contextRef="#ctx0" brushRef="#br0" timeOffset="-3422.48">1088 996 3679 0,'0'0'320'0,"0"0"-320"0,0 0 0 0,0 0 0 16,0 0 2752-16,0 0 496 0,0 0 80 0,0 0 32 15,0 0-2048-15,0 0-416 0,-3 14-64 0,-1 0-32 16,1 0-400-16,-3 0-80 0,6-14 0 0,-1 16-16 16,-1 1-64-16,0-1-16 0,0-2 0 0,2-14 0 15,-1 16-32-15,-1-2-16 0,2-14 0 0,0 0 0 16,0 12-32-16,0-12 0 0,0 0 0 0,0 0 0 16,0 0-16-16,0 0-128 0,0 0 192 0,0 0-64 0,0 0 16 0,0 0 0 15,0 0 0-15,12-7 0 0,-3-2 16 0,0 1 0 16,-2-1 0-16,0 0 0 15,-2-1-16-15,2 1 0 0,0 0 0 0,-7 9 0 0,9-9 16 0,-9 9 0 16,10-10 0-16,-10 10 0 0,9-9 16 0,-9 9 0 0,8-10 0 0,-8 10 0 16,0 0 16-16,0 0 0 0,0 0 0 0,0 0 0 15,16 3-48 1,-16-3 0-16,14 7 0 0,-14-7 0 0,14 11 0 0,-3-1 0 16,-1-1 0-16,-3 1 0 0,-7-10-144 0,7 16 160 15,0-4-160-15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8:33.40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F8BFF0D-66E9-4C08-A689-BE4F3CD7230C}" emma:medium="tactile" emma:mode="ink">
          <msink:context xmlns:msink="http://schemas.microsoft.com/ink/2010/main" type="writingRegion" rotatedBoundingBox="24116,8596 30930,7788 31135,9518 24322,10326"/>
        </emma:interpretation>
      </emma:emma>
    </inkml:annotationXML>
    <inkml:traceGroup>
      <inkml:annotationXML>
        <emma:emma xmlns:emma="http://www.w3.org/2003/04/emma" version="1.0">
          <emma:interpretation id="{6D8F14A1-993B-4AF4-BFB0-36F300BAF852}" emma:medium="tactile" emma:mode="ink">
            <msink:context xmlns:msink="http://schemas.microsoft.com/ink/2010/main" type="paragraph" rotatedBoundingBox="26352,8155 28712,8146 28716,9268 26357,92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F022CB-97D5-4C55-8F0F-57638005F657}" emma:medium="tactile" emma:mode="ink">
              <msink:context xmlns:msink="http://schemas.microsoft.com/ink/2010/main" type="line" rotatedBoundingBox="26352,8155 28712,8146 28716,9268 26357,9278"/>
            </emma:interpretation>
          </emma:emma>
        </inkml:annotationXML>
        <inkml:traceGroup>
          <inkml:annotationXML>
            <emma:emma xmlns:emma="http://www.w3.org/2003/04/emma" version="1.0">
              <emma:interpretation id="{68773597-2A85-4C51-A7BD-6ECE9639E37F}" emma:medium="tactile" emma:mode="ink">
                <msink:context xmlns:msink="http://schemas.microsoft.com/ink/2010/main" type="inkWord" rotatedBoundingBox="26353,8225 28712,8215 28716,9268 26357,927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-2157-894 1839 0,'0'0'0'0,"0"0"160"0,0 0-160 0,0 0 0 15,0 0 0-15,10-3 0 0,-1-3 3728 0,2 1 720 16,-1 0 144-16,2 1 16 0,0 1-3296 0,1 1-672 0,-1 0-128 0,2 1-16 15,0 1-144-15,0 1-32 0,0 3 0 0,0-1 0 0,0 3-64 0,-2 1 0 16,2 1-16-16,-3 6 0 16,-1 0-80-16,1 0-16 0,-3-1 0 0,-2 2 0 15,-5 3 80-15,1-1 16 0,-2-3 0 0,-3 2 0 16,-3 3 80-16,-1-1 0 0,-1-4 16 0,-3-2 0 16,-1-2 80-16,0 1 16 0,-1-1 0 0,-1 3 0 0,-1-6 32 0,-1 0 16 15,2 1 0-15,0-1 0 0,0 0 0 0,2-1 0 16,1-3 0-16,1 1 0 0,10-4-160 0,0 0-48 15,0 0 0-15,0 0 0 0,0 0-112 0,0 0-32 16,10 7 0-16,4 0 0 16,2-2 0-16,3-2 0 0,0-3 0 0,4 0 0 15,3-1 48-15,2-3 0 0,0-3 0 0,0 0 0 0,0 2-176 0,0-2 192 16,0-4-192-16,2 3 192 0,0 1-192 0,-2 0 0 16,-2 0 0-16,0 0-14528 15</inkml:trace>
          <inkml:trace contextRef="#ctx0" brushRef="#br0" timeOffset="149.96">-2126-791 19119 0,'-14'-12'832'0,"14"12"192"0,0 0-816 0,0 0-208 16,-1-5 0-16,1 5 0 0,0 0 576 0,10-2 64 0,4 0 0 0,4-1 16 15,1-2-336-15,3 1-64 0,5 1 0 0,1-1-16 16,1-1-32-16,3 1 0 0,-1-3 0 0,3 2 0 15,-1 0-16-15,2 1-16 0,0 1 0 0,-2-1 0 16,0 1-176-16</inkml:trace>
          <inkml:trace contextRef="#ctx0" brushRef="#br0" timeOffset="723.45">-1650-1091 1839 0,'0'0'160'0,"0"0"-160"15,0 0 0-15,0 0 0 16,0 0 3104-16,-9-2 592 0,-1 0 112 0,10 2 32 15,-9 0-2288-15,0 0-448 0,0 0-80 0,1 0-32 16,8 0-480-16,0 0-112 0,-11 2-16 0,2 1 0 0,9-3-128 0,-8 6-48 16,8-6 0-16,-7 8 0 15,0-1-208-15,3 4 0 0,1 1 128 0,1 2-128 0,2 3 0 0,0-1 0 16,2-2 0-16,-1 2 0 0,1 0 0 0,2-1 0 16,-1 1 128-16,1 0-128 15,3 1 128-15,-2-1-128 0,-2 0 176 0,3 1-176 16,-1-4 256-16,0-1-64 0,4 0-16 0,-2-1 0 0,2-4 64 0,-2 0 16 15,-7-7 0-15,0 0 0 0,10 5 80 0,-1 0 32 16,-9-5 0-16,10 5 0 0,1 0 112 0,-1-1 32 0,1-4 0 0,-1 0 0 16,1-2-32-16,-1 0 0 15,4 2 0-15,-1-3 0 0,-1-1-16 0,0-1 0 0,0-2 0 0,-1 2 0 16,1 0-176-16,0-2-32 16,-1-4-16-16,-1 4 0 0,2 4-240 0,1-2 144 0,-3-2-144 0,-1-2-13744 15</inkml:trace>
          <inkml:trace contextRef="#ctx0" brushRef="#br0" timeOffset="-473.34">-2701-850 3679 0,'0'0'320'0,"0"0"-320"16,0 0 0-16,0 0 0 0,-3-7 3024 0,1 2 544 15,2 5 96-15,2-7 32 0,-2 7-2416 0,5-7-464 16,2 1-112-16,3 1 0 0,2 2-384 0,2-1-64 0,2 2 0 15,0 2-16-15,1 0-16 0,-1 4 0 16,3-1 0-16,-1 3 0 0,-1 1-224 0,-1 1 144 16,2 3-144-16,-1 1 128 0,1 2-128 0,-1 2 192 0,2 0-192 0,-1 3 192 0,-2 0-192 0,-1 0 192 31,-1-3-192-31,-2 0 192 0,-1-1 0 0,-2 1 0 0,-2-2 0 0,-4 0 0 16,-3-14 96-16,0 12 32 0,-2-1 0 0,-1-1 0 15,-2-1 64-15,-2-2 0 0,-4-3 16 0,-1 3 0 16,-4 0 176-16,1 0 16 0,-3-2 16 0,-1-2 0 0,0 1 16 0,1-2 0 15,1-1 0-15,1 3 0 0,0-4 0 0,2-2 0 16,2-1 0-16,1-1 0 16,3 1-64-16,-1-1-16 0,2-3 0 0,0 2 0 15,7 5-96-15,0 0 0 0,-4-14-16 0,4 2 0 0,2 1-208 0,2 2-32 16,1 1-16-16,2-1 0 16,0-2-176-16,2 3 0 0,1-1 144 0,2 0-144 0,2-1 0 0,2 1 0 15,2 0 0-15,1 2 0 0,5 0 0 0,1 2 0 16,-2-4 0-16,11 2 0 15,0 4-416-15,-1 1 0 0,-2-2 0 0,-1 3 0 16,0-1-2992-16,-2 0-608 0</inkml:trace>
          <inkml:trace contextRef="#ctx0" brushRef="#br1" timeOffset="-191799.81">-2086-597 14623 0,'0'0'640'0,"0"0"144"0,0 0-624 0,0 0-160 16,0 0 0-16,0 0 0 0,0 0 1024 0,0 0 192 15,0 0 16-15,-1 16 16 0,1-16-832 0,0 19-160 16,3 1-48-16,2 1 0 0,1 0-64 0,1-1-16 16,-2 0 0-16,0 2 0 0,4 5 0 0,1-1-128 15,-3-5 192-15,0 0-64 0,2 0 0 0,0-2 0 16,1-3 0-16,1-2 0 0,-1-4 0 0,3-1-128 15,1 0 192-15,1-4-64 0,3-1 16 0,1-4 0 0,2-2 0 16,-2-2 0-16,2-1 112 0,2-2 0 0,3-9 16 0,2 1 0 16,0-3 80-16,2-3 16 15,0 0 0-15,3-2 0 0,2 1-64 0,0-1-16 0,5 0 0 0,-2 2 0 16,1 4-144-16,-2-4-16 0</inkml:trace>
          <inkml:trace contextRef="#ctx0" brushRef="#br2" timeOffset="-144602.3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    <inkml:trace contextRef="#ctx0" brushRef="#br0" timeOffset="1214.14">-1474-1083 17791 0,'0'0'784'0,"0"0"176"0,0 0-768 0,0 0-192 16,0 0 0-16,0 0 0 0,0 0 704 0,0 0 128 0,0 0 0 0,0 0 16 16,7-7-560-16,4 2-112 15,-1 3-32-15,4 2 0 0,4-3-144 0,-1 1 128 16,-1 2-128-16,0 0 128 0,1 0-128 0,-1 2 192 0,-2 1-192 0,-2-1 192 16,1 0-192-16,-13-2 0 15,0 0 144-15,0 0-144 0,8 5 144 0,-8-5-144 0,0 0 192 0,0 0-192 0,0 0 432 0,-7 7-32 16,-1 0 0-16,-3-2 0 15,-1-1-16-15,-2-1-16 0,-2 1 0 0,0-3 0 0,2 1-64 0,2 0-16 0,2 0 0 0,1-1 0 16,9-1-128-16,0 0-32 16,0 0 0-16,0 0 0 0,0 0-128 0,3 11 0 15,4-2 0-15,6 3 0 0,1 0 0 0,0 0 0 16,0 1 0-16,1-1 0 0,1 2-144 0,0-4 144 16,-2 1 0-16,0-1 0 0,-2 1 0 0,0-1 0 0,-3-3 0 0,-2 4 0 0,-2-2 0 0,-1-2 0 31,-4-7 0-31,0 0 0 0,0 0 400 0,-5 8-16 15,-2 1 0-15,0-4 0 0,0-1 256 0,-4-2 32 16,-3-1 16-16,0-1 0 0,-2 0-112 0,-1 2-32 16,-2-5 0-16,1 3 0 0,1 0-128 0,1 0-32 15,2 1 0-15,2-1 0 0,1 0-160 0,2 0-32 16,9 0-16-16,0 0 0 0,-7-1-176 0,7 1 0 16,0 0 144-16,0 0-144 0,0 0-192 0,0 0-128 0,13-9 0 0</inkml:trace>
        </inkml:traceGroup>
        <inkml:traceGroup>
          <inkml:annotationXML>
            <emma:emma xmlns:emma="http://www.w3.org/2003/04/emma" version="1.0">
              <emma:interpretation id="{EE971692-346D-46B2-A15F-51CB29D7DED1}" emma:medium="tactile" emma:mode="ink">
                <msink:context xmlns:msink="http://schemas.microsoft.com/ink/2010/main" type="inkWord" rotatedBoundingBox="27846,8150 28100,8149 28101,8532 27848,8533"/>
              </emma:interpretation>
              <emma:one-of disjunction-type="recognition" id="oneOf1">
                <emma:interpretation id="interp1" emma:lang="" emma:confidence="1">
                  <emma:literal>3</emma:literal>
                </emma:interpretation>
                <emma:interpretation id="interp2" emma:lang="" emma:confidence="0">
                  <emma:literal>]</emma:literal>
                </emma:interpretation>
                <emma:interpretation id="interp3" emma:lang="" emma:confidence="0">
                  <emma:literal>}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1674.16">-1171-1156 1839 0,'0'0'160'0,"-9"-2"-160"15,0 0 0-15,1 1 0 0,-1-3 3328 0,9 4 640 0,-7-3 128 0,7 3 32 0,0 0-2496 16,0 0-496-16,0 0-112 0,0 0 0 15,0 0-688-15,0 0-128 0,12 0-16 0,2-2-16 0,2 0-176 0,0 2 128 16,-1 0-128-16,1 2 128 0,0 0-128 0,0 1 160 16,-2-3-160-16,0 2 160 0,-2 3-160 0,-2-3 192 15,-10-2-192-15,11 2 192 0,-11-2-48 0,0 0 0 16,0 0 0-16,0 0 0 0,0 0 192 0,0 0 48 16,0 0 0-16,0 0 0 0,-11 1 64 0,1 1 32 15,-1-2 0-15,1 0 0 0,-1 0-160 0,1 0-48 16,1 0 0-16,9 0 0 0,0 0-32 0,0 0-16 15,0 0 0-15,0 0 0 0,0 0-224 0,0 0 0 16,0 0 128-16,0 0-128 0,4 9 0 0,3 0 0 0,0-1 0 0,1 3-160 16,3 5 160-16,1-2 0 0,0-1 0 0,1 3 0 15,-3 2 0-15,2-1 0 0,1 2 0 0,-3-1 0 16,-1-2 0-16,-2-1-128 0,-2 3 128 0,-1-2 0 16,-4-2 0-16,-2 0 128 15,-2-4 0-15,1 2 0 0,-2 1 192 0,-1-3 64 16,-1-3 0-16,-1 2 0 0,-3 0 112 0,-1-1 16 15,0 1 16-15,-1-5 0 0,3-3 16 0,-1 3 0 16,3 1 0-16,8-5 0 0,-9 0-176 0,9 0-48 16,0 0 0-16,0 0 0 0,0 0-144 0,0 0-48 0,0 0 0 15,0 0-10224-15,0 0-2048 0</inkml:trace>
        </inkml:traceGroup>
      </inkml:traceGroup>
    </inkml:traceGroup>
    <inkml:traceGroup>
      <inkml:annotationXML>
        <emma:emma xmlns:emma="http://www.w3.org/2003/04/emma" version="1.0">
          <emma:interpretation id="{8CFD3798-E0F9-4573-83BF-20357DCA9590}" emma:medium="tactile" emma:mode="ink">
            <msink:context xmlns:msink="http://schemas.microsoft.com/ink/2010/main" type="paragraph" rotatedBoundingBox="24194,9253 31008,8445 31135,9518 24322,10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C38AF0-4BCE-405B-9348-3973A7B408F3}" emma:medium="tactile" emma:mode="ink">
              <msink:context xmlns:msink="http://schemas.microsoft.com/ink/2010/main" type="line" rotatedBoundingBox="24194,9253 31008,8445 31135,9518 24322,10326"/>
            </emma:interpretation>
          </emma:emma>
        </inkml:annotationXML>
        <inkml:traceGroup>
          <inkml:annotationXML>
            <emma:emma xmlns:emma="http://www.w3.org/2003/04/emma" version="1.0">
              <emma:interpretation id="{0B26F11F-04EA-407E-A719-CC525C8598DD}" emma:medium="tactile" emma:mode="ink">
                <msink:context xmlns:msink="http://schemas.microsoft.com/ink/2010/main" type="inkWord" rotatedBoundingBox="24194,9253 26417,8989 26539,10014 24316,10277">
                  <msink:destinationLink direction="with" ref="{EFF71CD6-71B9-4032-9CAD-CD5E54094DA5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2" timeOffset="-170686.71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  <inkml:trace contextRef="#ctx0" brushRef="#br2" timeOffset="-188646.25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  <inkml:trace contextRef="#ctx0" brushRef="#br1" timeOffset="-194555.81">446-229 15663 0,'0'0'688'0,"0"0"144"0,0 0-656 0,0 0-176 0,0 0 0 0,0 0 0 16,-1-11 1040-16,1 11 176 0,-2-12 48 0,2 12 0 15,0 0-544-15,0 0-96 0,0 0-32 0,0 0 0 16,0 0-272-16,0 0-64 0,0 0-16 0,-2 19 0 16,4 2-48-16,-2 0-16 0,0 0 0 0,0 2 0 15,0-1-176-15,2 3 0 0,-1-1 0 0,1-1 0 0,2-5 176 0,-1-3-48 16,1-1-128-16,1 0 192 0,2 0-64 0,-7-14 0 16,0 0-128-16,0 0 192 0,14 16 16 0,-4-4 0 15,-10-12 0-15,0 0 0 0,16 9-16 0,-2-4 0 16,0-5 0-16,0-1 0 0,0-5 96 0,0 1 16 15,0-2 0-15,2 0 0 0,1-3 0 0,2 1 0 16,-1-2 0-16,-1 3 0 0,3-1-80 0,-1 0-16 16,2-3 0-16,2 1 0 0,1 3-80 0,-1 1 0 15,-2 1-128-15,3 1 192 0,1-2-192 0,1 2 0 0</inkml:trace>
          <inkml:trace contextRef="#ctx0" brushRef="#br2" timeOffset="-170177.08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2" timeOffset="-169808.92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    <inkml:trace contextRef="#ctx0" brushRef="#br2" timeOffset="-175370.48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</inkml:traceGroup>
        <inkml:traceGroup>
          <inkml:annotationXML>
            <emma:emma xmlns:emma="http://www.w3.org/2003/04/emma" version="1.0">
              <emma:interpretation id="{D08F50B4-A8BF-44E2-B050-7C64E7D6B95C}" emma:medium="tactile" emma:mode="ink">
                <msink:context xmlns:msink="http://schemas.microsoft.com/ink/2010/main" type="inkWord" rotatedBoundingBox="26731,9131 31029,8621 31135,9518 26837,10027">
                  <msink:destinationLink direction="with" ref="{59DC1978-F78E-45BD-A1D5-E825BE6779BC}"/>
                  <msink:destinationLink direction="with" ref="{5B5545F0-0BB6-496A-846A-35FB5B0F2E98}"/>
                  <msink:destinationLink direction="with" ref="{F5D05591-E43B-4CD1-9EB3-781B028FFCE4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2" timeOffset="-171483.07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2" timeOffset="-171260.39">-2185 445 5519 0,'0'0'496'0,"16"0"-496"31,-16 0 0-31,17-7 0 0,2 6 2320 0,2-3 368 0,4-1 80 0,-1 3 16 0,-1-1-1296 0,0 1-256 16,-1 2-48-16,1-2-16 0,0 0-528 0,0 2-96 16,-2 0-32-1,0 0 0-15,-2-1-240 0,-2 1-48 16,-3 0-16-16,2-4-10016 0</inkml:trace>
          <inkml:trace contextRef="#ctx0" brushRef="#br1" timeOffset="-195170.59">2048-35 3679 0,'0'0'320'0,"0"0"-320"15,0 0 0-15,0 0 0 16,0 0 2416-16,0 0 400 0,0 0 96 0,0 0 16 0,0 0-1840 0,0 0-352 16,0 0-80-16,0 0-16 0,-4-11-128 0,3-1-16 15,1 12-16-15,-4-14 0 16,1 2 48-16,-3 3 16 0,1-3 0 0,-2 5 0 0,7 7-48 0,-5-9-16 15,-5-3 0-15,1 3 0 0,9 9-96 0,-12-7-32 16,12 7 0-16,-14-9 0 0,0-1-80 0,0 3-16 16,14 7 0-16,-16-6 0 0,2-1-64 0,0 2-32 15,2 0 0-15,-1 0 0 0,-1 1-16 0,2-1 0 16,0-2 0-16,0 2 0 0,-2 0 0 0,1-1 0 0,13 6 0 0,-14-7 0 16,-1 0 32-16,-1 2 0 0,0-2 0 0,1 2 0 15,-1 0-16-15,0-1 0 0,-1-1 0 0,1 2 0 16,2 0-32-16,0-4 0 0,0 2 0 0,0 2 0 15,-2 0 16-15,0-1 0 0,-1-1 0 0,1 0 0 0,-1 2-16 0,1 2-128 16,-2 1 192-16,1-2-64 0,-1 1-128 0,3-1 192 16,-1-1-192-16,0 2 192 15,1-3-192-15,1 3 160 0,0-2-160 0,0 1 160 16,0-1-160-16,0 1 160 0,1 3-160 0,1-3 160 16,-2-1-160-16,2 1 128 0,12 4-128 0,-18-1 128 0,1-3-128 0,3 1 160 15,0-3-160-15,2 3 160 16,-1-1-160-16,3 1 160 0,-1-1-160 0,1 1 160 15,-2 3-160-15,12 0 160 0,-14-4-160 0,0 1 160 16,2 1-160-16,-1 0 0 0,1-1 144 0,0 3-144 0,0-2 0 16,-2 0 0-16,-2 2 0 0,2 0 128 15,-2-1-128-15,2-1 128 0,-2 0-128 0,1 2 128 0,-1 0-128 0,2-2 0 16,0-1 0-16,0 3 0 0,0 0 0 0,0 0 128 16,0 2-128-16,0-2 0 0,0 0 0 0,2 0 128 15,0 1-128-15,-1 1 0 0,1 0 0 0,0 1 0 16,0-1 0-16,12-2 0 0,-13 4 0 0,13-4 0 15,-12 3 0-15,2-3 0 0,10 0 0 0,-13 4 0 16,13-4 0-16,-12 7 128 0,12-7-128 0,-10 8 0 16,1 1 0-16,9-9 0 0,-7 11 0 0,7-11 0 0,-7 14 0 0,0-2 0 15,0-2 0-15,2 3 0 16,5-13 0-16,-7 17 128 0,1-1-128 0,3 0 0 16,-1-1 0-16,1 1 0 0,1-2 0 0,0 0 0 15,1 0 0-15,-1 0 0 0,2-14 0 0,-2 18 0 0,-1-3 0 0,1 1 0 16,2-16 0-16,-4 16 0 0,1-2 128 0,-1 0-128 15,1 0 128-15,-1 0-128 0,4-14 160 0,-5 15-160 16,-2 1 128-16,2-2-128 0,0 0 0 0,1-3 144 16,4-11-144-16,-5 12 0 0,2-2 144 0,3-10-144 15,0 0 128-15,-6 13-128 0,6-13 160 0,-3 14-160 0,3-14 0 0,-4 14 0 16,4-14 0-16,0 0-14288 16</inkml:trace>
          <inkml:trace contextRef="#ctx0" brushRef="#br2" timeOffset="-145540.82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  <inkml:trace contextRef="#ctx0" brushRef="#br2" timeOffset="-146110.04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  <inkml:trace contextRef="#ctx0" brushRef="#br2" timeOffset="-144972.72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  <inkml:trace contextRef="#ctx0" brushRef="#br2" timeOffset="-146882.78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  <inkml:trace contextRef="#ctx0" brushRef="#br2" timeOffset="-159710.56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      <inkml:trace contextRef="#ctx0" brushRef="#br1" timeOffset="-192243.14">-349-53 1839 0,'0'0'160'0,"0"0"-160"0,0 0 0 0,0 0 0 16,0 0 2640-16,0 0 496 0,0 0 112 0,0 0 16 16,3-17-1600-16,-1 1-320 0,-2 16-64 0,0-16-16 15,0 0-480-15,0 2-80 0,0-1-32 0,0 2 0 16,0 13-112-16,-3-14-32 0,-1-1 0 0,2 3 0 16,-1-1-80-16,-1 1 0 0,1-2-16 0,-1 0 0 15,1 0-48-15,-1 0-16 0,1-2 0 0,-1-1 0 16,-1-1-32-16,-2 1 0 0,0-2 0 0,0 1 0 0,-2 1-80 0,-1-1 0 15,-2-1-16-15,-1 5 0 0,1 2 16 0,0-1 0 16,-2 0 0-16,2 0 0 16,-2 1-48-16,0 0 0 0,0 0 0 0,0-2 0 0,-2 0-16 0,0 0 0 15,0-2 0-15,1 2 0 0,-1 0-48 0,-1-2-16 16,-3-3 0-16,3 3 0 0,1 7-128 0,0-1 192 16,1-6-192-16,-1 2 192 0,-2 0-64 0,1 2-128 15,-1 1 192-15,1-2-64 0,-1-5-128 0,1 6 192 16,-1 3-192-16,1 0 192 0,-1-5-64 0,1 2-128 15,-4 3 192-15,2 2-64 0,0 0-128 0,-1 2 160 16,-1 0-160-16,0 0 160 0,0-1-160 0,2 1 0 16,0 0 144-16,0 1-144 0,-2-1 0 0,0 2 0 0,0-1 0 0,1 1 128 15,3-1-128-15,1 1 0 0,2-1 0 0,0-1 128 0,0 3-128 0,0 0 0 16,0 1 0-16,-1-1 0 16,-1 2 0-16,0 0 0 0,0-2 0 0,2 2 0 15,-1-2 0-15,1 2 0 0,0 2 0 0,1-2 0 16,1 0 0-16,0 2 0 0,-2 0 0 0,0-1 0 15,0 3 0-15,0-1 0 0,0 1 0 0,0 1 0 16,-2 2 0-16,2 0 0 0,0-2 0 0,2 2 0 16,2 0 0-16,-3 0 0 0,1 2 0 0,0 0 0 15,-2 0 0-15,2-1 0 0,1 1 0 0,1 2 0 16,1-1 0-16,0-1 0 0,0-4 0 0,1 4 0 0,-3 3 0 0,2 0 0 16,1-1 0-16,1 1 0 0,-2-3 0 0,2 1 0 15,0 2 0-15,2-1-128 0,5-11 128 0,-7 14 0 16,0 2 0-16,2-2-128 0,5-14 128 15,-6 17 0-15,3-3 0 0,-1 4 0 0,1 1 0 0,1-2 0 16,0-1 0-16,1-2 0 0,1-14 0 0,-2 16 0 16,0-2 0-16,2 0 0 0,0-14 0 0,0 0 0 15,-2 16 0-15,2-3 0 0,0-13 0 0,0 16 0 0,0-16 0 0,0 16 0 16,-1-2 0-16,1 0 0 16,0-14 0-16,-2 16 128 0,0-2-128 0,2-14 144 15,-3 14-144-15,1-2 160 0,2-12-160 0,-4 16 0 16,1-4 0-16,3-12 128 15,-2 16-1872-15,2-16-384 0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9FBBA7F1-DB26-4FF0-B0EC-A43BFE6E35D4}" emma:medium="tactile" emma:mode="ink">
          <msink:context xmlns:msink="http://schemas.microsoft.com/ink/2010/main" type="writingRegion" rotatedBoundingBox="893,4373 7380,1126 9278,4919 2791,8166"/>
        </emma:interpretation>
      </emma:emma>
    </inkml:annotationXML>
    <inkml:traceGroup>
      <inkml:annotationXML>
        <emma:emma xmlns:emma="http://www.w3.org/2003/04/emma" version="1.0">
          <emma:interpretation id="{B7552BDB-0D96-4399-A5A5-5E4FB1338DCB}" emma:medium="tactile" emma:mode="ink">
            <msink:context xmlns:msink="http://schemas.microsoft.com/ink/2010/main" type="paragraph" rotatedBoundingBox="959,4122 4865,3782 4965,4930 1059,5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AED1DC-4BC2-4747-A4C2-8F479B00F7C2}" emma:medium="tactile" emma:mode="ink">
              <msink:context xmlns:msink="http://schemas.microsoft.com/ink/2010/main" type="line" rotatedBoundingBox="959,4122 4865,3782 4965,4930 1059,5270"/>
            </emma:interpretation>
          </emma:emma>
        </inkml:annotationXML>
        <inkml:traceGroup>
          <inkml:annotationXML>
            <emma:emma xmlns:emma="http://www.w3.org/2003/04/emma" version="1.0">
              <emma:interpretation id="{2937FFDB-E15F-4AEE-B85C-05D0C462E96F}" emma:medium="tactile" emma:mode="ink">
                <msink:context xmlns:msink="http://schemas.microsoft.com/ink/2010/main" type="inkWord" rotatedBoundingBox="973,4283 1469,4240 1511,4721 1015,4764"/>
              </emma:interpretation>
              <emma:one-of disjunction-type="recognition" id="oneOf0">
                <emma:interpretation id="interp0" emma:lang="" emma:confidence="1">
                  <emma:literal>To</emma:literal>
                </emma:interpretation>
                <emma:interpretation id="interp1" emma:lang="" emma:confidence="0">
                  <emma:literal>to</emma:literal>
                </emma:interpretation>
                <emma:interpretation id="interp2" emma:lang="" emma:confidence="0">
                  <emma:literal>•To</emma:literal>
                </emma:interpretation>
                <emma:interpretation id="interp3" emma:lang="" emma:confidence="0">
                  <emma:literal>TO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  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  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    </inkml:traceGroup>
        <inkml:traceGroup>
          <inkml:annotationXML>
            <emma:emma xmlns:emma="http://www.w3.org/2003/04/emma" version="1.0">
              <emma:interpretation id="{B73C2741-497F-4697-B678-731214BDA3EF}" emma:medium="tactile" emma:mode="ink">
                <msink:context xmlns:msink="http://schemas.microsoft.com/ink/2010/main" type="inkWord" rotatedBoundingBox="1881,4042 4865,3782 4965,4930 1980,5190"/>
              </emma:interpretation>
              <emma:one-of disjunction-type="recognition" id="oneOf1">
                <emma:interpretation id="interp5" emma:lang="" emma:confidence="0.5">
                  <emma:literal>And</emma:literal>
                </emma:interpretation>
                <emma:interpretation id="interp6" emma:lang="" emma:confidence="0">
                  <emma:literal>A'nd</emma:literal>
                </emma:interpretation>
                <emma:interpretation id="interp7" emma:lang="" emma:confidence="0">
                  <emma:literal>lA'nd</emma:literal>
                </emma:interpretation>
                <emma:interpretation id="interp8" emma:lang="" emma:confidence="0">
                  <emma:literal>(A'nd</emma:literal>
                </emma:interpretation>
                <emma:interpretation id="interp9" emma:lang="" emma:confidence="0">
                  <emma:literal>A'ind</emma:literal>
                </emma:interpretation>
              </emma:one-of>
            </emma:emma>
          </inkml:annotationXML>
      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  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  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  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    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  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        <inkml:trace contextRef="#ctx0" brushRef="#br0" timeOffset="26833.1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    </inkml:traceGroup>
      </inkml:traceGroup>
    </inkml:traceGroup>
    <inkml:traceGroup>
      <inkml:annotationXML>
        <emma:emma xmlns:emma="http://www.w3.org/2003/04/emma" version="1.0">
          <emma:interpretation id="{E8B1B914-EFD5-4276-ADEA-F00E1F25E337}" emma:medium="tactile" emma:mode="ink">
            <msink:context xmlns:msink="http://schemas.microsoft.com/ink/2010/main" type="paragraph" rotatedBoundingBox="3408,5146 6227,3374 6821,4320 4003,60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6356F2-7F11-45FD-8EE8-8D1A6E36080B}" emma:medium="tactile" emma:mode="ink">
              <msink:context xmlns:msink="http://schemas.microsoft.com/ink/2010/main" type="line" rotatedBoundingBox="3408,5146 6227,3374 6821,4320 4003,6092"/>
            </emma:interpretation>
          </emma:emma>
        </inkml:annotationXML>
        <inkml:traceGroup>
          <inkml:annotationXML>
            <emma:emma xmlns:emma="http://www.w3.org/2003/04/emma" version="1.0">
              <emma:interpretation id="{7FCB23C6-8AD1-4DA6-85F3-40A795E41404}" emma:medium="tactile" emma:mode="ink">
                <msink:context xmlns:msink="http://schemas.microsoft.com/ink/2010/main" type="inkWord" rotatedBoundingBox="3502,5014 4794,4484 5187,5440 3894,5971"/>
              </emma:interpretation>
              <emma:one-of disjunction-type="recognition" id="oneOf2">
                <emma:interpretation id="interp10" emma:lang="" emma:confidence="0.5">
                  <emma:literal>IW3,</emma:literal>
                </emma:interpretation>
                <emma:interpretation id="interp11" emma:lang="" emma:confidence="0">
                  <emma:literal>JW3,</emma:literal>
                </emma:interpretation>
                <emma:interpretation id="interp12" emma:lang="" emma:confidence="0">
                  <emma:literal>IW3'</emma:literal>
                </emma:interpretation>
                <emma:interpretation id="interp13" emma:lang="" emma:confidence="0">
                  <emma:literal>IW3</emma:literal>
                </emma:interpretation>
                <emma:interpretation id="interp14" emma:lang="" emma:confidence="0">
                  <emma:literal>IW3I</emma:literal>
                </emma:interpretation>
              </emma:one-of>
            </emma:emma>
          </inkml:annotationXML>
          <inkml:trace contextRef="#ctx0" brushRef="#br0" timeOffset="38342.46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        <inkml:trace contextRef="#ctx0" brushRef="#br0" timeOffset="39402.47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      <inkml:trace contextRef="#ctx0" brushRef="#br0" timeOffset="43700.85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      <inkml:trace contextRef="#ctx0" brushRef="#br0" timeOffset="43140.6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      <inkml:trace contextRef="#ctx0" brushRef="#br0" timeOffset="29875.87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    </inkml:traceGroup>
        <inkml:traceGroup>
          <inkml:annotationXML>
            <emma:emma xmlns:emma="http://www.w3.org/2003/04/emma" version="1.0">
              <emma:interpretation id="{70E65D4D-9718-4729-B5F9-AF64E8E9748C}" emma:medium="tactile" emma:mode="ink">
                <msink:context xmlns:msink="http://schemas.microsoft.com/ink/2010/main" type="inkWord" rotatedBoundingBox="5007,4326 6310,3507 6821,4320 5519,5139"/>
              </emma:interpretation>
              <emma:one-of disjunction-type="recognition" id="oneOf3">
                <emma:interpretation id="interp15" emma:lang="" emma:confidence="0.5">
                  <emma:literal>L</emma:literal>
                </emma:interpretation>
                <emma:interpretation id="interp16" emma:lang="" emma:confidence="0">
                  <emma:literal>2</emma:literal>
                </emma:interpretation>
                <emma:interpretation id="interp17" emma:lang="" emma:confidence="0">
                  <emma:literal>22</emma:literal>
                </emma:interpretation>
                <emma:interpretation id="interp18" emma:lang="" emma:confidence="0">
                  <emma:literal>DL</emma:literal>
                </emma:interpretation>
                <emma:interpretation id="interp19" emma:lang="" emma:confidence="0">
                  <emma:literal>2£</emma:literal>
                </emma:interpretation>
              </emma:one-of>
            </emma:emma>
          </inkml:annotationXML>
          <inkml:trace contextRef="#ctx0" brushRef="#br0" timeOffset="45806.23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      <inkml:trace contextRef="#ctx0" brushRef="#br0" timeOffset="47491.98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        <inkml:trace contextRef="#ctx0" brushRef="#br0" timeOffset="44449.22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    </inkml:traceGroup>
      </inkml:traceGroup>
    </inkml:traceGroup>
    <inkml:traceGroup>
      <inkml:annotationXML>
        <emma:emma xmlns:emma="http://www.w3.org/2003/04/emma" version="1.0">
          <emma:interpretation id="{7C1C4C61-40BF-4766-9FBE-C15470C0428E}" emma:medium="tactile" emma:mode="ink">
            <msink:context xmlns:msink="http://schemas.microsoft.com/ink/2010/main" type="paragraph" rotatedBoundingBox="3503,5912 8283,3520 8788,4530 4008,69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DE9EF8-F1E7-4C69-836E-E32FDB53E85E}" emma:medium="tactile" emma:mode="ink">
              <msink:context xmlns:msink="http://schemas.microsoft.com/ink/2010/main" type="line" rotatedBoundingBox="3503,5912 8283,3520 8788,4530 4008,6921"/>
            </emma:interpretation>
          </emma:emma>
        </inkml:annotationXML>
        <inkml:traceGroup>
          <inkml:annotationXML>
            <emma:emma xmlns:emma="http://www.w3.org/2003/04/emma" version="1.0">
              <emma:interpretation id="{A8FE0FD8-35EE-4209-8B68-9994F806365F}" emma:medium="tactile" emma:mode="ink">
                <msink:context xmlns:msink="http://schemas.microsoft.com/ink/2010/main" type="inkWord" rotatedBoundingBox="3761,6428 4524,6046 4650,6299 3888,6681"/>
              </emma:interpretation>
              <emma:one-of disjunction-type="recognition" id="oneOf4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48513.44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    </inkml:traceGroup>
        <inkml:traceGroup>
          <inkml:annotationXML>
            <emma:emma xmlns:emma="http://www.w3.org/2003/04/emma" version="1.0">
              <emma:interpretation id="{53C6C90E-531C-448A-8922-F5E2C4E02E22}" emma:medium="tactile" emma:mode="ink">
                <msink:context xmlns:msink="http://schemas.microsoft.com/ink/2010/main" type="inkWord" rotatedBoundingBox="5467,4929 6801,4262 7158,4974 5824,5642"/>
              </emma:interpretation>
              <emma:one-of disjunction-type="recognition" id="oneOf5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1" timeOffset="51609.62">3002 2182 20207 0,'0'0'896'0,"0"-27"192"0,0 27-880 0,0 0-208 0,0 0 0 0,0 0 0 0,0 0 832 0,0 0 128 16,0 0 32-16,0 0 0 16,-11-3-160-16,11 3-16 0,-9-5-16 0,9 5 0 0,0 0-400 0,0 0-80 15,-9 1 0-15,9-1-16 0,0 0-48 0,0 0 0 16,0 0 0-16,0 0 0 0,-10 7 80 0,10-7 16 16,0 0 0-16,-7 9 0 0,7-9-80 0,-7 11-16 15,7-11 0-15,-7 16 0 0,1 2 0 0,1-1 0 0,0-1 0 0,1 2 0 16,2 1-48-16,1 1-16 0,-3-2 0 0,2-2 0 15,0-2-64-15,1 2-128 16,-1 0 176-16,0 0-176 0,2-16 224 0,0 16-64 16,0-16-16-16,0 0 0 0,0 0 64 0,0 0 16 15,0 0 0-15,0 0 0 0,16 0 352 0,0-6 64 16,2-3 0-16,1-5 16 0,4-4 16 0,7 1 0 0,11-1 0 0,-2-3 0 16,0 0-320-16,-2-1-64 0,0-3-16 0,-6-3 0 15,-12-11-128-15,4-2-16 0,5-1-128 0,1 3 192 16,-1 5-192-16,-1 2 0 0,-4-1 0 0,0 1 0 15,-2 2 0-15,2-2 0 0,0-4-176 0,4-1-17680 16</inkml:trace>
          <inkml:trace contextRef="#ctx0" brushRef="#br0" timeOffset="49493.5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</inkml:traceGroup>
        <inkml:traceGroup>
          <inkml:annotationXML>
            <emma:emma xmlns:emma="http://www.w3.org/2003/04/emma" version="1.0">
              <emma:interpretation id="{AC805D7F-7DB3-435F-BB6A-993A9EF8D60C}" emma:medium="tactile" emma:mode="ink">
                <msink:context xmlns:msink="http://schemas.microsoft.com/ink/2010/main" type="inkWord" rotatedBoundingBox="6025,5176 7441,4413 7758,5001 6342,5764"/>
              </emma:interpretation>
              <emma:one-of disjunction-type="recognition" id="oneOf6">
                <emma:interpretation id="interp22" emma:lang="" emma:confidence="1">
                  <emma:literal>533,</emma:literal>
                </emma:interpretation>
                <emma:interpretation id="interp23" emma:lang="" emma:confidence="0">
                  <emma:literal>1533,</emma:literal>
                </emma:interpretation>
                <emma:interpretation id="interp24" emma:lang="" emma:confidence="0">
                  <emma:literal>333,</emma:literal>
                </emma:interpretation>
                <emma:interpretation id="interp25" emma:lang="" emma:confidence="0">
                  <emma:literal>533.</emma:literal>
                </emma:interpretation>
                <emma:interpretation id="interp26" emma:lang="" emma:confidence="0">
                  <emma:literal>2533,</emma:literal>
                </emma:interpretation>
              </emma:one-of>
            </emma:emma>
          </inkml:annotationXML>
          <inkml:trace contextRef="#ctx0" brushRef="#br0" timeOffset="51392.81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0" timeOffset="50702.46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0" timeOffset="51897.74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0" timeOffset="52379.33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  <inkml:trace contextRef="#ctx0" brushRef="#br0" timeOffset="53279.71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</inkml:traceGroup>
        <inkml:traceGroup>
          <inkml:annotationXML>
            <emma:emma xmlns:emma="http://www.w3.org/2003/04/emma" version="1.0">
              <emma:interpretation id="{D6DAA336-3763-458A-8E99-7BC0DC38D026}" emma:medium="tactile" emma:mode="ink">
                <msink:context xmlns:msink="http://schemas.microsoft.com/ink/2010/main" type="inkWord" rotatedBoundingBox="7644,3934 8719,3929 8723,4655 7648,4660"/>
              </emma:interpretation>
              <emma:one-of disjunction-type="recognition" id="oneOf7">
                <emma:interpretation id="interp27" emma:lang="" emma:confidence="0.5">
                  <emma:literal>DL</emma:literal>
                </emma:interpretation>
                <emma:interpretation id="interp28" emma:lang="" emma:confidence="0">
                  <emma:literal>2</emma:literal>
                </emma:interpretation>
                <emma:interpretation id="interp29" emma:lang="" emma:confidence="0">
                  <emma:literal>TL</emma:literal>
                </emma:interpretation>
                <emma:interpretation id="interp30" emma:lang="" emma:confidence="0">
                  <emma:literal>QL</emma:literal>
                </emma:interpretation>
                <emma:interpretation id="interp31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54285.08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  <inkml:trace contextRef="#ctx0" brushRef="#br0" timeOffset="55415.45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    </inkml:traceGroup>
      </inkml:traceGroup>
    </inkml:traceGroup>
    <inkml:traceGroup>
      <inkml:annotationXML>
        <emma:emma xmlns:emma="http://www.w3.org/2003/04/emma" version="1.0">
          <emma:interpretation id="{3C1AB4AC-B1B2-475F-B4A8-B8D206F73480}" emma:medium="tactile" emma:mode="ink">
            <msink:context xmlns:msink="http://schemas.microsoft.com/ink/2010/main" type="paragraph" rotatedBoundingBox="5943,5871 8880,4199 9251,4851 6314,65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259ACCD-E955-4A91-B839-EE992E1DC497}" emma:medium="tactile" emma:mode="ink">
              <msink:context xmlns:msink="http://schemas.microsoft.com/ink/2010/main" type="line" rotatedBoundingBox="5943,5871 8880,4199 9251,4851 6314,6524"/>
            </emma:interpretation>
          </emma:emma>
        </inkml:annotationXML>
        <inkml:traceGroup>
          <inkml:annotationXML>
            <emma:emma xmlns:emma="http://www.w3.org/2003/04/emma" version="1.0">
              <emma:interpretation id="{5CB16BA1-3763-4A76-AD16-FAF6D3722999}" emma:medium="tactile" emma:mode="ink">
                <msink:context xmlns:msink="http://schemas.microsoft.com/ink/2010/main" type="inkWord" rotatedBoundingBox="7602,4916 9009,4316 9300,4999 7894,5599"/>
              </emma:interpretation>
              <emma:one-of disjunction-type="recognition" id="oneOf8">
                <emma:interpretation id="interp32" emma:lang="" emma:confidence="1">
                  <emma:literal>a</emma:literal>
                </emma:interpretation>
                <emma:interpretation id="interp33" emma:lang="" emma:confidence="0">
                  <emma:literal>)</emma:literal>
                </emma:interpretation>
                <emma:interpretation id="interp34" emma:lang="" emma:confidence="0">
                  <emma:literal>•</emma:literal>
                </emma:interpretation>
                <emma:interpretation id="interp35" emma:lang="" emma:confidence="0">
                  <emma:literal>*</emma:literal>
                </emma:interpretation>
                <emma:interpretation id="interp36" emma:lang="" emma:confidence="0">
                  <emma:literal>2</emma:literal>
                </emma:interpretation>
              </emma:one-of>
            </emma:emma>
          </inkml:annotationXML>
          <inkml:trace contextRef="#ctx0" brushRef="#br0" timeOffset="57109.67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  <inkml:trace contextRef="#ctx0" brushRef="#br0" timeOffset="56150.83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    </inkml:traceGroup>
        <inkml:traceGroup>
          <inkml:annotationXML>
            <emma:emma xmlns:emma="http://www.w3.org/2003/04/emma" version="1.0">
              <emma:interpretation id="{53C180ED-EFDC-4ED3-8710-D7721730050A}" emma:medium="tactile" emma:mode="ink">
                <msink:context xmlns:msink="http://schemas.microsoft.com/ink/2010/main" type="inkWord" rotatedBoundingBox="6114,6115 6621,5899 6740,6178 6233,6393"/>
              </emma:interpretation>
              <emma:one-of disjunction-type="recognition" id="oneOf9">
                <emma:interpretation id="interp37" emma:lang="" emma:confidence="0.5">
                  <emma:literal>&lt;</emma:literal>
                </emma:interpretation>
                <emma:interpretation id="interp38" emma:lang="" emma:confidence="0">
                  <emma:literal>a</emma:literal>
                </emma:interpretation>
                <emma:interpretation id="interp39" emma:lang="" emma:confidence="0">
                  <emma:literal>c</emma:literal>
                </emma:interpretation>
                <emma:interpretation id="interp40" emma:lang="" emma:confidence="0">
                  <emma:literal>.</emma:literal>
                </emma:interpretation>
                <emma:interpretation id="interp41" emma:lang="" emma:confidence="0">
                  <emma:literal>(</emma:literal>
                </emma:interpretation>
              </emma:one-of>
            </emma:emma>
          </inkml:annotationXML>
          <inkml:trace contextRef="#ctx0" brushRef="#br1" timeOffset="56719.62">5231 1863 7359 0,'0'0'656'0,"0"0"-528"0,0 0-128 16,0 0 0-16,0 0 1904 0,0 0 336 15,5-11 80-15,-5 11 16 0,0 0-1472 0,7-12-288 16,-2 3-64-16,-5 9-16 0,6-10-112 0,-6 10 0 16,5-11-16-16,-5 11 0 0,3-11-48 0,-3 11-16 15,0 0 0-15,0 0 0 0,0 0-48 0,0 0-16 16,0 0 0-16,0 0 0 0,0 0-32 0,0 0 0 0,0 0 0 0,0 0 0 16,0 0-64-16,0 0-16 15,-7 16 0-15,2 0 0 0,2 0 112 0,-1 2 16 0,-1 0 0 0,1 1 0 16,1 1-96-16,-1-3-16 0,0-1 0 0,3 2 0 15,1 0 32-15,0-1 0 16,-2-2 0-16,4-1 0 0,1 0 32 0,-3-14 16 0,4 14 0 0,-4-14 0 16,5 16 0-16,2-4 0 0,-7-12 0 0,11 8 0 15,-11-8 32-15,14 5 16 0,-3-2 0 0,1-1 0 16,2-5 96-16,2-3 16 0,0 1 0 0,0-2 0 16,2-2 32-16,1-3 16 0,3-4 0 0,-1-2 0 15,0-3-160-15,6-4-16 0,1-2-16 0,6-5 0 16,1-1-240-16,2-8 0 0,4-5 0 0,2-2-13568 15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325D03B-1B25-46CC-8A3C-F6E39E63648B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9B1E43-3728-479A-AB15-5D713FDE72B7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49DD07E-9ACA-43F5-A3BB-091C33B8527A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07EF43A-2798-439A-B34A-367CBC6BD4E5}" emma:medium="tactile" emma:mode="ink">
          <msink:context xmlns:msink="http://schemas.microsoft.com/ink/2010/main" type="inkDrawing"/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18AC321-070D-412C-A1D4-0EDE3D9EB7FC}" emma:medium="tactile" emma:mode="ink">
          <msink:context xmlns:msink="http://schemas.microsoft.com/ink/2010/main" type="inkDrawing" rotatedBoundingBox="792,16033 3247,14522 4062,15845 1607,17356" hotPoints="3467,15006 3731,16150 1500,16664 1236,15519" semanticType="enclosure" shapeName="Rectangle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34F1506-AEAE-4BD5-ADAC-8041819EE7DC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4A71621-4013-4618-AD0A-3F4F8DB65578}" emma:medium="tactile" emma:mode="ink">
          <msink:context xmlns:msink="http://schemas.microsoft.com/ink/2010/main" type="inkDrawing"/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09BCA13-DD78-4F01-A5F2-A341DEEED1ED}" emma:medium="tactile" emma:mode="ink">
          <msink:context xmlns:msink="http://schemas.microsoft.com/ink/2010/main" type="inkDrawing"/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0441E635-CF10-4E29-9F1F-E03842B67913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AC21351-2853-4ECB-A411-96E1D98FB1CC}" emma:medium="tactile" emma:mode="ink">
          <msink:context xmlns:msink="http://schemas.microsoft.com/ink/2010/main" type="inkDrawing" rotatedBoundingBox="968,4140 4256,3984 4297,4844 1009,5001" semanticType="callout" shapeName="Other">
            <msink:sourceLink direction="with" ref="{51D288B8-ABDA-4430-A40B-6CD37B3FBFAC}"/>
            <msink:sourceLink direction="with" ref="{5538A376-D135-4CFE-B2E8-6F2B7B72919F}"/>
          </msink:context>
        </emma:interpretation>
      </emma:emma>
    </inkml:annotationXML>
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9.26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D3CF2A7-1361-41C1-85BE-A28D1CFFD8C4}" emma:medium="tactile" emma:mode="ink">
          <msink:context xmlns:msink="http://schemas.microsoft.com/ink/2010/main" type="inkDrawing" rotatedBoundingBox="9735,4696 16047,4413 16054,4568 9742,4851" rotationAngle="-824034400"/>
        </emma:interpretation>
      </emma:emma>
    </inkml:annotationXML>
    <inkml:trace contextRef="#ctx0" brushRef="#br0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<inkml:trace contextRef="#ctx0" brushRef="#br0" timeOffset="-9137.59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<inkml:trace contextRef="#ctx0" brushRef="#br0" timeOffset="18221.18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2CABC21-D355-4CB2-B6F0-E38CAC4055A3}" emma:medium="tactile" emma:mode="ink">
          <msink:context xmlns:msink="http://schemas.microsoft.com/ink/2010/main" type="inkDrawing" rotatedBoundingBox="25730,11298 26811,10022 26867,10070 25786,11346" semanticType="scratchOut" shapeName="Other">
            <msink:sourceLink direction="with" ref="{6E3B8A3A-6A5F-4B6A-A53A-DD6B397ECD97}"/>
            <msink:sourceLink direction="with" ref="{73A081ED-E57D-412D-ABE8-C5B72197513E}"/>
          </msink:context>
        </emma:interpretation>
      </emma:emma>
    </inkml:annotationXML>
    <inkml:trace contextRef="#ctx0" brushRef="#br0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0.50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C2517DC-389A-4804-80A8-864B9BAEBCFB}" emma:medium="tactile" emma:mode="ink">
          <msink:context xmlns:msink="http://schemas.microsoft.com/ink/2010/main" type="inkDrawing" rotatedBoundingBox="8090,3957 15823,3285 15977,5065 8244,5737" rotationAngle="-824034400" semanticType="callout"/>
        </emma:interpretation>
      </emma:emma>
    </inkml:annotationXML>
    <inkml:trace contextRef="#ctx0" brushRef="#br0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<inkml:trace contextRef="#ctx0" brushRef="#br0" timeOffset="2920.76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<inkml:trace contextRef="#ctx0" brushRef="#br0" timeOffset="3546.37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<inkml:trace contextRef="#ctx0" brushRef="#br0" timeOffset="3992.08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<inkml:trace contextRef="#ctx0" brushRef="#br0" timeOffset="4429.72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<inkml:trace contextRef="#ctx0" brushRef="#br0" timeOffset="4924.62">8704 527 2751 0,'0'0'256'0,"0"0"-256"16,7 6 0-16,0 1 0 0,-7-7 4672 0,7 8 896 15,-2 1 192-15,0 2 16 0,0-1-3792 0,1 1-752 0,-6 1-144 0,0 0-48 16,-2 2-608-16,-2 2-128 15,-1 0-32-15,-2 1 0 0,-3 2-272 0,-3-3 0 0</inkml:trace>
    <inkml:trace contextRef="#ctx0" brushRef="#br0" timeOffset="6166.43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<inkml:trace contextRef="#ctx0" brushRef="#br0" timeOffset="8748.11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<inkml:trace contextRef="#ctx0" brushRef="#br0" timeOffset="12659.48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<inkml:trace contextRef="#ctx0" brushRef="#br0" timeOffset="12922.52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<inkml:trace contextRef="#ctx0" brushRef="#br0" timeOffset="11524.11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<inkml:trace contextRef="#ctx0" brushRef="#br0" timeOffset="12221.9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<inkml:trace contextRef="#ctx0" brushRef="#br0" timeOffset="10529.42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<inkml:trace contextRef="#ctx0" brushRef="#br0" timeOffset="15419.35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<inkml:trace contextRef="#ctx0" brushRef="#br0" timeOffset="16698.13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<inkml:trace contextRef="#ctx0" brushRef="#br0" timeOffset="17817.41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<inkml:trace contextRef="#ctx0" brushRef="#br0" timeOffset="20312.43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<inkml:trace contextRef="#ctx0" brushRef="#br0" timeOffset="26177.08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<inkml:trace contextRef="#ctx0" brushRef="#br0" timeOffset="27823.48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<inkml:trace contextRef="#ctx0" brushRef="#br0" timeOffset="26671.94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<inkml:trace contextRef="#ctx0" brushRef="#br0" timeOffset="28365.52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<inkml:trace contextRef="#ctx0" brushRef="#br0" timeOffset="29016.79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<inkml:trace contextRef="#ctx0" brushRef="#br0" timeOffset="29733.31">13402 372 20559 0,'0'0'896'0,"0"0"208"0,0 0-880 0,0 0-224 0,0 0 0 0,3 5 0 16,-3-5 1472-16,0 0 240 0,4 11 48 0,-2-1 16 0,-2 4-864 0,-2-2-160 15,0 1-48-15,2 1 0 0,-3 1-416 0,-1 3-96 0,-1-3 0 0,0 1-16 16,-2 0-176-16</inkml:trace>
    <inkml:trace contextRef="#ctx0" brushRef="#br0" timeOffset="31061.64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<inkml:trace contextRef="#ctx0" brushRef="#br0" timeOffset="35938.33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3.00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70546C8-2614-403A-9EAE-2E964CD3FD40}" emma:medium="tactile" emma:mode="ink">
          <msink:context xmlns:msink="http://schemas.microsoft.com/ink/2010/main" type="inkDrawing" rotatedBoundingBox="16952,10149 18552,10060 18554,10094 16953,10183" semanticType="underline" shapeName="Other">
            <msink:sourceLink direction="with" ref="{EAD8C118-07BB-41B6-837F-A7DF95FD0080}"/>
          </msink:context>
        </emma:interpretation>
      </emma:emma>
    </inkml:annotationXML>
    <inkml:trace contextRef="#ctx0" brushRef="#br0">1600 13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782689F-7B04-4DE0-80E7-AB7F52479BBF}" emma:medium="tactile" emma:mode="ink">
          <msink:context xmlns:msink="http://schemas.microsoft.com/ink/2010/main" type="inkDrawing" rotatedBoundingBox="14619,4806 16431,4628 16479,5121 14667,5299" shapeName="Other"/>
        </emma:interpretation>
      </emma:emma>
    </inkml:annotationXML>
  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5-03-25T01:28:49.02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14B8DFC-9599-4CB6-9993-D84DD92F6168}" emma:medium="tactile" emma:mode="ink">
          <msink:context xmlns:msink="http://schemas.microsoft.com/ink/2010/main" type="writingRegion" rotatedBoundingBox="21884,7720 21899,7720 21899,7735 21884,7735"/>
        </emma:interpretation>
      </emma:emma>
    </inkml:annotationXML>
    <inkml:traceGroup>
      <inkml:annotationXML>
        <emma:emma xmlns:emma="http://www.w3.org/2003/04/emma" version="1.0">
          <emma:interpretation id="{CA3B2DCD-D111-495A-AA95-825493F51B10}" emma:medium="tactile" emma:mode="ink">
            <msink:context xmlns:msink="http://schemas.microsoft.com/ink/2010/main" type="paragraph" rotatedBoundingBox="21884,7720 21899,7720 21899,7735 21884,7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269E5-E3FB-4020-A4D1-D05703022D66}" emma:medium="tactile" emma:mode="ink">
              <msink:context xmlns:msink="http://schemas.microsoft.com/ink/2010/main" type="line" rotatedBoundingBox="21884,7720 21899,7720 21899,7735 21884,7735"/>
            </emma:interpretation>
          </emma:emma>
        </inkml:annotationXML>
        <inkml:traceGroup>
          <inkml:annotationXML>
            <emma:emma xmlns:emma="http://www.w3.org/2003/04/emma" version="1.0">
              <emma:interpretation id="{2921E65A-B050-4464-9CD4-4F171F38BBAA}" emma:medium="tactile" emma:mode="ink">
                <msink:context xmlns:msink="http://schemas.microsoft.com/ink/2010/main" type="inkWord" rotatedBoundingBox="21884,7720 21899,7720 21899,7735 21884,7735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2B26DA9-AF06-42A8-A47C-51A44202ED60}" emma:medium="tactile" emma:mode="ink">
          <msink:context xmlns:msink="http://schemas.microsoft.com/ink/2010/main" type="inkDrawing"/>
        </emma:interpretation>
      </emma:emma>
    </inkml:annotationXML>
  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9386CE-EF27-41F3-B7AA-29AF17CB9C0D}" emma:medium="tactile" emma:mode="ink">
          <msink:context xmlns:msink="http://schemas.microsoft.com/ink/2010/main" type="inkDrawing"/>
        </emma:interpretation>
      </emma:emma>
    </inkml:annotationXML>
  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1D5B00A-15A7-4431-A731-C7EEBF20A105}" emma:medium="tactile" emma:mode="ink">
          <msink:context xmlns:msink="http://schemas.microsoft.com/ink/2010/main" type="inkDrawing"/>
        </emma:interpretation>
      </emma:emma>
    </inkml:annotationXML>
  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7.0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9D9CA48-10BD-493F-957D-10738896B9D7}" emma:medium="tactile" emma:mode="ink">
          <msink:context xmlns:msink="http://schemas.microsoft.com/ink/2010/main" type="inkDrawing"/>
        </emma:interpretation>
      </emma:emma>
    </inkml:annotationXML>
    <inkml:trace contextRef="#ctx0" brushRef="#br0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<inkml:trace contextRef="#ctx0" brushRef="#br0" timeOffset="1041.05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<inkml:trace contextRef="#ctx0" brushRef="#br1" timeOffset="-69066.25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1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C9614B9-C1B0-4C26-A307-0015009B7A4D}" emma:medium="tactile" emma:mode="ink">
          <msink:context xmlns:msink="http://schemas.microsoft.com/ink/2010/main" type="inkDrawing" rotatedBoundingBox="13559,11752 15586,10126 16029,10679 14002,12304" semanticType="callout" shapeName="Other">
            <msink:sourceLink direction="with" ref="{EAD8C118-07BB-41B6-837F-A7DF95FD0080}"/>
          </msink:context>
        </emma:interpretation>
      </emma:emma>
    </inkml:annotationXML>
    <inkml:trace contextRef="#ctx0" brushRef="#br0">63 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  <inkml:trace contextRef="#ctx0" brushRef="#br0" timeOffset="-47984.9">1980-1200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  <inkml:trace contextRef="#ctx0" brushRef="#br0" timeOffset="1565.51">611-485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  <inkml:trace contextRef="#ctx0" brushRef="#br0" timeOffset="648.53">509-462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<inkml:trace contextRef="#ctx0" brushRef="#br0" timeOffset="879.27">528-331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816C774-96F6-48CA-90A7-ED49FD40676C}" emma:medium="tactile" emma:mode="ink">
          <msink:context xmlns:msink="http://schemas.microsoft.com/ink/2010/main" type="inkDrawing"/>
        </emma:interpretation>
      </emma:emma>
    </inkml:annotationXML>
  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E499FA6-A8D0-4982-AEEF-8169093988D2}" emma:medium="tactile" emma:mode="ink">
          <msink:context xmlns:msink="http://schemas.microsoft.com/ink/2010/main" type="inkDrawing" rotatedBoundingBox="14223,8255 15885,9696 15857,9729 14194,8288" semanticType="callout" shapeName="Other">
            <msink:sourceLink direction="with" ref="{EAD8C118-07BB-41B6-837F-A7DF95FD0080}"/>
          </msink:context>
        </emma:interpretation>
      </emma:emma>
    </inkml:annotationXML>
  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CA81431-F4DC-4A5E-85D3-A33F9389888E}" emma:medium="tactile" emma:mode="ink">
          <msink:context xmlns:msink="http://schemas.microsoft.com/ink/2010/main" type="inkDrawing"/>
        </emma:interpretation>
      </emma:emma>
    </inkml:annotationXML>
  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28.12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DD2119F-B862-4D00-8FFA-32B38B64F4BB}" emma:medium="tactile" emma:mode="ink">
          <msink:context xmlns:msink="http://schemas.microsoft.com/ink/2010/main" type="inkDrawing" rotatedBoundingBox="20015,10000 23998,9999 23999,10062 20015,10063" semanticType="underline" shapeName="Other">
            <msink:sourceLink direction="with" ref="{6A6FECA1-AE90-4A9C-8883-92F5404EEAA5}"/>
            <msink:sourceLink direction="with" ref="{B12D056D-CD08-4E42-89B8-9313B1AC88F2}"/>
          </msink:context>
        </emma:interpretation>
      </emma:emma>
    </inkml:annotationXML>
    <inkml:trace contextRef="#ctx0" brushRef="#br0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  <inkml:trace contextRef="#ctx0" brushRef="#br0" timeOffset="-68727.5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1:06.53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431C6A-9C74-4303-8B63-B207365964BB}" emma:medium="tactile" emma:mode="ink">
          <msink:context xmlns:msink="http://schemas.microsoft.com/ink/2010/main" type="writingRegion" rotatedBoundingBox="28609,3685 32972,3535 32993,4125 28629,4276"/>
        </emma:interpretation>
      </emma:emma>
    </inkml:annotationXML>
    <inkml:traceGroup>
      <inkml:annotationXML>
        <emma:emma xmlns:emma="http://www.w3.org/2003/04/emma" version="1.0">
          <emma:interpretation id="{C85EB246-A375-4F3E-98C9-657E30F184DD}" emma:medium="tactile" emma:mode="ink">
            <msink:context xmlns:msink="http://schemas.microsoft.com/ink/2010/main" type="paragraph" rotatedBoundingBox="28609,3685 32972,3535 32993,4125 28629,4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BAC347-50DA-4A03-8F2D-06B3D247F829}" emma:medium="tactile" emma:mode="ink">
              <msink:context xmlns:msink="http://schemas.microsoft.com/ink/2010/main" type="line" rotatedBoundingBox="28609,3685 32972,3535 32993,4125 28629,4276"/>
            </emma:interpretation>
          </emma:emma>
        </inkml:annotationXML>
        <inkml:traceGroup>
          <inkml:annotationXML>
            <emma:emma xmlns:emma="http://www.w3.org/2003/04/emma" version="1.0">
              <emma:interpretation id="{4A3E63E6-A4D8-4893-91AD-75E064C3BC8B}" emma:medium="tactile" emma:mode="ink">
                <msink:context xmlns:msink="http://schemas.microsoft.com/ink/2010/main" type="inkWord" rotatedBoundingBox="28611,3749 30667,3678 30686,4205 28629,42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765 162 15311 0,'0'0'672'0,"0"0"160"0,0 0-672 0,0 0-160 0,0 0 0 0,0 0 0 16,-7 6 1280-16,2-1 240 0,5-5 32 0,-5 9 16 0,-1 1-800 16,1-1-176-1,2 0-16-15,3-9-16 0,-2 8-272 0,2 3-48 0,2-2-16 0,3-2 0 0,-5-7-32 0,7 10-16 16,0-3 0-16,2-1 0 15,-9-6-48-15,12 3-128 0,-2-1 192 0,3-2-64 16,-1-4 64-16,0 1 16 0,0-1 0 0,1 1 0 16,-1-4-80-16,-2 0 0 0,1 0-128 0,-1-2 192 0,-1 0-32 15,-2 0-16-15,0 1 0 0,-7 8 0 0,4-11-144 0,-3 2 192 16,-1 1-192-16,-1-1 192 0,1 9 48 0,-6-9 16 16,-2 2 0-16,-1 2 0 0,-2 1 16 0,-1 1 16 0,0-1 0 0,-2 2 0 15,0 4-16-15,0 0 0 16,-2 0 0-16,2 0 0 0,-2 1 96 0,-1 1 16 15,1-1 0-15,2 2 0 0,0 2 64 0,2 0 0 16,2 2 16-16,1 0 0 0,2 0-192 0,7 1-32 16,5 2-16-16,0 3 0 0,2-1-224 0,-1 0 144 15,-1 0-144-15,2 0 128 0,0 0 0 0,1-2-128 16,5-1 192-16,-1 1-64 0,0-3-128 0,2-2 192 16,-2-6-192-16,2 1 192 0,4 0-192 0,1-2 0 15,2-5 0-15,0 1 0 16,2-1-1280-16,1-2-352 0,1-2-64 0,-1 0-12000 0</inkml:trace>
          <inkml:trace contextRef="#ctx0" brushRef="#br0" timeOffset="913.12">1001 143 10879 0,'0'0'480'0,"0"0"96"0,0 0-448 0,0 0-128 0,0 0 0 0,0 0 0 16,0 0 1344-16,0 0 256 15,7-9 64-15,0 2 0 0,-7 7-928 0,12-5-176 0,-1 1-48 0,-1 1 0 0,1-1-176 0,-1 3-32 16,1-1-16-16,-1 2 0 0,3 0-16 0,-3 3 0 15,1 1 0 1,-1 3 0-16,-1 0-80 0,0 2-32 0,-9-9 0 0,10 10 0 16,-3 6 16-16,-2 0 0 0,1 1 0 0,-3-1 0 0,1 0 80 0,-3-2 32 15,-2 0 0-15,1 0 0 0,-2 0-32 0,0-2 0 32,-1-1 0-32,1-2 0 0,2-9-128 0,-4 9-128 15,4-9 192-15,0 0-192 0,0 0 320 0,0 0-64 0,0 0 0 0,0 0 0 16,0 0 128-16,0 0 32 0,0 0 0 0,-8-4 0 15,1-5-144-15,3-1-16 0,2-1-16 0,2 1 0 16,2-3 0-16,0 1 0 0,0-2 0 0,3 0 0 16,2 2-80-16,2-1-16 0,-1 1 0 0,1 0 0 0,7 0-144 0,0-1 0 15,-1 3 0-15,3 1 0 0,-2 2 0 0,-1 2 0 16,1 3 0-16,0-2 0 0,-1 1 0 0,3 3 0 16,-4 2 0-16,-2 1 0 0,-1 1 0 0,-1-1 0 15,-10-3 0-15,0 0 0 0,7 11 0 0,-2-1-176 16,-1 1 176-16,-2-1-192 0,-2-10 192 0,-2 13 0 15,-3-1 0-15,-1-2 128 0,1 1-128 0,0-2 192 16,0 0-64-16,-2-2 0 0,1 0 48 0,-1-2 16 16,7-5 0-16,-7 3 0 0,7-3-64 0,-8 2 0 15,1-2 0-15,7 0 0 0,0 0-128 0,0 0 0 16,0 0 0-16,-6-9 128 0,3 1 0 0,1-3 0 16,0 4 0-16,4-2 0 0,0 0-128 0,1 1 0 15,3-5 0-15,1 3 0 0,1 1 0 0,3 2 0 16,-1-5 0-16,1 3 0 0,-1 0 0 0,1 2 0 15,1 0 0-15,0 0 0 0,-1-2 0 0,-1 2 160 0,-1 2-160 0,0 0 160 16,0 0-160-16,-9 5 0 0,0 0 0 16,0 0 128-16,10 0-128 0,-10 0 0 15,0 0 0-15,0 0 0 0,9 7 0 0,-2 1 192 0,-2 1-64 16,-1 2 0-16,-1-1 64 0,-1 1 16 16,1 1 0-16,-1 2 0 0,-2-5 0 0,0-9 0 0,0 10 0 0,0 3 0 15,0 1-80-15,0 0-128 0,0-2 176 0,0-12-176 0,0 11 160 0,0-1-160 16,2 1 128-16,-2-11-128 0,0 0 0 0,5 12 128 15,0-2-128-15,1-1 0 0,-6-9 0 0,0 0 0 16,8 7 0-16,1-2-9936 16,-9-5-2080-16</inkml:trace>
          <inkml:trace contextRef="#ctx0" brushRef="#br0" timeOffset="1289.63">1730 124 6447 0,'0'0'576'0,"0"0"-576"16,0 0 0-16,0 0 0 0,-5-6 3280 0,0 1 560 16,0 0 96-16,-1 1 32 0,6 4-2400 0,0 0-480 0,-5-3-80 0,5 3-32 15,0 0-352-15,-9 2-80 0,1 1-16 0,-1 2 0 16,0 2-208-16,0 2-32 0,2 0-16 0,0 2 0 16,2-1-96-16,2 2-32 0,-1 1 0 0,2 1 0 15,2 0-144-15,2 0 0 0,0-2 144 0,1 0-144 0,3-3 128 0,1 2-128 16,1-3 128-16,1 1-128 15,-9-9 0-15,12 5 0 0,1-1 0 0,1-1 128 16,-2 1-128-16,2-2 128 0,-2-4-128 0,0-2 128 16,-1 1-128-16,-1-1 144 0,-1-1-144 0,0 0 160 0,0-4 16 15,-4 2 0-15,0-3 0 0,-1-1 0 0,-3-1 144 0,1-1 16 16,-2 3 16 0,-2-1 0-16,1 1 160 0,-3-1 16 0,1 1 16 0,-1 1 0 15,-1 2-160-15,-2 0-48 0,2-2 0 0,1 4 0 0,4 5-208 0,0 0-128 16,-3-7 160-16,3 7-160 0,0 0 0 0,0 0 0 15,0 0 0-15,0 0 0 16,0 0-576-16,0 0-64 0,8 3-16 0,1 1-8976 16,-9-4-1792-16</inkml:trace>
          <inkml:trace contextRef="#ctx0" brushRef="#br0" timeOffset="-965.3">41 143 1839 0,'0'0'160'0,"-7"-3"-160"0,0-1 0 0,-8 4 0 0,15 0 3600 0,0 0 688 15,0 0 144-15,0 0 32 0,-7-5-2160 0,7 5-416 0,0 0-96 16,0 0 0-16,-6-7-464 0,6 7-96 0,0 0-16 0,0 0 0 16,0 0-288-16,0 0-64 0,0 0-16 0,0 0 0 15,0 0-256-15,0 0-48 16,0 0-16-16,0 0 0 0,0 0-80 0,2 12 0 16,0 2-16-16,1 4 0 0,1 4-80 0,-1 1-16 15,3 2 0-15,-1 1 0 0,-2 0-80 0,3 1 0 16,-1-3-16-16,0 1 0 0,-1-1-64 0,1-1-16 0,-2-3 0 0,1-1 0 0,-1 0-32 0,1-1 0 15,-1-2 0-15,1-6 0 16,-4-10 32-16,0 0 0 16,2 11 0-16,-2-11 0 0,0 0 64 0,0 0 16 0,0 0 0 0,0 0 0 15,0 0 144-15,0 0 16 0,-2-13 16 0,0-1 0 16,-1-1-96-16,1-3 0 0,-2-1-16 0,3-2 0 0,-3-7-96 0,1-1-16 16,-1 1 0-16,2-1 0 0,1-1-64 0,-1 0-128 15,-2 2 176-15,4 1-176 16,0 3 144-16,2 1-144 0,0-2 0 0,1 4 144 0,1 4-144 0,1 1 0 15,0 2 0-15,2 2 0 16,0-1 0-16,0 3 0 0,0 3-144 0,2 0 144 16,0 2 0-16,-1 1 0 0,3 2 0 0,-11 2 0 0,10 6 0 0,3-1 0 15,-13-5 0-15,12 10 0 0,-2 3-176 0,-1 1 176 0,0 0-160 0,0 3 160 16,-2 1-128-16,0 1 128 16,-2-1 0-16,-2-1-144 0,3 4 144 0,-3-1 0 15,-1-3 0-15,0-1 0 0,1-2 0 0,2 0 0 16,1 0 0-16,1-3 0 0,-2-1 0 0,4-1 0 15,-9-9 0-15,10 9 0 0,1-2 0 0,1-2 0 16,0-3 128-16,0-2-128 0,1-2 0 0,-1-1 0 16,-2-3 0-16,1 1 0 0,-1-2 128 0,1-2-128 15,-4-1 128-15,3-3-128 0,1-1 144 0,-3 0-144 0,-1 0 192 0,2-3-192 16,0 3 176-16,0 0-176 0,-2 0 160 16,-2 1-160-16,0 1 0 0,-1 0 128 0,-1 1-128 0,-3 11 0 15,4-9 0-15,-1 1 0 16,-3 8 0-16,0 0 0 0,0 0 0 0,0 0 0 15,0 0 0-15,0 0 0 0,0 0 0 0,0 0 0 16,0 0 0-16,0 0-160 0,0 0 160 0,7 8 0 16,-2 3 0-16,1-2-128 0,-6-9 128 0,7 12 0 0,0-1 0 0,-2 1 0 15,0 0 0-15,0 0 0 0,-5-12 0 0,7 14 0 16,-1 0 0-16,-3-1 0 16,-3-13 0-16,4 12 0 0,-4-12 0 0,5 11 0 0,-2-3 0 0,-3-8 0 15,0 0 0-15,0 0 0 0,0 0 0 0,0 0 0 16,0 0 176-16,0 0-48 0,0 0 0 0,0 0 0 15,0 0-128-15,0 0 0 0,0 0-192 0,0 0 192 16,14 7-1120 0,-5-3-96-16,-9-4-32 0,0 0-10992 0,0 0-2208 0</inkml:trace>
          <inkml:trace contextRef="#ctx0" brushRef="#br0" timeOffset="1668">2015 45 18879 0,'-5'-16'832'0,"5"16"192"0,-5-7-832 0,0 2-192 0,5 5 0 0,0 0 0 15,-6-11 1600-15,3 4 256 0,3 7 64 16,0 0 16-16,0 0-912 0,0 0-192 0,-2-7-48 0,2 7 0 15,0 0-576-15,0 0-208 16,0 0 144-16,9 9-144 0,0 0 0 0,1-1 0 0,1 1 0 0,-1-2-12768 16</inkml:trace>
          <inkml:trace contextRef="#ctx0" brushRef="#br0" timeOffset="1511.65">2043 108 18655 0,'0'0'832'15,"0"0"160"-15,0 0-800 0,0 0-192 0,0 0 0 0,0 0 0 0,0 0 1648 0,0 0 272 16,0 0 64-16,0 0 16 0,0 0-752 0,0 0-160 0,0 0-16 0,0 0-16 16,6 7-320-16,-1 0-64 0,-5-7-16 0,0 0 0 15,2 14-144-15,-1-1-48 16,-1-13 0-16,0 14 0 0,0 1-112 0,0-1-32 16,2 0 0-16,0 2 0 0,-2-2-128 0,-2-1-48 15,-1-3 0-15,-1 1 0 0,4-1-144 0,0 1 160 0,2-1-160 0,-2-10 160 16,0 0-160-16,5 9-256 15,-5-9 64-15,0 0-10256 0,0 0-2064 0</inkml:trace>
        </inkml:traceGroup>
        <inkml:traceGroup>
          <inkml:annotationXML>
            <emma:emma xmlns:emma="http://www.w3.org/2003/04/emma" version="1.0">
              <emma:interpretation id="{5284448C-B11F-4D4C-B72B-15D93208AA7B}" emma:medium="tactile" emma:mode="ink">
                <msink:context xmlns:msink="http://schemas.microsoft.com/ink/2010/main" type="inkWord" rotatedBoundingBox="30881,3607 32972,3535 32990,4050 30899,4122"/>
              </emma:interpretation>
              <emma:one-of disjunction-type="recognition" id="oneOf1">
                <emma:interpretation id="interp1" emma:lang="" emma:confidence="0.5">
                  <emma:literal>from</emma:literal>
                </emma:interpretation>
                <emma:interpretation id="interp2" emma:lang="" emma:confidence="0">
                  <emma:literal>tiom</emma:literal>
                </emma:interpretation>
                <emma:interpretation id="interp3" emma:lang="" emma:confidence="0">
                  <emma:literal>trom</emma:literal>
                </emma:interpretation>
                <emma:interpretation id="interp4" emma:lang="" emma:confidence="0">
                  <emma:literal>fiom</emma:literal>
                </emma:interpretation>
                <emma:interpretation id="interp5" emma:lang="" emma:confidence="0">
                  <emma:literal>tion</emma:literal>
                </emma:interpretation>
              </emma:one-of>
            </emma:emma>
          </inkml:annotationXML>
          <inkml:trace contextRef="#ctx0" brushRef="#br0" timeOffset="3104.59">3101-74 1839 0,'2'-18'160'0,"-2"10"-160"16,0-6 0-16,-2 1 0 0,0 3 4336 0,1 1 832 0,-3-5 160 0,2 5 48 16,2 9-2880-16,0 0-560 0,0 0-112 0,0 0-32 0,0 0-544 0,0 0-112 15,0 0-32-15,0 0 0 16,0 13-464-16,2 2-112 16,0-2-16-16,0 2 0 0,-1 1-256 0,3 2-64 15,-1-4-16-15,1 3 0 0,-1 2 16 0,1 4 0 16,1-2 0-16,0 2 0 0,-1 0-32 0,3-1 0 15,-2 1 0-15,0 3 0 0,-1-3 16 0,-2 1 0 0,-1 1 0 0,1-1 0 0,0-3-176 0,1 6 192 16,1-5-192-16,-1-4 192 0,-1-2-192 0,0-4 0 16,-2-12 0-16,0 0 0 15,0 0-384-15,0 0-128 0,0 0 0 0,0 0-16 16,0 0-816-16,-5-7-144 0,-2-4-48 0,0 1 0 16,-2-1-64-16,0-1 0 0,-1-2-16 0,3 2 0 0,0 1 1008 0,-2 1 208 0,0-1 32 0,2-1 16 15,-2 2 352-15,2-1 256 16,0 2-32-16,0-1-16 0,1 1 240 0,2 2 64 15,4 7 0-15,-2-9 0 0,2 1-64 16,4 1-16-16,3 0 0 0,1 0 0 0,3 0-176 0,1 0-48 16,2-2 0-16,4 0 0 15,1 4-16-15,-2 1 0 0,4-1 0 0,0 2 0 0,0-1-64 0,-1 3 0 16,-3-1-128-16,2 4 192 0,1-4-192 0,4 2 144 16,-3 0-144-16,-4 0 128 0,-3 0-128 0,-3 2 160 15,-11-2-160-15,0 0 160 0,12 7 128 0,-5-1 32 16,-7-6 0-16,0 11 0 0,4 1 208 0,-3 0 48 15,-2-1 16-15,-3 1 0 0,1 0-16 0,-3-1-16 16,1-1 0-16,-2 3 0 0,-2 2-80 0,4-1-16 16,3-3 0-16,-1-1 0 0,-2-1-80 0,5-9-32 0,0 0 0 0,0 0 0 0,-4 11-96 0,4-11 0 31,0 0-16-31,0 0 0 0,5 8-96 0,-5-8-16 16,0 0 0-16,0 0 0 0,0 0-128 0,0 0 0 15,0 0 0-15,0 0 0 16,9-10-2880-16,-4-1-448 0</inkml:trace>
          <inkml:trace contextRef="#ctx0" brushRef="#br0" timeOffset="3249.34">3374-67 24415 0,'7'-21'1088'0,"-7"21"208"0,0 0-1040 0,0 0-256 0,0 0 0 0,-4-11 0 0,1 1 1328 0,3 10 208 16,0 0 32-16,10-5 16 16,-10 5-816-16,0 0-144 0,0 0-48 0,13 0 0 15,4 3-384-15,-1 2-192 0,-16-5 160 0,14 11-160 16,7 5 0-16,-2-1 128 0,-3 1-128 0,0 2-14432 15</inkml:trace>
          <inkml:trace contextRef="#ctx0" brushRef="#br0" timeOffset="4182.18">3666 59 23903 0,'-14'-9'1056'0,"14"9"224"0,0 0-1024 0,-4-5-256 16,-1 0 0-16,2-1 0 0,3 6 1344 0,0 0 240 0,0 0 32 15,0 0 16-15,0 0-592 0,0 0-112 16,0 0-32-16,-9 7 0 0,0 2-496 0,2-2-96 16,7-7-32-16,-7 12 0 0,-1 1-96 0,2-3-32 15,6-10 0-15,-1 14 0 0,-3 0-144 0,4-2 160 16,0-12-160-16,4 14 160 0,-4-2-160 0,0-12 0 16,8 11 144-16,3-2-144 0,-2-2 0 0,1-2 0 15,-10-5 0-15,12 7 128 0,4-4-128 0,1 1 0 0,-1-1 0 0,0-3 128 16,0-1-128-16,-1-1 0 0,1 0 0 0,-2 0 0 15,0-1 0-15,-2-2 128 16,-1-1-128-16,-2 3 0 0,-2-4 0 0,-2 0 144 0,-5 7-144 0,0 0 0 16,0-12 160-16,-2-1-160 0,-1 1 128 0,-3 2-128 15,-2 1 128-15,-3 2-128 0,1-4 0 0,-4 4 128 16,-2 2-128-16,-2 2 0 0,3 1 0 0,-3 0 128 0,4 1-128 0,0 1 0 16,2 0 0-16,0 0 0 0,0 1 0 0,1 1 0 15,1 0 0-15,1 1 0 0,0 1 0 0,0 1 0 16,1 0 0-16,8-5 0 15,0 0-192-15,0 0 192 0,1 9-160 0,5-2 160 0,-6-7 0 16,8 7 0-16,1-2-128 0,2 2 128 0,-1-3 0 0,4-3 0 16,3-2 0-16,3-3 0 15,-3 2 0-15,2-1 0 0,2-4 0 0,2 0 0 0,-2 3 0 16,0 1 0-16,0-4 0 0,0-4 0 0,2 5 0 0,-2-3 0 0,0 0 0 16,-4 0 0-16,-1-1 0 0,-2 1 0 0,-4 6 0 0,-1-3 0 15,-2 1 0-15,-7 5 0 16,2-7 128-16,-2 7-128 0,0 0 208 0,0 0-16 0,0 0 0 15,0 0 0-15,0 0-192 0,0 0 144 0,0 0-144 16,-2 11 128-16,2-11-128 0,-3 10 0 0,1-1 0 0,-2 1 0 16,-1 3 0-16,2-3 0 15,3-10 0-15,0 0 0 0,-2 12 0 0,2-1 0 16,0-11 0-16,0 0 0 0,0 0 0 0,5 10 0 16,4-3 0-16,-2-2 0 0,-7-5 0 0,0 0 0 0,10 6 0 0,4-5 0 0,0-1 0 15,-1-1 0-15,-5-3 0 0,3 1 128 16,6-3-128-16,-1-1 0 0,-2-1 0 0,0-1 0 15,2 2 0-15,-4 0 0 0,-7-2 0 0,8-1 0 16,2-1 0-16,-4 3 0 16,-11 8 0-16,0 0 0 0,10-11 128 0,-1 4-128 0,-9 7 0 0,0 0 128 15,0 0-128-15,0 0 192 0,4-7-192 0,-4 7 192 16,0 0-64-16,0 0-128 0,0 0 192 0,-7 7-64 16,-2 2-128-16,5 1 160 0,4 1-160 0,-1 1 160 15,-3-1-160-15,-1 1 0 16,-4 0 0-16,4-2 0 0,5 1 0 0,-2-1 0 0,-3 1 128 0,5-11-128 0,0 0 0 0,3 10 0 15,-3-10 0-15,0 0 128 0,9 7-128 0,2-1 0 16,-11-6 0-16,0 0 0 0,0 0 0 0,10 0 0 16,4-4 0-16,2 1 0 0,-2-3 0 0,-2 1 128 15,0-4-128-15,-1 2 0 0,-4 0 0 0,1-1 0 16,5-5 128-16,-3 3-128 0,-6 3 0 0,1 0 0 16,2 0 0-16,-2 0 0 0,-1 0 0 0,-3 2 0 15,-1 5 0-15,0 0 0 16,6-4 176-16,-6 4 0 0,0 0 0 0,0 0 0 0,0 0-176 0,0 0 0 15,0 0 0-15,0 0 128 0,1 14 0 0,-1 0 0 16,-3-3 0-16,3 1 0 0,2 0-128 0,1 0 192 16,1 2-192-16,-3 2 192 0,-1 2-192 0,4-1 0 15,3 1 0-15,2 6-17792 0</inkml:trace>
          <inkml:trace contextRef="#ctx0" brushRef="#br0" timeOffset="2090.66">2311 71 2751 0,'0'0'256'0,"-7"-1"-256"15,-4-1 0-15,3 2 0 0,1-2 2688 0,7 2 480 16,-6-2 96-16,6 2 32 0,0 0-1632 0,0 0-336 16,0 0-64-16,0 0-16 0,0 0-592 0,0 0-112 15,0 0-32-15,0 0 0 0,11-5-128 0,1 2-16 16,0 1-16-16,2 0 0 0,0 0-32 0,2-1 0 15,0 1 0-15,0 2 0 0,-2 5-48 0,-2 2-16 16,0 0 0-16,-1 2 0 0,-3 0-32 0,-1 1-16 16,-3 3 0-16,-2-1 0 0,-2 2 112 0,-6-2 0 15,1 2 16-15,2 0 0 0,-6-1-16 0,0-1 0 0,-3 0 0 0,0 0 0 16,-2-1-32-16,1 0-16 0,1-4 0 0,0 0 0 16,0-2-16-16,1 0-16 0,1 0 0 0,1 1 0 15,2-1 16-15,7-5 16 0,0 0 0 0,0 0 0 16,-4 9-144-16,4-9-128 15,0 0 192-15,0 0-192 0,6 10 176 0,2 1-176 0,1-2 160 0,3-2-160 16,2-2 256-16,2-2-64 0,0 1 0 0,1-2 0 16,3-1 0-16,2-1 0 0,1 0 0 0,1 0 0 0,3-1-64 0,-1-1 0 15,0 0-128-15,0 0 192 0,2-1-192 0,-1-1 0 16,-3 3 0-16,-3-5 0 16,0 3-1792-16,-3-2-448 0</inkml:trace>
          <inkml:trace contextRef="#ctx0" brushRef="#br0" timeOffset="2583.57">2863 99 3679 0,'0'0'320'0,"0"0"-320"16,0 0 0-16,0 0 0 0,0 0 3008 0,0 0 512 0,0 0 128 0,-5-3 0 15,5 3-1760-15,0 0-352 0,-7-2-80 0,-2 2-16 16,-1 2-336-16,-1 0-64 0,1-1-16 0,-1 5 0 16,-1 1-368-16,0 0-80 0,1 1 0 0,1 3-16 15,1 0-224-15,2-1-32 16,0 2-16-16,2 2 0 0,2-1-128 0,1-1-32 0,0-2 0 0,2 3 0 16,0-13-128-16,4 10 160 0,-4-10-160 0,0 0 160 15,10 9-160-15,1-5 160 0,1-3-160 0,0-1 160 16,0 0-16-16,0-3 0 0,2-4 0 0,0 0 0 15,-1-2-144-15,-1 0 192 0,2-3-192 0,-4 1 192 0,1 3-192 16,-2-3 0-16,-4-1 0 0,2-2 128 0,-2 5-128 0,-1 0 0 31,-1-1 144-31,-3 10-144 0,2-11 0 0,0 4 144 0,-2 7-144 0,0 0 0 16,0 0 352-16,0 0-32 0,0 0-16 0,0 0 0 16,0 0 160-16,0 0 48 0,0 0 0 0,0 0 0 15,0 0-224-15,0 0-32 0,5 7-16 0,-2 0 0 16,1 0-80-16,-2 2-16 0,-1-2 0 0,3 4 0 0,-4-11-16 0,0 0-128 15,0 0 192-15,0 10-64 0,0 1-128 0,0-11 160 16,0 0-160-16,0 0 160 0,0 14-160 0,2-4 0 0,-2-10 0 0,0 0 0 16,0 0 0-16,0 0-320 0,0 0 48 0,7 5 16 31,-7-5-2288-31,10 0-448 0,-1-3-80 16,1-1-9520-16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4D43E85B-711A-4D71-86C8-5398455E1B9B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8.4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BC6E998-8360-4B16-B84F-90FBC512B4D4}" emma:medium="tactile" emma:mode="ink">
          <msink:context xmlns:msink="http://schemas.microsoft.com/ink/2010/main" type="writingRegion" rotatedBoundingBox="18840,6823 20432,6823 20432,7617 18840,7617"/>
        </emma:interpretation>
      </emma:emma>
    </inkml:annotationXML>
    <inkml:traceGroup>
      <inkml:annotationXML>
        <emma:emma xmlns:emma="http://www.w3.org/2003/04/emma" version="1.0">
          <emma:interpretation id="{3CEDACDF-8E39-4764-A87C-8CB4C2D8C276}" emma:medium="tactile" emma:mode="ink">
            <msink:context xmlns:msink="http://schemas.microsoft.com/ink/2010/main" type="paragraph" rotatedBoundingBox="18840,6823 20432,6823 20432,7617 18840,7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2705B6-E97D-4565-8CD5-CF8DF144BCFF}" emma:medium="tactile" emma:mode="ink">
              <msink:context xmlns:msink="http://schemas.microsoft.com/ink/2010/main" type="line" rotatedBoundingBox="18840,6823 20432,6823 20432,7617 18840,7617"/>
            </emma:interpretation>
          </emma:emma>
        </inkml:annotationXML>
        <inkml:traceGroup>
          <inkml:annotationXML>
            <emma:emma xmlns:emma="http://www.w3.org/2003/04/emma" version="1.0">
              <emma:interpretation id="{A5EB2050-BA78-4E4E-B368-D193BA212A38}" emma:medium="tactile" emma:mode="ink">
                <msink:context xmlns:msink="http://schemas.microsoft.com/ink/2010/main" type="inkWord" rotatedBoundingBox="18840,6823 20432,6823 20432,7617 18840,7617">
                  <msink:destinationLink direction="with" ref="{934D6B2F-1B94-449D-B47F-73ADADA5EF2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      <inkml:trace contextRef="#ctx0" brushRef="#br0" timeOffset="637.14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      <inkml:trace contextRef="#ctx0" brushRef="#br0" timeOffset="1230.08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      <inkml:trace contextRef="#ctx0" brushRef="#br0" timeOffset="2140.33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      <inkml:trace contextRef="#ctx0" brushRef="#br0" timeOffset="2873.63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5.02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913E4D8-4703-43CC-A5E4-3CCB676960BB}" emma:medium="tactile" emma:mode="ink">
          <msink:context xmlns:msink="http://schemas.microsoft.com/ink/2010/main" type="writingRegion" rotatedBoundingBox="13493,9612 20146,9045 20246,10213 13592,10779"/>
        </emma:interpretation>
      </emma:emma>
    </inkml:annotationXML>
    <inkml:traceGroup>
      <inkml:annotationXML>
        <emma:emma xmlns:emma="http://www.w3.org/2003/04/emma" version="1.0">
          <emma:interpretation id="{1D18A605-326F-48AE-BA2B-FD01161397B6}" emma:medium="tactile" emma:mode="ink">
            <msink:context xmlns:msink="http://schemas.microsoft.com/ink/2010/main" type="paragraph" rotatedBoundingBox="13493,9612 20146,9045 20246,10213 13592,10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38613-BB8E-4460-A827-7FBEF4172B58}" emma:medium="tactile" emma:mode="ink">
              <msink:context xmlns:msink="http://schemas.microsoft.com/ink/2010/main" type="line" rotatedBoundingBox="13493,9612 20146,9045 20246,10213 13592,10779"/>
            </emma:interpretation>
          </emma:emma>
        </inkml:annotationXML>
        <inkml:traceGroup>
          <inkml:annotationXML>
            <emma:emma xmlns:emma="http://www.w3.org/2003/04/emma" version="1.0">
              <emma:interpretation id="{EAD8C118-07BB-41B6-837F-A7DF95FD0080}" emma:medium="tactile" emma:mode="ink">
                <msink:context xmlns:msink="http://schemas.microsoft.com/ink/2010/main" type="inkWord" rotatedBoundingBox="13493,9612 17156,9300 17226,10129 13563,10441">
                  <msink:destinationLink direction="with" ref="{7C9614B9-C1B0-4C26-A307-0015009B7A4D}"/>
                  <msink:destinationLink direction="with" ref="{CE499FA6-A8D0-4982-AEEF-8169093988D2}"/>
                  <msink:destinationLink direction="with" ref="{D70546C8-2614-403A-9EAE-2E964CD3FD40}"/>
                </msink:context>
              </emma:interpretation>
              <emma:one-of disjunction-type="recognition" id="oneOf0">
                <emma:interpretation id="interp0" emma:lang="" emma:confidence="0.5">
                  <emma:literal>243</emma:literal>
                </emma:interpretation>
                <emma:interpretation id="interp1" emma:lang="" emma:confidence="0">
                  <emma:literal>245</emma:literal>
                </emma:interpretation>
                <emma:interpretation id="interp2" emma:lang="" emma:confidence="0">
                  <emma:literal>24}</emma:literal>
                </emma:interpretation>
                <emma:interpretation id="interp3" emma:lang="" emma:confidence="0">
                  <emma:literal>247</emma:literal>
                </emma:interpretation>
                <emma:interpretation id="interp4" emma:lang="" emma:confidence="0">
                  <emma:literal>24]</emma:literal>
                </emma:interpretation>
              </emma:one-of>
            </emma:emma>
          </inkml:annotationXML>
          <inkml:trace contextRef="#ctx0" brushRef="#br0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        <inkml:trace contextRef="#ctx0" brushRef="#br0" timeOffset="255.22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        <inkml:trace contextRef="#ctx0" brushRef="#br0" timeOffset="1246.71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        <inkml:trace contextRef="#ctx0" brushRef="#br0" timeOffset="1737.59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        <inkml:trace contextRef="#ctx0" brushRef="#br0" timeOffset="2274.98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        <inkml:trace contextRef="#ctx0" brushRef="#br0" timeOffset="4257.2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        <inkml:trace contextRef="#ctx0" brushRef="#br0" timeOffset="18888.71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        <inkml:trace contextRef="#ctx0" brushRef="#br0" timeOffset="19962.04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        </inkml:traceGroup>
        <inkml:traceGroup>
          <inkml:annotationXML>
            <emma:emma xmlns:emma="http://www.w3.org/2003/04/emma" version="1.0">
              <emma:interpretation id="{D5F4B197-07AB-4D4E-8EFF-ECEA6CC440E3}" emma:medium="tactile" emma:mode="ink">
                <msink:context xmlns:msink="http://schemas.microsoft.com/ink/2010/main" type="inkWord" rotatedBoundingBox="18848,9201 20150,9090 20246,10213 18944,10324"/>
              </emma:interpretation>
              <emma:one-of disjunction-type="recognition" id="oneOf1">
                <emma:interpretation id="interp5" emma:lang="" emma:confidence="0">
                  <emma:literal>913</emma:literal>
                </emma:interpretation>
                <emma:interpretation id="interp6" emma:lang="" emma:confidence="0">
                  <emma:literal>953</emma:literal>
                </emma:interpretation>
                <emma:interpretation id="interp7" emma:lang="" emma:confidence="0">
                  <emma:literal>93</emma:literal>
                </emma:interpretation>
                <emma:interpretation id="interp8" emma:lang="" emma:confidence="0">
                  <emma:literal>993</emma:literal>
                </emma:interpretation>
                <emma:interpretation id="interp9" emma:lang="" emma:confidence="0">
                  <emma:literal>91]</emma:literal>
                </emma:interpretation>
              </emma:one-of>
            </emma:emma>
          </inkml:annotationXML>
          <inkml:trace contextRef="#ctx0" brushRef="#br0" timeOffset="-15615.28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        <inkml:trace contextRef="#ctx0" brushRef="#br0" timeOffset="-14792.24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        <inkml:trace contextRef="#ctx0" brushRef="#br0" timeOffset="-14335.64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        <inkml:trace contextRef="#ctx0" brushRef="#br0" timeOffset="-13869.57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4.6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81B208B-FB66-444D-8686-AAC5FEA994ED}" emma:medium="tactile" emma:mode="ink">
          <msink:context xmlns:msink="http://schemas.microsoft.com/ink/2010/main" type="writingRegion" rotatedBoundingBox="18919,11956 20142,11026 20567,11585 19344,12515"/>
        </emma:interpretation>
      </emma:emma>
    </inkml:annotationXML>
    <inkml:traceGroup>
      <inkml:annotationXML>
        <emma:emma xmlns:emma="http://www.w3.org/2003/04/emma" version="1.0">
          <emma:interpretation id="{D35BBDD2-CC59-40EE-B8D3-FF016133EA1D}" emma:medium="tactile" emma:mode="ink">
            <msink:context xmlns:msink="http://schemas.microsoft.com/ink/2010/main" type="paragraph" rotatedBoundingBox="18919,11956 20142,11026 20567,11585 19344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E0EFB5-9249-48C5-9192-A8C67443F47F}" emma:medium="tactile" emma:mode="ink">
              <msink:context xmlns:msink="http://schemas.microsoft.com/ink/2010/main" type="line" rotatedBoundingBox="18919,11956 20142,11026 20567,11585 19344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58D7B90A-A7B4-4C46-BE51-817192835877}" emma:medium="tactile" emma:mode="ink">
                <msink:context xmlns:msink="http://schemas.microsoft.com/ink/2010/main" type="inkWord" rotatedBoundingBox="18919,11956 20142,11026 20567,11585 19344,12515">
                  <msink:destinationLink direction="with" ref="{5A7DFD02-9A6F-451D-A561-418936B520F5}"/>
                </msink:context>
              </emma:interpretation>
              <emma:one-of disjunction-type="recognition" id="oneOf0">
                <emma:interpretation id="interp0" emma:lang="" emma:confidence="1">
                  <emma:literal>527</emma:literal>
                </emma:interpretation>
                <emma:interpretation id="interp1" emma:lang="" emma:confidence="0">
                  <emma:literal>5&lt;7</emma:literal>
                </emma:interpretation>
                <emma:interpretation id="interp2" emma:lang="" emma:confidence="0">
                  <emma:literal>57</emma:literal>
                </emma:interpretation>
                <emma:interpretation id="interp3" emma:lang="" emma:confidence="0">
                  <emma:literal>557</emma:literal>
                </emma:interpretation>
                <emma:interpretation id="interp4" emma:lang="" emma:confidence="0">
                  <emma:literal>5&lt;27</emma:literal>
                </emma:interpretation>
              </emma:one-of>
            </emma:emma>
          </inkml:annotationXML>
          <inkml:trace contextRef="#ctx0" brushRef="#br0">14 147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      <inkml:trace contextRef="#ctx0" brushRef="#br0" timeOffset="719.64">602-352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      <inkml:trace contextRef="#ctx0" brushRef="#br0" timeOffset="1204.6">703-280 911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      <inkml:trace contextRef="#ctx0" brushRef="#br0" timeOffset="1669.36">1091-409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2:18.724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EEA6E1CB-09BB-400F-BE29-D3A691E32D58}" emma:medium="tactile" emma:mode="ink">
          <msink:context xmlns:msink="http://schemas.microsoft.com/ink/2010/main" type="inkDrawing" rotatedBoundingBox="26761,9988 31583,9919 31595,10785 26773,10854" semanticType="underline" shapeName="Other"/>
        </emma:interpretation>
      </emma:emma>
    </inkml:annotationXML>
    <inkml:trace contextRef="#ctx0" brushRef="#br0">4791 0 1839 0,'0'0'0'0,"0"0"160"0,0 0-160 0,0 0 0 0,0 0 0 0,0 0 0 15,0 0 1952-15,0 0 352 0,11 15 80 0,-11-15 16 0,0 0-1408 0,0 0-288 0,0 0-48 0,7 16-16 31,-4 2-256-31,1-6-48 0,-4-2-16 0,-2 3 0 16,-2 0 32-16,-1 3 0 0,-2 0 0 0,-2 1 0 16,-1-1-48-16,-13 16-16 0,2-3 0 0,-2-2 0 15,1-6-32-15,-3 0-16 0,-1-2 0 0,-4-2 0 16,-3 4 16-16,0 0 0 0,0-1 0 0,-1 2 0 0,-2 1 0 0,-3 0 16 0,-1-1 0 0,-2 1 0 31,-3-2 32-31,1 0 0 0,-2-2 0 0,-1 1 0 16,-4-3-32-16,-3 2 0 0,-2-1 0 0,-3 1 0 0,-4-1-48 0,2-3-16 15,1-1 0-15,-1 2 0 0,-2 3-16 0,4 2-16 16,-1-2 0-16,1-3 0 0,-1 2-48 0,-3-4-128 16,-5 0 192-16,2-2-64 0,1-9 32 15,0 1 0-15,1-1 0 0,1 3 0 0,1-1-160 0,5 0 160 16,1 0-160-16,-2 1 160 0,-1-1-160 0,-3-2 160 16,0-3-160-16,-3-1 160 0,0-5 48 0,0 3 16 15,-1 1 0-15,1-1 0 0,1-3-32 0,1 3-16 16,0 1 0-16,-2-1 0 0,-3-3-16 0,-4-2 0 15,-3-6 0-15,0 1 0 0,3 3 48 0,4-2 16 16,1-4 0-16,8 5 0 0,3 1-32 0,4-1 0 0,-1 1 0 16,1-1 0-16,-1-1-64 0,-1 2 0 15,0 1-128-15,3-2 192 0,2-1-192 0,2 0 128 0,1 0-128 0,1 1 0 16,-2 3 144-16,3-1-144 0,0 0 128 0,2-1-128 16,2-1 144-16,2 1-144 0,-1-1 160 0,3 2-160 15,1-5 192-15,0 2-48 0,1-2-16 0,5 2 0 16,-1-2 32-16,2 2 0 0,-2-2 0 0,6 0 0 15,3-2 32-15,2 0 0 0,-1 0 0 0,1 1 0 16,3 1 16-16,4 2 16 0,0-1 0 0,3 1 0 16,-1 0-48-16,3 1-16 0,7 11 0 0,-6-10 0 15,1-4 16-15,2 5 0 0,3 9 0 0,0 0 0 16,-2-14-176-16,2 2 0 0,-2 1 144 0,2 1-144 0,0 10 0 0,0 0 144 16,0-12-144-16,0 12 0 15,-2-13 144-15,2 13-144 0,0 0 0 0,0 0 144 0,-1-14-144 16,1 14 0-16,0 0 0 0,0 0 0 0,0 0 0 0,-6-12 0 15,3-2 0-15,-1 7 0 0,4 7 0 0,0 0 0 16,0 0 0-16,0 0 128 0,0 0-128 0,0 0 0 16,0 0 0-16,0 0 0 0,0 0 0 0,0 0 0 15,0 0 0-15,0 0 0 0,0 0 0 0,0 0 0 16,0 0 0-16,0 0 0 0,0 0 0 0,0 0 0 16,0 0 0-16,0 0 0 0,0 0 0 0,0 0 0 15,0 0 0-15,0 0 0 0,0 0 0 0,0 0 0 16,0 0 0-16,0 0 0 0,0 0 0 0,0 0 0 15,0 0 0-15,0 0 0 0,0 0 0 0,0 0 0 16,-3-7 0-16,3 7 0 0,0 0-144 0,0 0 144 0,0 0 0 16,0 0 0-16,0 0 0 0,0 0 0 0,0 0 0 15,0 0 0-15,0 0 0 0,0 0 0 0,0 0 0 0,0 0 0 16,0 0 0-16,0 0 0 0,0 0 0 0,0 0 0 16,0 0 0-16,0 0 0 0,0 0 0 0,0 0 0 15,0 0 0-15,0 0 0 0,0 0 0 0,0 0 0 16,0 0 0-16,0 0 0 0,0 0 0 0,0 0 0 0,0 0 0 0,0 0 0 15,0 0 0-15,0 0 0 16,0 0 0-16,0 0 0 0,0 0 0 0,0 0 0 16,0 0 0-16,0 0 0 0,0 0-160 0,5 9 160 15,-5-9-2416-15,0 0-400 0,0 0-64 0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2:20.785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CAC4C69A-FA7A-4076-BFC4-D3895FE3F5D7}" emma:medium="tactile" emma:mode="ink">
          <msink:context xmlns:msink="http://schemas.microsoft.com/ink/2010/main" type="inkDrawing" rotatedBoundingBox="25069,10079 26538,10058 26546,10577 25077,10598" semanticType="strikethrough" shapeName="Other">
            <msink:sourceLink direction="with" ref="{6E3B8A3A-6A5F-4B6A-A53A-DD6B397ECD97}"/>
            <msink:sourceLink direction="with" ref="{73A081ED-E57D-412D-ABE8-C5B72197513E}"/>
          </msink:context>
        </emma:interpretation>
      </emma:emma>
    </inkml:annotationXML>
    <inkml:trace contextRef="#ctx0" brushRef="#br0">1469 7 3679 0,'0'0'320'0,"0"0"-320"16,0 0 0-16,0 0 0 0,0 0 3136 0,0 0 544 16,0 0 112-16,0 0 32 0,0 0-2272 0,0 0-448 0,-7-3-80 0,7 3-32 15,0 0-448-15,-10 9-96 16,10-9 0-16,-9 12-16 0,2 4-192 16,0-1-48-16,0 3 0 0,0 1 0 0,0-5 48 0,0 4 0 0,-2-1 0 15,2-1 0-15,0-2-64 0,-3 3-16 0,-3-1 0 0,1 0 0 16,0-1-16-16,0 3 0 0,-1-2 0 0,0-1 0 15,-3-1 48-15,-3 0 16 0,-1 4 0 0,-2-2 0 16,-6-4-16-16,3 2 0 16,1 0 0-16,-1-2 0 0,-1 0 0 0,0-1 0 15,-2-2 0-15,0 1 0 0,-2 1-16 0,2-3-16 16,0-1 0-16,0 0 0 0,-2 0 48 0,1-1 16 16,-1-1 0-16,4 0 0 0,1-1-80 0,-1-1-16 0,-2 1 0 15,4-3 0-15,-3-4 48 0,1-1 0 0,0-3 0 16,0 0 0-16,-2 0 16 0,-2 0 0 0,-3-1 0 0,5-1 0 15,1 4-64-15,3-1 0 0,0-1 0 0,1 0 0 0,2 0-128 0,2 0 192 0,-1 0-192 0,3 0 192 32,1-1-192-32,-1-1 160 0,3 0-160 0,0 0 160 0,0 1-32 15,3 1-128-15,4-2 192 0,-2 0-64 16,1 0-128-16,-1-1 192 0,-2-4-192 0,3 2 192 16,-1-2-192-16,2 1 160 0,-2 1-160 0,2 0 160 15,-1-2-160-15,-1 0 192 0,-3 2-192 0,3 1 192 16,2-3-32-16,0 2 0 0,0 2 0 0,2-3 0 15,-1-1-160-15,1 2 0 0,0 2 0 0,1-3 0 16,1 1 0-16,3 12 0 0,0 0 0 0,-5-14 128 16,-1-2-128-16,6 16 0 0,0 0 0 0,0 0 0 15,-3-17 0-15,1 5 0 0,2 12 0 0,0 0 0 16,0 0 0-16,0 0 0 0,-2-20 0 0,2 20 0 0,0 0 0 0,0 0 0 16,0 0 0-16,0 0 0 0,0 0 0 15,0 0 0-15,0 0 0 0,0 0 0 0,0 0-320 0,0 0 64 16,0 0 16-16,0 0-9552 15,0 0-1904-15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9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E64F6C4-9B7E-47E4-9D80-23F28D388594}" emma:medium="tactile" emma:mode="ink">
          <msink:context xmlns:msink="http://schemas.microsoft.com/ink/2010/main" type="writingRegion" rotatedBoundingBox="24125,6845 25400,6410 25573,6917 24298,7351">
            <msink:destinationLink direction="with" ref="{76A7D367-6344-470B-9197-B2F52ABEDFFB}"/>
          </msink:context>
        </emma:interpretation>
      </emma:emma>
    </inkml:annotationXML>
    <inkml:traceGroup>
      <inkml:annotationXML>
        <emma:emma xmlns:emma="http://www.w3.org/2003/04/emma" version="1.0">
          <emma:interpretation id="{17E60F85-2E97-497C-96C6-9DA4868E7D66}" emma:medium="tactile" emma:mode="ink">
            <msink:context xmlns:msink="http://schemas.microsoft.com/ink/2010/main" type="paragraph" rotatedBoundingBox="24125,6845 25400,6410 25573,6917 24298,7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19C85B-E69F-4014-88A6-C72E09859115}" emma:medium="tactile" emma:mode="ink">
              <msink:context xmlns:msink="http://schemas.microsoft.com/ink/2010/main" type="line" rotatedBoundingBox="24125,6845 25400,6410 25573,6917 24298,7351"/>
            </emma:interpretation>
          </emma:emma>
        </inkml:annotationXML>
        <inkml:traceGroup>
          <inkml:annotationXML>
            <emma:emma xmlns:emma="http://www.w3.org/2003/04/emma" version="1.0">
              <emma:interpretation id="{C4639828-C628-46C1-8C2B-8F5368CED184}" emma:medium="tactile" emma:mode="ink">
                <msink:context xmlns:msink="http://schemas.microsoft.com/ink/2010/main" type="inkWord" rotatedBoundingBox="24125,6845 25400,6410 25573,6917 24298,73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748.3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  <inkml:trace contextRef="#ctx0" brushRef="#br0" timeOffset="1216.69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  <inkml:trace contextRef="#ctx0" brushRef="#br0" timeOffset="-602.91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34D6B2F-1B94-449D-B47F-73ADADA5EF27}" emma:medium="tactile" emma:mode="ink">
          <msink:context xmlns:msink="http://schemas.microsoft.com/ink/2010/main" type="inkDrawing" rotatedBoundingBox="20012,7863 21832,9360 21813,9385 19992,7887" semanticType="callout" shapeName="Other">
            <msink:sourceLink direction="with" ref="{A5EB2050-BA78-4E4E-B368-D193BA212A38}"/>
            <msink:sourceLink direction="with" ref="{6A6FECA1-AE90-4A9C-8883-92F5404EEAA5}"/>
          </msink:context>
        </emma:interpretation>
      </emma:emma>
    </inkml:annotationXML>
    <inkml:trace contextRef="#ctx0" brushRef="#br0">-7247 63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A7DFD02-9A6F-451D-A561-418936B520F5}" emma:medium="tactile" emma:mode="ink">
          <msink:context xmlns:msink="http://schemas.microsoft.com/ink/2010/main" type="inkDrawing" rotatedBoundingBox="20033,12172 21766,10336 21891,10455 20159,12291" semanticType="callout" shapeName="Other">
            <msink:sourceLink direction="with" ref="{58D7B90A-A7B4-4C46-BE51-817192835877}"/>
            <msink:sourceLink direction="with" ref="{6A6FECA1-AE90-4A9C-8883-92F5404EEAA5}"/>
          </msink:context>
        </emma:interpretation>
      </emma:emma>
    </inkml:annotationXML>
    <inkml:trace contextRef="#ctx0" brushRef="#br0">-7287 1021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3AD5DE3-648E-4641-ACB3-6569134EC45A}" emma:medium="tactile" emma:mode="ink">
          <msink:context xmlns:msink="http://schemas.microsoft.com/ink/2010/main" type="writingRegion" rotatedBoundingBox="31278,8914 31928,8914 31928,9962 31278,9962"/>
        </emma:interpretation>
      </emma:emma>
    </inkml:annotationXML>
    <inkml:traceGroup>
      <inkml:annotationXML>
        <emma:emma xmlns:emma="http://www.w3.org/2003/04/emma" version="1.0">
          <emma:interpretation id="{01501D9B-AEF2-4307-A5B8-65DDCD2EED08}" emma:medium="tactile" emma:mode="ink">
            <msink:context xmlns:msink="http://schemas.microsoft.com/ink/2010/main" type="paragraph" rotatedBoundingBox="31278,8914 31928,8914 31928,9962 31278,9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92EFC-632D-490B-85DE-15715770430C}" emma:medium="tactile" emma:mode="ink">
              <msink:context xmlns:msink="http://schemas.microsoft.com/ink/2010/main" type="line" rotatedBoundingBox="31278,8914 31928,8914 31928,9962 31278,9962"/>
            </emma:interpretation>
          </emma:emma>
        </inkml:annotationXML>
        <inkml:traceGroup>
          <inkml:annotationXML>
            <emma:emma xmlns:emma="http://www.w3.org/2003/04/emma" version="1.0">
              <emma:interpretation id="{BF97D06A-FA94-42D5-A985-1025674F34E4}" emma:medium="tactile" emma:mode="ink">
                <msink:context xmlns:msink="http://schemas.microsoft.com/ink/2010/main" type="inkWord" rotatedBoundingBox="31278,8914 31928,8914 31928,9962 31278,9962"/>
              </emma:interpretation>
            </emma:emma>
          </inkml:annotationXML>
        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2:41.284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4517415-7983-4FF8-A9A9-7A5850F39859}" emma:medium="tactile" emma:mode="ink">
          <msink:context xmlns:msink="http://schemas.microsoft.com/ink/2010/main" type="writingRegion" rotatedBoundingBox="27617,11560 30613,11360 30665,12146 27669,12346"/>
        </emma:interpretation>
      </emma:emma>
    </inkml:annotationXML>
    <inkml:traceGroup>
      <inkml:annotationXML>
        <emma:emma xmlns:emma="http://www.w3.org/2003/04/emma" version="1.0">
          <emma:interpretation id="{8CB05E50-2611-43EE-8997-A484EA2CA79D}" emma:medium="tactile" emma:mode="ink">
            <msink:context xmlns:msink="http://schemas.microsoft.com/ink/2010/main" type="paragraph" rotatedBoundingBox="27617,11560 30613,11360 30665,12146 27669,12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37BE1E-0F38-4383-B6AD-82FA601F33D5}" emma:medium="tactile" emma:mode="ink">
              <msink:context xmlns:msink="http://schemas.microsoft.com/ink/2010/main" type="line" rotatedBoundingBox="27617,11560 30613,11360 30665,12146 27669,12346"/>
            </emma:interpretation>
          </emma:emma>
        </inkml:annotationXML>
        <inkml:traceGroup>
          <inkml:annotationXML>
            <emma:emma xmlns:emma="http://www.w3.org/2003/04/emma" version="1.0">
              <emma:interpretation id="{9C495532-D4B6-4F3E-83BC-8541261658A2}" emma:medium="tactile" emma:mode="ink">
                <msink:context xmlns:msink="http://schemas.microsoft.com/ink/2010/main" type="inkWord" rotatedBoundingBox="27625,11677 29277,11567 29314,12128 27662,12238"/>
              </emma:interpretation>
              <emma:one-of disjunction-type="recognition" id="oneOf0">
                <emma:interpretation id="interp0" emma:lang="" emma:confidence="1">
                  <emma:literal>[2]</emma:literal>
                </emma:interpretation>
                <emma:interpretation id="interp1" emma:lang="" emma:confidence="0">
                  <emma:literal>[2}</emma:literal>
                </emma:interpretation>
                <emma:interpretation id="interp2" emma:lang="" emma:confidence="0">
                  <emma:literal>[-2]</emma:literal>
                </emma:interpretation>
                <emma:interpretation id="interp3" emma:lang="" emma:confidence="0">
                  <emma:literal>[2</emma:literal>
                </emma:interpretation>
                <emma:interpretation id="interp4" emma:lang="" emma:confidence="0">
                  <emma:literal>[2)</emma:literal>
                </emma:interpretation>
              </emma:one-of>
            </emma:emma>
          </inkml:annotationXML>
          <inkml:trace contextRef="#ctx0" brushRef="#br0">-739 2740 13823 0,'-18'1'1216'0,"18"-1"-960"0,-12 4-256 15,12-4 0-15,-9-2 1168 0,9 2 192 0,0 0 48 0,0 0 0 16,0 0-416-16,0 0-80 0,0 0-16 0,14-3 0 16,2-1-320-16,5 1-64 0,2-4 0 0,5 0-16 15,3 3-304-15,2-1-64 0,1 1-128 0,2-1 192 0,3-2-192 0,-2 0 0 16,-2 0 0-16</inkml:trace>
          <inkml:trace contextRef="#ctx0" brushRef="#br0" timeOffset="548.34">-311 2488 1839 0,'0'0'0'0,"0"0"160"0,0 0-160 0,0 0 0 15,0 0 0-15,0 0 0 0,-14 3 2848 0,14-3 544 0,-12 5 96 0,12-5 32 16,-14 2-2336-16,2-4-464 0,12 2-80 0,-11-1-32 16,11 1-80-16,0 0-16 0,-12-6 0 0,12 6 0 0,-12-3 48 0,12 3 0 15,0 0 0-15,0 0 0 16,0 0-16-16,0 0 0 15,-11 0 0-15,11 0 0 0,0 0-336 0,-8 9-64 0,1 3-16 0,1 0 0 16,3 0 0-16,-1 2-128 0,3 0 192 0,-1 0-64 0,0 2 0 0,2-2-128 16,0-14 192-16,0 18-64 15,0 1 48-15,2-3 0 0,1-2 0 0,-1-2 0 16,-2-12 16-16,2 12 16 0,0 2 0 0,-2-14 0 16,0 0 16-16,0 0 0 0,0 0 0 0,0 0 0 0,0 0 64 0,0 0 16 0,0 0 0 0,0 0 0 31,14-3 96-31,-14 3 32 0,14-7 0 0,-14 7 0 15,12-13-144-15,-12 13-32 0,10-8 0 0,-10 8 0 0,13-11-112 0,-3 2-16 16,1 2-128-16,-11 7 192 0,15-7-192 16,-1 0 0-16,-2-1 0 0,-12 8-8832 15,16-6-1792-15</inkml:trace>
          <inkml:trace contextRef="#ctx0" brushRef="#br0" timeOffset="1056.95">-258 2491 6447 0,'0'0'576'0,"0"0"-576"16,0 0 0-16,0 0 0 15,0 0 2496-15,0 0 400 0,14-2 80 0,0 1 16 16,0-1-2000-16,-14 2-400 0,15-4-80 0,1 1 0 15,0-2-192-15,0 3-48 0,-2-2 0 0,0 3 0 16,-14 1-144-16,14-2-128 0,-14 2 192 0,0 0-192 16,0 0 176-16,0 0-176 0,0 0 160 0,0 0-160 15,0 0 256-15,0 0-64 0,0 0 0 0,0 0 0 16,0 0 64-16,0 0 0 0,-13 9 0 0,3-2 0 16,-1-2 16-16,11-5 16 0,-10 3 0 0,10-3 0 15,0 0-32-15,-7 11-16 0,7-11 0 0,0 0 0 16,0 0-240-16,0 0 128 0,5 16-128 0,-5-16 0 0,12 14 0 0,1-2 0 15,-1-2 0-15,0 1 0 0,2-1 0 0,-2 1 0 16,1-2 0-16,-3 1 0 0,-10-10 128 0,12 11-128 16,-12-11 0-16,9 12 0 0,-2 2 240 0,-7-14-48 15,0 0-16-15,0 0 0 0,0 16 208 0,-2-6 64 16,2-10 0-16,0 0 0 0,-8 9 144 0,8-9 48 16,-9 7 0-16,9-7 0 0,-12 3 0 0,1 1 0 15,11-4 0-15,-12 5 0 0,12-5-160 0,0 0-32 16,-11 0 0-16,11 0 0 0,0 0-144 0,0 0-48 15,0 0 0-15,0 0 0 0,0 0-256 0,-10 5 160 16,10-5-160-16,0 0 128 0,0 0-128 0,0 0 0 0,0 0 0 0,0 0 0 16,-12 2-192-16,12-2-80 15,-11 0-16-15,11 0 0 0</inkml:trace>
          <inkml:trace contextRef="#ctx0" brushRef="#br0" timeOffset="-580.6">-1341 2556 14047 0,'0'0'624'0,"0"0"128"0,-3-11-608 0,3 11-144 15,0 0 0-15,5-12 0 0,-3 0 1456 0,-2 12 256 0,9-9 48 0,1 0 16 0,1 1-800 0,3 2-144 16,1 3-48-16,1-1 0 16,2-1-208-16,-1 2-32 0,2 1-16 0,2 4 0 15,0 1-176-15,-2 2-32 0,1 4-16 0,-3 5 0 16,1 2-64-16,-1 3-16 0,-1 0 0 0,-2 2 0 15,-2 0-32-15,-1-1 0 0,-3-3 0 0,-1 4 0 16,-1 4-16-16,-1-4-16 0,-3-2 0 0,-2-2 0 16,-2 2 16-16,-2-1 0 0,-1-1 0 0,-2-1 0 15,7-16 16-15,-10 11 0 0,-3-1 0 0,3-3 0 16,-1-2 0-16,11-5 16 0,-12 0 0 0,12 0 0 16,0 0 32-16,-12 2 0 0,12-2 0 0,0 0 0 15,0 0 16-15,0 0 16 0,0 0 0 0,0 0 0 16,-5-12-48-16,3 0-16 0,2 12 0 0,5-14 0 0,2-2-208 15,2 2 176-15,1 0-176 0,1 5 160 0,-1 2-160 16,4 0 0-16,0 0 0 0,0 0 0 0,0 6-128 0,2 1-128 16,0-4 0-16,0 1-16 0</inkml:trace>
          <inkml:trace contextRef="#ctx0" brushRef="#br0" timeOffset="-189.63">-814 2598 1839 0,'0'0'160'0,"0"0"-160"0,0 0 0 0,0 0 0 16,0 0 752-16,0 0 112 0,0 0 32 0,0 0 0 15,0 0 256-15,0 0 48 0,0 0 16 0,7-12 0 16,-7 12 384-16,0 0 64 0,7-13 32 0,-7 13 0 16,8-12-528-16,-8 12-96 0,11-9-32 0,-11 9 0 15,14-7-384-15,0 4-80 0,0 1 0 0,0 0-16 16,0 2-80-16,-14 0-16 0,16 4 0 0,-1 3 0 15,-4 3-160-15,-1-1-48 0,-10-9 0 0,11 16 0 16,-4-2-64-16,0 2 0 0,-4-1-16 0,-1 1 0 16,-4 3 80-16,1-1 32 0,-5-4 0 0,1 2 0 15,-2-4 16-15,0 4 0 0,-2 1 0 0,2-1 0 0,-5-6-32 0,0 1 0 16,0-1 0-16,1-1 0 16,1 0 64-16,1-2 16 0,9-7 0 0,-9 8 0 15,9-8 32-15,-7 13 16 0,7-13 0 0,-5 8 0 16,5-8-80-16,0 0 0 0,-4 9-16 0,4-9 0 15,0 0-80-15,0 0-16 0,0 0 0 0,16 4 0 0,0-3-48 0,1-2-16 16,1-8 0-16,1 4 0 0,2 5-16 0,0 0-128 16,0-6 192-16,0-1-64 0,0 0-128 0,2 4 0 15,-1 3 0-15,-1-5-9760 16,0-8-2016-16</inkml:trace>
          <inkml:trace contextRef="#ctx0" brushRef="#br0" timeOffset="-1165.42">-1435 2355 9551 0,'0'0'416'0,"0"0"96"0,0 0-512 0,0 0 0 16,0 0 0-16,16 5 0 0,1-1 1344 0,6-1 144 0,3-1 48 0,2 0 0 15,5-2-736-15,4 0-144 0,5 1-16 0,2-1-16 16,-1-1-112-16,5-3 0 16,2 1-16-16,5 1 0 0,2-3 16 0,6-1 0 15,4 5 0-15,-1-3 0 0,1 2 240 0,-5-1 48 0,0-1 16 0,-10 1 0 16,-8-1 64-16,-4 1 16 15,-3-4 0-15,-6 2 0 0,-5 1-128 0,-1 1-32 0,-4-1 0 0,-4 1 0 16,-3-1-144-16,-14 4-16 0,0 0-16 0,0 0 0 16,0 0-176-16,0 0-48 0,0 0 0 0,0 0 0 15,0 0-112-15,0 0-32 0,0 0 0 0,0 0 0 16,0 0-192-16,-12 11 0 0,-2-1-192 0,2-1-9744 16,-2 0-1968-16</inkml:trace>
          <inkml:trace contextRef="#ctx0" brushRef="#br0" timeOffset="1582.65">-15 2399 6447 0,'0'0'576'0,"-11"-4"-576"0,2 2 0 0,9 2 0 15,0 0 1776-15,0 0 240 0,-8-5 48 0,8 5 16 16,0 0-1024-16,0 0-208 0,0 0-32 0,0 0-16 0,0 0-288 0,0 0-64 16,0 0-16-16,0 0 0 0,10-5-176 0,-10 5-48 15,14-5 0-15,2-1 0 0,0 3-64 0,-1 1-16 0,-15 2 0 0,20 0 0 16,-3-2 0 0,1 2-128-16,-4 0 192 0,0 0-64 0,-14 0 32 0,14-1 0 0,-14 1 0 0,0 0 0 15,0 0 96-15,0 0 32 0,0 0 0 0,0 0 0 16,0 0 160-16,0 0 48 0,0 0 0 0,0 0 0 15,0 0 64-15,0 0 16 0,0 0 0 0,0 0 0 16,0 0-112-16,0 0-16 0,0 0 0 0,0 0 0 16,0 0-192-16,0 0-64 15,0 0 0-15,0 0 0 0,0 0-192 0,5 14 128 0,-5-14-128 0,7 17 0 16,3 4 0-16,1 2 0 0,-1-4 0 0,1 4 0 16,-1 1 0-16,1 2 0 0,-2 1 0 0,1-3 0 15,-1-1 128-15,-2 0-128 0,0 1 0 0,-4-3 144 16,-1-2 48-16,-2-1 0 0,-2-4 0 0,-3 0 0 15,-2 3 96-15,-2-3 32 0,-1-2 0 0,-2-3 0 16,-2-4 176-16,-2 2 32 0,-3-3 16 0,-1-2 0 16,1-4 208-16,0 0 32 0,1 2 16 0,3-2 0 15,1-1-288-15,1-4-48 0,3-2-16 0,1 0 0 16,9 9-304-16,0 0-144 0,-5-15 128 0,3-1-16352 16</inkml:trace>
        </inkml:traceGroup>
        <inkml:traceGroup>
          <inkml:annotationXML>
            <emma:emma xmlns:emma="http://www.w3.org/2003/04/emma" version="1.0">
              <emma:interpretation id="{FBCB176E-48C8-4218-B777-4725FEEF06B3}" emma:medium="tactile" emma:mode="ink">
                <msink:context xmlns:msink="http://schemas.microsoft.com/ink/2010/main" type="inkWord" rotatedBoundingBox="30167,11390 30613,11360 30665,12146 30219,12176"/>
              </emma:interpretation>
            </emma:emma>
          </inkml:annotationXML>
          <inkml:trace contextRef="#ctx0" brushRef="#br1" timeOffset="-4005.43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3F58438-43CF-4881-9AD9-02F6F08B935E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0:43.2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6A7D367-6344-470B-9197-B2F52ABEDFFB}" emma:medium="tactile" emma:mode="ink">
          <msink:context xmlns:msink="http://schemas.microsoft.com/ink/2010/main" type="inkDrawing" rotatedBoundingBox="24716,4259 32278,6727 30794,11272 23232,8804" semanticType="enclosure" shapeName="Other">
            <msink:sourceLink direction="with" ref="{6E64F6C4-9B7E-47E4-9D80-23F28D388594}"/>
            <msink:sourceLink direction="with" ref="{D269796F-A5B8-4E8A-8EF9-BB8888723629}"/>
            <msink:sourceLink direction="with" ref="{39677B1B-A225-42F2-9968-21939E5BAD63}"/>
            <msink:sourceLink direction="with" ref="{7276FD57-0DE1-484C-9CC5-257BC2065BBA}"/>
            <msink:sourceLink direction="with" ref="{73AE9247-6C7B-4D2E-B85B-505CAE455C66}"/>
          </msink:context>
        </emma:interpretation>
      </emma:emma>
    </inkml:annotationXML>
    <inkml:trace contextRef="#ctx0" brushRef="#br0">-2306-702 8799 0,'0'0'384'0,"0"0"96"0,0 0-480 0,0 0 0 0,0 0 0 0,0 0 0 16,0 0 2096-16,12-5 320 0,-12 5 64 0,16-2 16 16,-5-5-880-16,3 2-160 0,0 5-48 0,3-3 0 15,1-3-384-15,3 1-96 0,3 2-16 0,13 10 0 16,10 12-144-16,0-7-16 0,-3-10-16 0,0-2 0 16,-1-7 32-16,3 0 16 0,4-2 0 0,6-1 0 15,7-3 16-15,2-4 0 0,0-7 0 0,3 4 0 16,0 8-32-16,-1 0 0 0,-6 1 0 0,-7 3 0 15,-3-1-64-15,-4 2-32 0,-5-4 0 0,-4 4 0 16,-3 2-160-16,-5-2-48 0,-4 2 0 0,-3 1 0 16,-4-1-80-16,-3 2-32 0,-16 3 0 0,0 0 0 0,0 0-32 0,0 0-16 15,0 0 0-15,0 0 0 0,0 0-48 0,0 0 0 16,0 0 0-16,0 0 0 16,0 0-96-16,-16 0-32 0,-1 1 0 0,1 6 0 15,2 4-304-15,0-4-64 0,0-7-16 0,14 0-12944 16,-14 5-2608-16</inkml:trace>
    <inkml:trace contextRef="#ctx0" brushRef="#br1" timeOffset="201525.04">2364-551 2751 0,'0'0'256'0,"0"0"-256"0,0 0 0 0,0 0 0 0,0 0 2224 0,0 0 400 0,0 0 64 0,0 0 32 16,0 0-1456-16,0 0-304 0,0 0-48 0,0 0-16 16,0 0-208-16,0 0-48 0,0 0-16 0,0 0 0 15,0 0-112-15,0 0-32 0,0 0 0 0,0 0 0 16,0 0 0-16,0 0 0 0,0 0 0 0,0 0 0 0,0 0 64 0,-1-7 16 16,-5-11 0-16,3 4 0 0,3 14 16 0,0-14 16 0,-2 2 0 0,0 0 0 15,2 12-48-15,-1-14-16 16,1 14 0-16,-4-14 0 0,1-4-80 0,1 4 0 0,2 14-16 15,-2-19 0-15,0-2-48 0,2 2-16 16,0 0 0-16,0 0 0 0,-3-1-48 0,-1 1-16 0,3-2 0 0,-5 2 0 16,3 1 16-16,-2 1 0 0,0 1 0 0,1-1 0 15,1-1 0-15,-3-1 16 0,-1 1 0 0,2 1 0 16,0-2 32-16,-2-1 0 16,-5-1 0-16,1 2 0 0,1-2-80 0,-1 0-16 15,-5 2 0-15,4 0 0 0,0 1-16 0,0 1 0 16,-1-2 0-16,1-1 0 0,0-1-32 0,-2 2-16 0,-2 0 0 0,4 0 0 0,-4-4-16 15,0-2-16-15,1 6 0 16,-1 0 0-16,0-2-16 0,1-2 0 16,-1-3 0-16,0 0 0 0,-1 5-16 0,1 2 0 0,0-6 0 0,0 4 0 15,2 0-16-15,-1-2-128 0,-1 1 192 0,0-1-64 16,0-3 0-16,2 3-128 0,0 2 192 0,-1 0-64 16,-3-3-128-16,1 1 160 0,-3-3-160 0,0 5 160 0,-1 3-32 0,1-1 0 15,3-4 0-15,-2 0 0 16,-1 1-128-16,3 1 192 0,-1 0-192 0,-1 0 192 15,-4 0-192-15,2 0 128 0,2 3-128 0,0-3 128 16,-2-3-128-16,3-1 0 0,3 3 144 0,-3 1-144 16,1 0 0-16,-1 0 0 0,1-4 0 0,-1 4 128 15,1 4-128-15,1-1 0 0,-1 1 0 0,-1-2 128 0,1-1-128 16,1-2 0-16,-2 1 0 0,3 1 0 0,-1 1 0 0,-2-2 128 0,1 0-128 0,0-2 0 16,-3-3 0-16,1 2 128 15,0 1-128-15,-2 2 0 0,-4 4 0 0,3-3 128 16,-3-2-128-16,2 1 0 0,1 1 0 0,-1 3 0 15,0-1 0-15,0-1 0 0,-1-4 0 0,0 1 0 16,-3 6 0-16,3-5 128 0,-2-5-128 0,-1 0 0 0,3-1 0 0,-1 1 0 0,-1 5 0 31,0 0 0-31,1-2 0 0,-1 1 0 0,0 1 128 0,2-2-128 16,1-2 128-16,0 3-128 0,0 1 0 0,1-2 0 16,-1-3 0-16,2 1 0 0,-2 4 0 0,0 0 0 15,-1 0 0-15,-2 0 0 0,0 2 0 0,-1 0 0 16,3-2 0-16,1 2 0 0,-1-1 0 0,-3 1 0 15,-1-2 0-15,0 4 0 0,0-1 0 0,2 3 0 16,0-1 0-16,0-2 0 0,-2-1 0 0,2 2 0 0,-2-1 0 16,0 1 0-16,1-1 0 0,-1 1 0 15,0-1 0-15,-1 2 0 0,2 2 0 0,1 2 0 0,-2 0 0 0,0 0 0 16,-1 0 0-16,-1-1 0 0,-2 1 0 0,4 2 0 16,0-3 0-16,-1-1 0 0,-3-3 0 0,-1 3 0 15,2 0 0-15,-1 2 0 0,-3-2 0 0,2 3 0 16,1 1 0-16,1 1 0 0,-1 0 0 0,1 0 0 15,-1 1 0-15,3 1 0 0,-1 0 0 0,0 0 0 16,1 0 0-16,1-2 0 0,0 2 0 0,0 0-128 16,-2 2 128-16,0-2 0 0,-1 0 0 0,1 0 0 15,2 1 0-15,-2 1 0 0,-1-2 0 0,-2 0 0 16,-1 0 0-16,1 2 0 0,0 0 0 0,0 1 0 16,-1 1 0-16,1 3 0 0,0 0 0 0,0 0-128 0,-2-5 128 0,3-1 0 15,4 5 128-15,0-1-128 0,-3 0 0 0,1 2 0 16,1 0-160-16,-3 0 160 15,-1 0 0-15,1 0 0 0,3-2 0 0,-1 1 0 0,2-1 0 0,-4 0 0 16,-1 0 0-16,0 1 0 0,-2-1 0 0,2 0-128 16,-2 0 128-16,0 1 0 0,0 1 0 0,0 0 0 15,0-2 0-15,2 2 0 0,1 2 0 0,1 1 0 16,-1-1 0-16,3 0 0 0,-1-1 0 0,-2 3 0 16,1-1 0-16,-2 1 0 0,1-4 0 0,1 2 0 15,-1 1 0-15,-1 1 0 0,-4-4-128 0,-1 3 128 16,1 1 0-16,2-1 0 0,0 1 0 0,0 1 0 0,0-2 0 0,2 4 0 15,0 0 0-15,0 2 0 16,-1-2 0-16,3 0 0 0,-2 0 0 0,-1 0 0 0,1-2 0 0,0 2 0 16,0 2 0-16,1 0 0 0,3-2 0 0,1 0 0 15,0 0 0-15,0 1 0 0,-4-1 0 0,2 0 0 16,2-1 0-16,-1 1 0 0,1 0 0 0,0 1 0 16,0 1 0-16,2 0 0 0,-2 0 0 0,3 1 0 15,2 1 0-15,1-1 0 0,-5 2 0 0,3 1 0 16,-2-1 0-16,1 0 0 0,-1-3 0 0,0 1 0 0,0 4 0 15,1-1 0-15,1-3 0 0,1 0 0 0,0-1 0 0,0 2 0 16,2 1 0-16,0-3 0 0,-1-2 0 0,1 3 0 16,0 4 0-16,-2 0 0 0,-1-5 0 15,-1-2 0-15,1-5 0 0,3 5 0 0,0 1 0 0,-2 3 0 16,2-4 0-16,0 0 0 0,0 0 0 0,2 2 0 16,-2-1 0-16,3-1 0 15,3 0 0-15,-3 0 0 0,-5 2 0 0,4 2 0 16,2-3 0-16,-1 1 0 0,1 0 0 0,-3 1 0 15,3 4 0-15,1-1 0 0,0-3 0 0,2 0 0 0,0 3 0 16,0-1 0-16,2-2 0 0,0 1 0 0,0-4 0 0,-2 3 0 0,2 4 0 0,-1-3 0 16,3-2 0-16,-1 1 0 15,-1 1 0-15,2-1 0 0,-1 1 0 0,-1-1 0 16,3 1 0-16,0 1 0 0,1 0 0 0,-1 0 0 0,0-1 0 0,0 1 0 16,2-1 0-16,0 1 0 15,-1 4 0-15,1-2 0 0,1 0 128 0,-1-1-128 0,0 1 0 0,0 0 0 16,0 0 0-16,2-1 0 0,-2-3 0 0,2 2 0 15,0 2 0-15,1 2 0 0,1 0 0 0,1 1 0 16,-2 1 0-16,3 1 0 16,-1 4 0-16,2-4 0 0,0-1 0 0,0 1 0 15,2 0 0-15,-1 2 0 0,3-5 0 0,-2-1 0 16,-2-15 0-16,5 23 0 0,0 0 0 0,-1-2 0 0,-3-2 0 0,3-1 0 0,-1-3 0 0,1-1 0 16,-1-1 0-16,3 2 0 0,-6-15 0 0,5 20 0 15,-2-3 0-15,3 1 0 16,1-4 0-16,-2 3 0 0,-2 2 0 0,3 0 0 15,1 1 0-15,0 1 0 0,-4 1 0 0,4 1 0 16,-2-2 0-16,2 5 0 0,-1-3 0 0,1 0 0 16,0-2 0-16,1 0 0 0,3 3 0 0,-2-3 0 0,-1-2 0 0,1 2 0 0,-2-1 0 15,2-1 0 1,0 0 0-16,-1-1 0 0,3-4 0 0,-2 1 0 0,-1 1 0 0,1 2 0 16,0-4 0-16,0 1 0 15,-1 3 0-15,-3-2 0 0,4-1 0 0,-2 3 0 16,0-4 0-16,2 1 0 0,-2 1 0 0,2 2 0 0,-2-1 0 0,0 1 0 15,-7-18 0-15,8 22 0 0,-2-1 0 0,1-3 0 16,0-2 0-16,0-1 0 0,-2 1 0 0,0 0 0 0,2-2 0 0,0 2 0 16,0 1 0-16,0 1 0 15,2-3 0-15,0 1 0 16,-2 0 0-16,0-2 0 0,-7-14 0 0,8 19 0 0,3 0 0 0,-4-1 0 16,-2-3 0-16,0 1 0 0,4 0 0 0,0 0 0 0,0-1 0 0,-1 5 0 15,1-5 0-15,2 1 0 16,-3 0 0-16,1 0 0 0,0-1 0 0,-1 1 0 15,-8-16 0-15,9 23 0 0,0-1 0 0,0-1 0 16,-2-5 0-16,1 2 0 0,-1-3 0 0,0 3 128 16,0-2-128-16,2-1 0 0,-9-15 0 0,12 16 0 0,-3 0 0 0,0-2 0 15,-2 0 0-15,2 2 0 0,-2-2 0 0,1 1 0 0,-2-1 0 0,1 0 128 16,-7-14-128 0,8 18 0-16,-1-3 0 0,0 3 0 0,-3-1 128 0,1 1-128 15,0-1 0-15,2 3 0 0,0-5 0 0,0 3 0 16,0-1 0-16,0-1 0 0,2 0 0 0,-2 0 0 0,2-1 0 0,-2-1 0 15,-7-14 0-15,7 16 0 0,2 2 0 0,-2-4 128 16,-2-2-128-16,0 0 0 16,0-2 0-16,0 4 0 0,1 2 128 0,-1-5-128 15,-5-11 0-15,5 12 0 0,2 0 0 0,-2 2 0 16,-5-14 0-16,6 14 128 0,-6-14-128 0,7 18 0 16,-2-1 0-16,0-1 0 0,0-2 0 0,1 0 0 15,-1-2 0-15,-5-12 0 0,7 16 0 0,-2-2 0 0,-5-14 0 0,7 16 0 16,-2-4 0-16,1 2 0 0,-6-14 128 0,7 15-128 0,-7-15 0 0,5 16 0 31,2-2 128-31,-7-14-128 0,0 0 0 0,5 16 0 16,-5-16 128-16,5 14-128 0,-5-14 0 0,4 12 144 0,-4-12-144 15,0 0 0-15,3 12 0 0,-3-12 128 0,0 0-128 0,0 0 128 16,0 0-128-16,4 14 128 0,-4-14-128 16,0 0 0-16,0 0 144 0,0 0-144 0,0 0 128 0,0 0-128 15,0 0 128-15,0 0-128 0,0 0 0 0,5 16 0 16,-5-16 0-16,5 14 128 0,-5-14-288 0,0 0-48 15,0 0-16-15,0 0-19264 0</inkml:trace>
    <inkml:trace contextRef="#ctx0" brushRef="#br2" timeOffset="112739.02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  <inkml:trace contextRef="#ctx0" brushRef="#br2" timeOffset="165192.97">-2252-151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  <inkml:trace contextRef="#ctx0" brushRef="#br2" timeOffset="100842.7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4:15.428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F92B33A-CAF0-4B0F-B337-0A7AF9EA5CFF}" emma:medium="tactile" emma:mode="ink">
          <msink:context xmlns:msink="http://schemas.microsoft.com/ink/2010/main" type="writingRegion" rotatedBoundingBox="29105,5247 31812,4342 32376,6029 29669,6934"/>
        </emma:interpretation>
      </emma:emma>
    </inkml:annotationXML>
    <inkml:traceGroup>
      <inkml:annotationXML>
        <emma:emma xmlns:emma="http://www.w3.org/2003/04/emma" version="1.0">
          <emma:interpretation id="{8E04B0AA-D28D-4629-8693-E67EA44DEA61}" emma:medium="tactile" emma:mode="ink">
            <msink:context xmlns:msink="http://schemas.microsoft.com/ink/2010/main" type="paragraph" rotatedBoundingBox="29324,4889 30798,5364 30499,6292 29025,5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4D67EC-D0B7-4D2B-8070-5D329C4BBD4B}" emma:medium="tactile" emma:mode="ink">
              <msink:context xmlns:msink="http://schemas.microsoft.com/ink/2010/main" type="line" rotatedBoundingBox="29324,4889 30798,5364 30499,6292 29025,5817"/>
            </emma:interpretation>
          </emma:emma>
        </inkml:annotationXML>
        <inkml:traceGroup>
          <inkml:annotationXML>
            <emma:emma xmlns:emma="http://www.w3.org/2003/04/emma" version="1.0">
              <emma:interpretation id="{8B0130F3-81AA-49ED-A6EF-49EB5F819448}" emma:medium="tactile" emma:mode="ink">
                <msink:context xmlns:msink="http://schemas.microsoft.com/ink/2010/main" type="inkWord" rotatedBoundingBox="29324,4889 30798,5364 30499,6292 29025,58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742 2148 14047 0,'0'0'624'0,"-7"7"128"0,-1-3-608 0,8-4-144 16,-9 1 0-16,2 3 0 0,7-4 1024 0,0 0 160 15,0 0 32-15,0 0 16 0,0 0-576 0,0 0-112 16,7 5-32-16,5-1 0 0,4-3-176 0,3 1-32 16,4 0-16-16,7-2 0 0,6-2-64 0,6-1-16 15,4-3 0-15,5 1 0 0,6 3 48 0,8 4 16 16,8 5 0-16,-3-7 0 0,-10-9 128 0,-3 6 32 15,1 3 0-15,0 0 0 0,-2-5 192 0,1-1 32 0,1 5 16 0,-2-6 0 16,-7-9 128-16,-3 4 32 0,-3 3 0 16,-3 2 0-16,-5 2 80 0,-5 0 32 0,-9-2 0 0,-2 0 0 15,-3 5-112-15,-4-2-32 0,-3 1 0 0,-9 3 0 16,0 0-256-16,0 0-48 0,0 0-16 0,0 0 0 16,0 0-48-16,0 0-16 0,0 0 0 0,0 0 0 15,-9 0-416-15,1 3 128 0,-3 1-128 16,-1-2 0-16,-2 1 0 0,0 2 0 0,-2-1 0 0,-5 3 0 15,4 0-2480-15,-3 0-464 0</inkml:trace>
          <inkml:trace contextRef="#ctx0" brushRef="#br0" timeOffset="-1851.84">604 1461 3679 0,'0'0'320'0,"0"0"-320"15,0 0 0-15,0 0 0 0,20 4 2176 0,-10-8 352 0,2 2 80 0,1-1 16 0,-1-1-1648 0,0 1-320 16,2-1-64-16,0 3-16 0,2-1-96 0,-1 2-32 31,1 2 0-31,0 1 0 0,0 2-112 0,-2 1-16 0,0 1-16 0,0 3 0 16,-2 4-80-16,-2 4-16 16,1 1 0-16,-2 2 0 0,-1 1 16 0,-1 8 0 15,2 0 0-15,-5 0 0 0,-3-1-32 0,-1 1-16 0,-1-4 0 0,-5-3 0 16,5 2 16-16,-5-6 16 15,-1-2 0-15,-1 1 0 0,-3-1 80 0,1-1 16 0,-1-4 0 0,1 2 0 16,-3-3 128-16,1-1 16 0,0-1 16 0,0-4 0 16,-1-3 176-16,1-2 48 15,2 0 0-15,-1 0 0 0,1-4-48 0,1-1 0 0,2 0 0 0,0-2 0 16,2-2 0-16,0 2 0 0,1-2 0 0,1-1 0 0,1-2-208 16,0-1-48-16,2 3-16 0,4 0 0 15,1-1-224-15,2-3-144 0,0 2 192 0,1 0-192 16,1 1 128-16,2 1-128 0,-1-1 0 0,1 1 0 15,-1 1 0-15,1 0 0 0,-1 0 0 0,4-1 0 16,-2 1-1296-16,-1 2-176 0,-11 7-16 0,10-7-7168 16,1 2-1440-16</inkml:trace>
          <inkml:trace contextRef="#ctx0" brushRef="#br0" timeOffset="-884.8">1010 1361 3679 0,'0'0'320'0,"0"0"-320"16,0 0 0-16,0 0 0 0,0 0 3184 0,-4 9 560 16,-1-2 112-16,2 2 32 15,3-9-2624-15,-5 9-528 0,3 1-96 0,0-1-32 0,0 1-272 0,2-10-48 16,0 0-16-16,0 0 0 0,4 14-96 0,1-1-32 16,2-5 0-16,0-1 0 0,2-1 48 0,1-1 0 15,1-2 0-15,1-1 0 0,2-2-64 0,0 0-128 16,2 2 192-16,-2-2-64 0,0-4-128 0,0-3 160 15,-4 2-160-15,2 0 160 0,1-2 16 0,-1 0 0 0,-3-4 0 0,-1 3 0 16,1 1 64-16,0-2 16 0,0 0 0 0,-2-1 0 16,0-1 64-16,0 2 32 0,-7 9 0 0,7-10 0 15,-4-2 48-15,1 1 16 0,-3 1 0 0,-1 10 0 16,0 0-144-16,0 0-16 16,0-11-16-16,0 11 0 0,0 0-112 0,0 0 0 0,0 0-128 15,0 0 192-15,0 0-192 0,0 0 0 16,2 12 0-16,0 2 0 0,0-3 0 0,-1 1 0 15,1 2 0-15,2 5 0 0,-1 2 0 0,1 2 0 0,-1 2 0 0,0-3 0 0,1 5 0 16,-1 2 0-16,-1 1-128 0,0 3 128 0,0 2 0 0,-1 0 0 31,1-2 0-31,-2-1 0 0,0-2 0 0,2-1 0 0,-2 1 0 0,-2-2 0 0,0-5 0 16,1-2 144-16,-3-4-144 0,1-1 128 16,-1-2-128-16,1-2 0 0,-1-1 0 0,-1-3 0 0,2 1 192 0,3-9-64 15,-9 5 0-15,0-1 0 16,0-4 64-16,1-2 0 0,8 2 0 0,-11-7 0 15,1-2 0-15,1-1 0 0,0-2 0 0,2-1 0 16,0 3-48-16,0-2 0 0,-2-4 0 0,2 2 0 0,2 2-16 0,2-1 0 16,-1 1 0-16,1 0 0 0,1 0 0 0,2 0-128 15,0 1 192-15,2 1-64 0,-1 1-128 0,3 2 0 0,1-2 0 0,0 0 0 16,-5 9 0-16,9-7 0 16,2 2 0-16,1 0 0 0,4 1 0 0,-1 1 0 0,1-1 0 15,0 3 0-15,0-3 0 0,-1 1 0 0,1-1 0 0,0 1 0 16,-1-1 0-16,1-1 0 0,0 0 0 0,0-1 0 15,-2 1 0-15,0-2 0 16,0 0 0-16,-2 0 0 0,-2-2 0 0,-1 1 0 0,0-1 0 16,0 0 0-16,-2 0 144 0,-2 2-144 15,-5 7 160-15,5-7-160 0,-1 0 128 0,-1-1-128 0,-3 8 0 0,0 0 144 0,0 0-144 16,2-9 0 0,0 0 0-16,-2 4 0 0,0 5 0 0,0 0 0 15,0 0 0-15,0 0-176 16,0 0-224-16,0 0-48 0,0 0-16 0,0 0-13312 0</inkml:trace>
        </inkml:traceGroup>
      </inkml:traceGroup>
    </inkml:traceGroup>
    <inkml:traceGroup>
      <inkml:annotationXML>
        <emma:emma xmlns:emma="http://www.w3.org/2003/04/emma" version="1.0">
          <emma:interpretation id="{450D6DAB-76E2-4F22-BEF9-DF8076869E34}" emma:medium="tactile" emma:mode="ink">
            <msink:context xmlns:msink="http://schemas.microsoft.com/ink/2010/main" type="paragraph" rotatedBoundingBox="29595,6093 32116,5251 32376,6029 29855,6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67AE5B-D476-4D69-BD4C-D66B10323C1B}" emma:medium="tactile" emma:mode="ink">
              <msink:context xmlns:msink="http://schemas.microsoft.com/ink/2010/main" type="line" rotatedBoundingBox="29595,6093 32116,5251 32376,6029 29855,6872"/>
            </emma:interpretation>
          </emma:emma>
        </inkml:annotationXML>
        <inkml:traceGroup>
          <inkml:annotationXML>
            <emma:emma xmlns:emma="http://www.w3.org/2003/04/emma" version="1.0">
              <emma:interpretation id="{DA8E5E63-1B57-4069-8D19-2B40564725A6}" emma:medium="tactile" emma:mode="ink">
                <msink:context xmlns:msink="http://schemas.microsoft.com/ink/2010/main" type="inkWord" rotatedBoundingBox="29595,6093 31516,5451 31749,6151 29829,679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789.03">2596 1952 14735 0,'0'0'640'0,"0"0"160"0,0 0-640 0,0 0-160 15,0 0 0-15,0 0 0 16,19 13 928-16,-3-15 160 0,3 2 16 0,4 0 16 0,1 0-544 0,3-2-128 15,1 0 0-15,-2 1-16 16,3-1-128-16,-1 2-32 0,-1 0 0 0,-3-2 0 16,-3-1-96-16,-2 1-32 0,-1 2 0 0,-2 2 0 15,-4-2-144-15,-2 1 0 0,-10-1 0 0</inkml:trace>
          <inkml:trace contextRef="#ctx0" brushRef="#br0" timeOffset="5957.94">2634 2126 1839 0,'0'0'160'0,"0"0"-160"16,13 3 0-16,-1 1 0 0,2-4 2176 0,3 1 384 0,4 1 96 0,4-2 16 15,1 2-1056-15,2-4-208 16,2 0-32-16,1 1-16 0,-1 1-816 0,1 1-160 16,-1-2-48-16,0-1-7952 0</inkml:trace>
          <inkml:trace contextRef="#ctx0" brushRef="#br0" timeOffset="1740.89">993 2390 12783 0,'0'0'560'0,"0"0"128"0,0 0-560 0,0 0-128 0,0 0 0 0,0-9 0 15,0 9 1344-15,1-7 256 0,-1-4 32 16,4 3 16-16,3-1-848 0,0 4-160 0,0-1-48 0,3 1 0 16,2 0-112-16,1 1-32 0,1 1 0 0,0 1 0 15,0 2-144-15,1 2-48 0,-1 0 0 0,2 3 0 16,0 4 0-16,-2 1-16 16,-2 2 0-16,0 2 0 0,2 4-64 0,0 1-16 15,-1 2 0-15,-1 2 0 0,-2-2-16 0,-1 1 0 16,2 3 0-16,-3-2 0 0,-3-4-16 0,-1 0-128 0,-1 2 192 0,-1-2-64 15,0-3 64-15,-4-4 0 0,-1-1 0 0,-3-1 0 16,0 1 80-16,-3-1 32 0,-2-3 0 0,-1-1 0 16,0-3 64-16,0-1 16 0,-4 0 0 0,0-4 0 15,2-2 48-15,0 1 16 0,-2-1 0 0,2 1 0 0,2-4 64 0,0-2 32 16,1-1 0-16,3 1 0 16,1 2-80-16,1-2-16 0,3-1 0 0,1 1 0 0,2 0-192 0,0 9-64 15,5-9 0-15,2 1 0 0,0-3-192 0,2 2 0 16,2 2 0-16,3 0 0 0,1 0 0 0,3 0 0 15,3 2 0-15,2 2 0 0,-1-1 0 0,1 1-160 16,0-1 160-16,12-1-128 16,-2 1-256-16,-5 1-32 0,-4-1-16 0,-1 1 0 15,-2-1-336-15,-2 1-80 0,-1-2-16 0,-2-1 0 16,-2 1 128-16,0 0 32 0,0 0 0 0,-6-1 0 0,1-1 368 0,0 2 80 16,1 0 0-16,1-2 16 0,-3 0 240 0,3 2 0 15,-1 0 0-15,1-1-144 0,-1-1 144 0,1 2 0 0,-1 0 0 0,-1 0-128 16,-2-1 128-16,0-1 0 0,0 0 0 15,0 0 0-15,-7 7 0 0,5-7 0 16,1 0 128-16,-3 0-128 0,-3 7 288 0,0 0-16 0,0 0 0 16,0 0 0-16,0 0 64 0,0 0 16 0,0 0 0 15,-12 2 0-15,-2 0-48 0,0 3-16 0,0 0 0 0,0 2 0 0,0 2-96 16,2 2-32-16,-1 1 0 0,1 2 0 16,-2 0-160-16,2 1 160 0,2 3-160 0,-1-1 160 15,2 1-160-15,1 1 160 0,1-1-160 0,3-3 160 16,1-1-160-16,1 0 0 0,0 2 0 0,4-4 0 15,1-1 128-15,3-2-128 0,-6-9 128 0,10 8-128 0,2-1 0 0,-1-3 0 16,1-2 128-16,2-2-128 16,0 0 0-16,0-2 160 0,2-2-160 0,-1-1 160 0,-1-2-160 0,0-2 160 15,0 1-160-15,-1-3 160 16,-1-3-32-16,-2 0 0 0,1 0 0 0,-2 0 0 0,-2-2-128 0,0 2 192 16,-2-1-192-16,-2 1 192 15,-1-2-64-15,0 2 0 0,-4 2 0 0,2 1 0 0,-2 3 64 0,1 1 0 16,1 7 0-16,0 0 0 0,-4-9 16 0,4 9 16 15,0 0 0-15,0 0 0 0,0 0-80 0,0 0-16 16,0 0 0-16,0 0 0 0,-5 9-128 0,1 3 0 16,1 2 0-16,1 1 0 0,2-1 0 0,2 2 0 15,1 2 0-15,1-3 0 0,-1 1 0 0,1 0 0 16,-1 0 0-16,3-1 0 0,-1 1 0 0,0 0 128 0,-1-2-128 0,-1 0 128 16,1 0-128-16,1-2 160 0,-5-12-160 15,7 12 160-15,0 1-160 0,0-3 0 0,-7-10 0 0,10 9 0 31,-10-9-1600-31,0 0-416 0,16 2-80 0</inkml:trace>
          <inkml:trace contextRef="#ctx0" brushRef="#br0" timeOffset="2524.04">2134 2244 11919 0,'0'0'512'0,"0"0"128"0,0 0-512 0,0 0-128 0,0 0 0 0,0 0 0 16,0 0 1280-16,0 0 240 0,0 0 32 0,0 0 16 16,0 0-784-16,0 0-144 0,0 0-48 0,0 0 0 15,-8 2-144-15,-1 0-16 0,0 1-16 0,0-1 0 16,-3-2-80-16,2 0-16 0,-3 0 0 0,3 0 0 0,-4 0 96 16,3 2 16-16,-1 0 0 0,2-4 0 15,-1 2-32-15,1 0 0 0,-3 0 0 0,5 2 0 16,8-2-16-16,-7 3-16 0,0-3 0 0,0 4 0 15,0-1-128-15,7-3-32 0,-7 9 0 0,1 0 0 0,1-1-208 0,2 5 144 16,1 1-144-16,0 1 128 0,0 3-128 0,2-1 0 0,0-1 0 0,0 2 128 16,2-1-128-16,2 1 160 15,-1-1-160-15,1-1 160 0,-3-2-160 0,3 0 160 16,1-2-160-16,-1 2 160 0,-1-2-32 0,1-1 0 16,-1-1 0-16,2-1 0 0,-5-9 0 0,0 0 0 15,9 7 0-15,2-2 0 0,-1-1 96 0,2-3 16 16,-1-2 0-16,1-3 0 0,0 4 0 0,1-2 0 15,-3-1 0-15,2-1 0 0,1-1-64 0,-1 0-16 0,0 0 0 0,0-1 0 16,1-1-160-16,-1 0 128 16,-2 0-128-16,1 0-14016 0</inkml:trace>
          <inkml:trace contextRef="#ctx0" brushRef="#br0" timeOffset="2907.52">2103 2346 4607 0,'0'0'400'0,"0"0"-400"0,0 0 0 0,0 0 0 0,0 0 2544 0,10-4 416 16,-10 4 96-16,11-5 16 0,-1 0-1936 0,3 1-384 16,-1 1-80-16,-2-1-16 0,1 3-144 0,-11 1-48 15,10-4 0-15,-10 4 0 0,0 0-80 0,11 0-32 16,-11 0 0-16,0 0 0 0,0 0-64 0,7 7-16 15,-2 2 0-15,-2 1 0 0,-3 3-32 0,0 1-16 16,-1 0 0-16,-1 1 0 0,2 1 32 16,-4 0 16-16,1-1 0 0,-1 1 0 15,-1-4 0-15,2 1 0 0,-3-3 0 0,3 1 0 0,-1-1 128 0,1-1 32 16,3-9 0-16,0 0 0 0,0 0-64 0,0 0-16 0,-2 9 0 0,2-9 0 16,0 0-32-16,0 0-16 15,5 8 0-15,-5-8 0 0,0 0-16 0,13 0 0 16,-3-1 0-16,1-1 0 0,-1-2-80 0,1 1-16 15,1-2 0-15,0-1 0 0,-1 1-48 0,-1 0-16 0,1-2 0 0,-1 2 0 16,1-2-128-16,-3 0 160 16,-1-2-160-16,2-2 160 15,-9 11-2080-15,7-10-400 0</inkml:trace>
          <inkml:trace contextRef="#ctx0" brushRef="#br0" timeOffset="3337.69">2297 2264 16703 0,'0'0'736'0,"0"0"160"0,0 0-720 0,0 0-176 16,0 0 0-16,0 0 0 16,0 0 976-16,0 0 176 0,0 0 16 0,0 0 16 0,5-9-592 0,2 2-112 15,-7 7-32-15,0 0 0 16,0 0-192-16,9-5-64 0,0 1 0 0,-1 1 0 0,1-1-48 0,2 2-16 0,-1 2 0 0,1 0 0 16,-1-1-128-1,1 1 160-15,-1 0-160 0,1 0 160 0,-1 0-160 0,1 0 128 16,-3-2-128-16,-8 2 128 0,0 0-128 0,0 0 160 15,0 0-160-15,0 0 160 0,9 0 48 0,-9 0 16 16,0 0 0-16,0 0 0 0,0 0 112 0,0 0 32 16,0 0 0-16,0 0 0 0,0 0-80 0,0 0-16 15,0 0 0-15,0 0 0 0,0 0-112 0,0 0-32 0,0 0 0 0,10 0 0 0,-1 5-128 0,0 4 0 16,-2-2 0-16,0 3 0 16,2 3 0-16,-1 1 0 15,-1 1 0-15,0 6 0 0,0-3 0 0,0 3 0 0,-1 0 0 0,-1 0 128 16,0 0-128-16,-1 0 160 15,-1-2-160-15,-1-2 160 0,0 1 32 0,-1-2 0 16,-2-2 0-16,-3-2 0 0,1 2 48 0,-1-4 16 16,-1 1 0-16,0-2 0 0,-2-2 64 0,1 0 0 15,-1 0 16-15,7-7 0 0,-8 3 64 0,-1-1 16 16,0 0 0-16,2-1 0 0,7-1-32 0,-9 0-16 0,-1-3 0 0,1 1 0 16,1 0-176-16,-1 1-16 15,0-3-16-15,9 4-10384 16,-9-3-2064-16</inkml:trace>
        </inkml:traceGroup>
        <inkml:traceGroup>
          <inkml:annotationXML>
            <emma:emma xmlns:emma="http://www.w3.org/2003/04/emma" version="1.0">
              <emma:interpretation id="{8C653BE2-1C7D-4BAA-A911-C9F4C65B45B6}" emma:medium="tactile" emma:mode="ink">
                <msink:context xmlns:msink="http://schemas.microsoft.com/ink/2010/main" type="inkWord" rotatedBoundingBox="31707,5433 32129,5292 32376,6029 31954,6171"/>
              </emma:interpretation>
              <emma:one-of disjunction-type="recognition" id="oneOf2">
                <emma:interpretation id="interp2" emma:lang="" emma:confidence="0.5">
                  <emma:literal>?</emma:literal>
                </emma:interpretation>
                <emma:interpretation id="interp3" emma:lang="" emma:confidence="0">
                  <emma:literal>?.</emma:literal>
                </emma:interpretation>
                <emma:interpretation id="interp4" emma:lang="" emma:confidence="0">
                  <emma:literal>!</emma:literal>
                </emma:interpretation>
                <emma:interpretation id="interp5" emma:lang="" emma:confidence="0">
                  <emma:literal>.?</emma:literal>
                </emma:interpretation>
                <emma:interpretation id="interp6" emma:lang="" emma:confidence="0">
                  <emma:literal>?/</emma:literal>
                </emma:interpretation>
              </emma:one-of>
            </emma:emma>
          </inkml:annotationXML>
          <inkml:trace contextRef="#ctx0" brushRef="#br0" timeOffset="6523.29">3337 2423 24639 0,'0'0'1088'0,"0"0"240"0,0 0-1072 0,0 0-256 0,0 0 0 0,0 0 0 16,0 0 1440-16,2-7 224 0,-2 7 64 0,5-9 0 16,2 4-1024-16,2 0-192 0,1 1-32 0,3 2-16 15,-1 2-464-15</inkml:trace>
          <inkml:trace contextRef="#ctx0" brushRef="#br0" timeOffset="6372.46">3192 1718 12255 0,'0'0'544'0,"0"0"112"0,9-9-528 0,1-1-128 15,1-1 0-15,3 1 0 0,0-8 1408 0,2 4 256 0,1 4 64 0,2-1 0 0,1-1-816 16,2 2-144-16,1 1-48 0,0 0 0 16,-2 6-240-16,0-1-48 0,-2 1-16 0,-2 1 0 15,-3 0-128-15,-1 2-32 0,-3 2 0 0,-1 1 0 16,-9-3-64-16,9 7 0 0,-9-7-16 0,5 7 0 0,-5-7 16 0,2 11 0 15,-4-1 0-15,0 1 0 0,-1 1 16 0,-1-1 16 32,-1-1 0-32,0 2 0 0,-2 1-16 0,0-1 0 15,-2 0 0-15,2 4 0 0,-2 0-32 0,2-2-16 0,0 0 0 0,2 0 0 0,0 0-32 0,-1 0-128 16,1-2 192-16,2 0-64 0,1-1-128 0,2 1 160 16,0-12-160-16,2 12 160 0,-1 0-160 0,5 2 160 0,-1-2-160 0,2 2 160 31,0-1-160-31,0-1 160 15,0 2-160-15,0 2 160 0,0-4-160 0,-2 2 160 0,0 0-160 0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5-03-25T01:28:49.02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context xml:id="ctx1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25T01:54:33.626"/>
    </inkml:context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C075955F-7A7B-4151-961B-6E06DAB44B44}" emma:medium="tactile" emma:mode="ink">
          <msink:context xmlns:msink="http://schemas.microsoft.com/ink/2010/main" type="writingRegion" rotatedBoundingBox="20900,8075 24522,6763 25296,8899 21674,10211"/>
        </emma:interpretation>
      </emma:emma>
    </inkml:annotationXML>
    <inkml:traceGroup>
      <inkml:annotationXML>
        <emma:emma xmlns:emma="http://www.w3.org/2003/04/emma" version="1.0">
          <emma:interpretation id="{48332C28-F976-4EEA-9670-613BB76DFBEC}" emma:medium="tactile" emma:mode="ink">
            <msink:context xmlns:msink="http://schemas.microsoft.com/ink/2010/main" type="paragraph" rotatedBoundingBox="21884,7719 24296,7719 24296,8444 21884,84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274063-296E-4391-93D8-3F34687634FC}" emma:medium="tactile" emma:mode="ink">
              <msink:context xmlns:msink="http://schemas.microsoft.com/ink/2010/main" type="inkBullet" rotatedBoundingBox="21884,7719 21899,7719 21899,7734 21884,7734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-7176-1603 0</inkml:trace>
      </inkml:traceGroup>
      <inkml:traceGroup>
        <inkml:annotationXML>
          <emma:emma xmlns:emma="http://www.w3.org/2003/04/emma" version="1.0">
            <emma:interpretation id="{28BEAD0E-8EAC-47BF-8546-EB28CF8C827E}" emma:medium="tactile" emma:mode="ink">
              <msink:context xmlns:msink="http://schemas.microsoft.com/ink/2010/main" type="line" rotatedBoundingBox="23061,7785 24296,7785 24296,8444 23061,8444"/>
            </emma:interpretation>
          </emma:emma>
        </inkml:annotationXML>
        <inkml:traceGroup>
          <inkml:annotationXML>
            <emma:emma xmlns:emma="http://www.w3.org/2003/04/emma" version="1.0">
              <emma:interpretation id="{BF5BF90E-E8F4-4DC1-9C27-4CAF009CEC5E}" emma:medium="tactile" emma:mode="ink">
                <msink:context xmlns:msink="http://schemas.microsoft.com/ink/2010/main" type="inkWord" rotatedBoundingBox="23061,7785 24296,7785 24296,8444 23061,844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1" brushRef="#br1">-5992-1443 7359 0,'0'0'656'0,"0"0"-528"0,0 0-128 0,0 0 0 0,-1-14 1856 0,-1 4 320 31,0-3 80-31,0 3 16 0,2 10-1024 0,0 0-208 0,0-12-32 0,0 3-16 0,0 9-272 0,0 0-48 31,0 0-16-31,7-9 0 0,0 0-192 0,0 4-32 16,2 2-16-16,3 3 0 0,1 0-128 0,1 1-32 16,1 3 0-16,1 1 0 0,1 4-32 0,-1 1-16 0,0-1 0 0,0 3 0 15,-1 4-80-15,1 2 0 0,2 1-128 16,-3-2 192-16,-1-1-64 0,0 2 0 0,0 1-128 0,-1 0 192 15,-1 0-192-15,0 0 176 16,-3 1-176-16,0-1 160 0,-2-2-160 0,-2-1 160 0,-3-2-160 0,-4 0 160 0,0 2-32 16,-1-2-128-16,-3-2 192 0,-1 0-64 0,-1-1 48 15,1-1 0-15,-2 1 0 0,-3 1 0 16,-1-5 48-16,1-2 16 0,12-5 0 0,-14 2 0 16,0-2 144-16,14 0 48 0,-14 0 0 0,2-3 0 15,3-6 80-15,0 2 32 0,1 3 0 0,8 4 0 16,-9-10 32-16,2 1 16 0,7 9 0 0,-7-12 0 0,3 0-80 0,3 1-32 15,1 11 0-15,3-14 0 0,1 2-160 0,1 1-16 16,-5 11-16-16,10-10 0 0,1 1-288 0,3 0 128 16,0 1-128-16,-2 4 0 0,4 1 160 0,1-1-160 15,3 2 128-15,1 1-128 0,0-3 0 0,1 2-176 16,1 2 16-16,8 0 0 16,-4-3-2416-16,-1-2-496 0</inkml:trace>
          <inkml:trace contextRef="#ctx1" brushRef="#br1" timeOffset="1116.79">-5430-1467 3679 0,'0'0'320'0,"0"0"-320"0,0 0 0 0,0 0 0 15,0 0 3072-15,0 0 560 0,-7 1 96 0,7-1 32 16,-7 7-2368-16,7-7-480 0,-6 11-80 0,5-2-32 15,1-9-368-15,0 0-80 0,0 14-16 0,3 0 0 0,-3-14-64 16,0 0-16-16,9 10 0 0,1 1 0 16,1-3-64-16,-1-1 0 15,3-3-16-15,-1 1 0 0,0-2-32 0,2 3 0 0,0-3 0 0,2-1 0 16,-1-2 0-16,-1-2 0 16,4 0 0-16,-2 1 0 0,-1-5 0 0,-1 1 0 0,0 0 0 0,-1-2 0 15,-1-2 80-15,-2 2 16 0,-3-1 0 0,0-1 0 16,0 2 16-16,-1-2 16 0,-3 0 0 0,-1 1 0 15,-2-1 48-15,0 0 0 0,0 9 0 0,0 0 0 0,-4-14-64 0,3 4 0 16,1 10 0-16,0 0 0 16,-6-9-128-16,3 4-128 0,-1-2 192 0,4 7-192 15,0 0 176-15,0 0-176 0,0 0 160 0,0 0-160 0,-1 12 0 0,1 2-160 16,0 2 0-16,3-2 0 0,1-2 160 0,1 2 0 16,2 2 0-16,0 1 0 0,2-1 0 0,-1 3 0 15,1 0 0-15,-2 4 0 0,2 1 0 0,1 6-128 0,-1 2 128 16,-2-3 0-16,-2 3 0 0,-3-1 0 0,-2 1 0 15,-2-1 0-15,-1-1 0 16,-2-2 0-16,-6 7 0 0,-1-7 0 0,0-5 0 16,1-4 0-16,-1-5 0 0,0-4 128 0,-1-3-128 15,-1-5 160-15,2 0-160 0,12-2 224 0,-14 0-48 16,2-2-16-16,12 2 0 0,-12-7 64 0,12 7 16 16,0 0 0-16,-11-12 0 0,4 0 0 0,4-1 0 15,3 13 0-15,1-14 0 0,-1 0-96 0,4 0-16 16,1-1 0-16,0 2 0 0,1 1-128 0,1 2 0 0,0 1 144 15,0 2-144-15,-7 7 0 0,12-9 144 0,-2 2-144 0,-1 2 0 16,2-2 0-16,1-2 0 0,0 2 0 0,6 0 0 0,-1 0 0 0,1 2 0 16,-1 0 0-16,-3 0 0 0,2 3 0 0,1 0 0 31,-1 0 0-31,3 1 0 0,0-1 0 0,1 0 0 16,-1 0 0-16,0 4 0 0,-1-5 128 0,-1 3-128 0,-1-2 0 0,7-2 0 0,-9 1 176 0,0-1-176 31,0 1 160-31,-14 3-160 0,8-4 208 0,-8 4-48 0,9-3-16 0,-2-4 0 0,-7 7 48 0,0 0 16 0,5-7 0 0,-5 7 0 15,4-9 16-15,-4 9 0 32,0 0 0-32,0 0 0 0,0-10-32 0,-2 1 0 0,2 9 0 0,0 0 0 15,-3-9-64-15,-6 0-128 0,0 2 256 16,9 7-256-16,-9-7 128 0,1 0-128 0,-1 2 0 0,2 0 0 0,-2 1 128 0,9 4-128 0,-9-3 0 16,-1-4 0-16,1 2 0 15,9 5 128-15,-7-6-128 0,-2 3 0 0,9 3 0 16,-7-4 0-16,7 4-10560 15,0 0-2096-15</inkml:trace>
        </inkml:traceGroup>
      </inkml:traceGroup>
    </inkml:traceGroup>
    <inkml:traceGroup>
      <inkml:annotationXML>
        <emma:emma xmlns:emma="http://www.w3.org/2003/04/emma" version="1.0">
          <emma:interpretation id="{86326C4D-CC93-4CCE-8D13-6F96CA4A3A6F}" emma:medium="tactile" emma:mode="ink">
            <msink:context xmlns:msink="http://schemas.microsoft.com/ink/2010/main" type="paragraph" rotatedBoundingBox="21350,9316 24971,8004 25296,8899 21674,10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6DDBE8-F11A-4359-9055-9A052733D020}" emma:medium="tactile" emma:mode="ink">
              <msink:context xmlns:msink="http://schemas.microsoft.com/ink/2010/main" type="line" rotatedBoundingBox="21350,9316 24971,8004 25296,8899 21674,10211"/>
            </emma:interpretation>
          </emma:emma>
        </inkml:annotationXML>
        <inkml:traceGroup>
          <inkml:annotationXML>
            <emma:emma xmlns:emma="http://www.w3.org/2003/04/emma" version="1.0">
              <emma:interpretation id="{6A6FECA1-AE90-4A9C-8883-92F5404EEAA5}" emma:medium="tactile" emma:mode="ink">
                <msink:context xmlns:msink="http://schemas.microsoft.com/ink/2010/main" type="inkWord" rotatedBoundingBox="21432,9544 22783,9055 23024,9722 21674,10211">
                  <msink:destinationLink direction="with" ref="{934D6B2F-1B94-449D-B47F-73ADADA5EF27}"/>
                  <msink:destinationLink direction="with" ref="{5A7DFD02-9A6F-451D-A561-418936B520F5}"/>
                  <msink:destinationLink direction="with" ref="{BDD2119F-B862-4D00-8FFA-32B38B64F4BB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1" brushRef="#br0" timeOffset="-49694.38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      <inkml:trace contextRef="#ctx1" brushRef="#br0" timeOffset="-49945.12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      <inkml:trace contextRef="#ctx1" brushRef="#br0" timeOffset="-49110.29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      <inkml:trace contextRef="#ctx1" brushRef="#br0" timeOffset="-47851.46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      <inkml:trace contextRef="#ctx1" brushRef="#br0" timeOffset="-48571.51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      <inkml:trace contextRef="#ctx1" brushRef="#br0" timeOffset="-47152.49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      <inkml:trace contextRef="#ctx1" brushRef="#br0" timeOffset="-45963.69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    </inkml:traceGroup>
        <inkml:traceGroup>
          <inkml:annotationXML>
            <emma:emma xmlns:emma="http://www.w3.org/2003/04/emma" version="1.0">
              <emma:interpretation id="{B12D056D-CD08-4E42-89B8-9313B1AC88F2}" emma:medium="tactile" emma:mode="ink">
                <msink:context xmlns:msink="http://schemas.microsoft.com/ink/2010/main" type="inkWord" rotatedBoundingBox="23138,8669 24215,8278 24454,8938 23376,9328">
                  <msink:destinationLink direction="with" ref="{BDD2119F-B862-4D00-8FFA-32B38B64F4BB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1" brushRef="#br1" timeOffset="2099.48">-5922-653 3679 0,'0'0'160'0,"0"0"32"0,0 0-192 0,0 0 0 16,0 0 0-16,0 0 0 0,0 0 3280 0,0 0 624 15,16 0 112-15,0 0 16 0,-1 0-2784 0,5 2-560 16,1 2-112-16,3-1-32 0,4-5-48 0,5 2-16 0,4 0 0 0,3 0 0 15,2-1 48-15,4-1 16 0,1-2 0 0,0 1 0 16,-1-1-32-16,1-1 0 16,4 0 0-16,-1 1 0 0,-1 3 0 0,0-1 0 0,-2 2 0 0,4 2 0 15,-4-2-112-15,-1-2-16 0,-1 0-16 0,-3 0 0 16,-3 1-48-16,-4-3 0 0,-6-3 0 0,-2 4 0 16,-5 3 16-16,-2-2 0 0,-7-3 0 0,-13 5 0 0,0 0 96 0,0 0 16 15,13-2 0-15,-13 2 0 16,0 0 64-16,0 0 32 0,0 0 0 0,0 0 0 15,0 0 0-15,0 0 0 0,0 0 0 0,0 0 0 16,0 0-272-16,0 0-48 0,-9-7-16 0,9 7 0 0,0 0-208 0,-12 0 128 16,12 0-128-16,-11 7 0 15,11-7 0-15,-10 7 0 0,10-7 0 0,-9 9-16768 16</inkml:trace>
          <inkml:trace contextRef="#ctx1" brushRef="#br1" timeOffset="3353.99">-5785-432 6447 0,'0'0'576'0,"0"0"-576"16,0 0 0-16,0 0 0 0,-6-11 2528 0,6 11 400 0,-5-9 80 0,5 9 0 16,0 0-1728-16,0 0-368 0,-3-12-64 0,3 12-16 15,0 0-144-15,0 0-48 0,5-12 0 0,-5 12 0 16,0 0-192-16,17-5-64 0,3 0 0 0,-3 5 0 16,1-2-144-16,1 2-48 0,0 2 0 0,2 1 0 15,2 2-48-15,-2 0-16 0,0 1 0 0,-2 2 0 16,0 5-128-16,0 1 160 0,1 0-160 0,-3 1 160 15,-3 1-160-15,-2 0 0 0,-3 1 144 0,0 1-144 0,-2-1 128 0,-2-1-128 16,-3-2 128-16,-2 0-128 16,-4 0 128-16,3 0-128 0,-5-3 160 0,-1-1-160 15,-3 1 208-15,-2-3-48 0,-2-1-16 0,0 0 0 16,0 2 48-16,0-4 16 0,-2-3 0 0,0 0 0 0,2-2 112 0,0-2 0 16,2 2 16-16,12 0 0 0,-12-7 128 0,1 2 32 15,11 5 0-15,-8-9 0 0,1 0 80 16,7 9 0-16,-4-12 16 0,2 2 0 0,2 10-80 0,4-13-32 15,1-1 0-15,2 4 0 0,2-1-224 0,-1 1-32 0,1-2-16 0,0 3 0 16,-9 9-208-16,16-9 0 0,1 2 128 0,1 2-128 16,-3 0 0-16,1 3 0 15,0 0 0-15,0 2 0 16,-2 0-992-16,0 4-144 0,0-1-16 0</inkml:trace>
          <inkml:trace contextRef="#ctx1" brushRef="#br1" timeOffset="3940.87">-5068-399 3679 0,'0'0'320'0,"0"0"-320"0,0 0 0 0,0 0 0 0,0 0 3152 0,0 0 560 0,0 0 128 0,-6-12 0 32,-1 1-2144-32,7 11-432 0,0 0-96 0,-7-12-16 0,7 12-224 0,-8-9-48 0,-1 0-16 0,0 2 0 15,9 7-176-15,0 0-48 16,-14-5 0-16,2 2 0 0,12 3-160 0,-16-2-32 0,2 0-16 0,2 4 0 16,0 1-160-16,-1 3-16 0,1-1-16 0,0 5 0 15,1 1-112-15,1 3 0 0,-2 0-128 0,1 0 192 31,1 2-192-31,1-2 128 0,0-2-128 0,2 4 0 16,4-1 0-16,-1 1 0 0,1 2 0 0,1-3 0 16,0-1 128-16,2-1-128 0,2-3 0 0,-2-10 0 0,5 11 128 0,0-1-128 15,-5-10 0-15,11 7 144 0,1-3-16 0,0-3-128 16,-12-1 192-16,20-1-64 0,-3-3 0 0,2 1-128 16,-1-4 192-16,1 0-64 0,-1-2-128 0,-1 0 0 15,-1-3 0-15,-2 0 128 0,-2-1-128 0,-1 1 160 16,-3-4-160-16,1 2 160 0,-4 2-32 0,-1 2-128 0,-2-1 192 0,-2-1-64 15,0 0 0-15,0 12 0 16,-4-13 0-16,4 13 0 0,-2-12 0 0,2 12-128 0,0 0 192 0,-5-12-64 16,-2 3 0-16,7 9-128 0,0 0 192 0,0 0-64 0,0 0-128 0,0 0 0 31,0 0 0-31,0 0 0 0,0 0 0 0,0 0 0 0,0 0 0 0,-7 18 0 16,4-1 0-16,1-3 0 0,2-14 0 0,0 16 0 15,0 0 0-15,2-1 0 0,-1-2 0 0,1 1 0 16,2 1 0-16,-1-1 0 0,-3-14 0 0,0 0 0 15,4 16 128-15,-1-4-128 0,-3-12 0 0,0 0 128 16,9 14-128-16,0-5-192 0,-9-9 32 0,0 0-14608 16</inkml:trace>
        </inkml:traceGroup>
        <inkml:traceGroup>
          <inkml:annotationXML>
            <emma:emma xmlns:emma="http://www.w3.org/2003/04/emma" version="1.0">
              <emma:interpretation id="{1E77F81F-606B-4865-9478-FF06053CC4C2}" emma:medium="tactile" emma:mode="ink">
                <msink:context xmlns:msink="http://schemas.microsoft.com/ink/2010/main" type="inkWord" rotatedBoundingBox="24022,8810 24538,8623 24648,8926 24132,9113"/>
              </emma:interpretation>
              <emma:one-of disjunction-type="recognition" id="oneOf4">
                <emma:interpretation id="interp4" emma:lang="" emma:confidence="1">
                  <emma:literal>[2]</emma:literal>
                </emma:interpretation>
                <emma:interpretation id="interp5" emma:lang="" emma:confidence="0">
                  <emma:literal>[2)</emma:literal>
                </emma:interpretation>
                <emma:interpretation id="interp6" emma:lang="" emma:confidence="0">
                  <emma:literal>[2</emma:literal>
                </emma:interpretation>
                <emma:interpretation id="interp7" emma:lang="" emma:confidence="0">
                  <emma:literal>[]</emma:literal>
                </emma:interpretation>
                <emma:interpretation id="interp8" emma:lang="" emma:confidence="0">
                  <emma:literal>[29</emma:literal>
                </emma:interpretation>
              </emma:one-of>
            </emma:emma>
          </inkml:annotationXML>
          <inkml:trace contextRef="#ctx1" brushRef="#br1" timeOffset="4634.56">-4813-593 4607 0,'0'0'400'0,"0"0"-400"0,0 0 0 0,0 0 0 15,0 0 2432-15,0 0 416 0,0 0 80 0,0 0 16 16,0 0-1680-16,0 0-336 0,0 0-64 0,0 0-16 15,0 0-320-15,14 2-64 0,-14-2-16 0,0 0 0 16,0 0-192-16,0 0-64 0,0 0 0 0,0 0 0 16,0 0 0-16,-2 10-16 0,2-10 0 0,0 0 0 15,0 0 48-15,-12 9 16 0,0-2 0 0,12-7 0 0,-14 5 64 0,1-3 16 16,1-2 0-16,0 2 0 0,12-2 64 0,-14 3 0 16,3-1 16-16,11-2 0 0,-12 7-144 0,12-7-16 15,-12 9-16-15,12-9 0 0,-11 8-16 16,11-8 0-16,-8 13 0 0,2-3 0 15,6-10-208-15,-7 14 0 0,7-14 0 0,-5 16 0 16,2-2 0-16,-1 0 144 0,4-14-144 0,-5 15 128 16,1 3-128-16,3-2 160 0,-1-2-160 0,2-14 160 0,2 15-160 0,-2-15 192 15,1 14-192-15,1-3 192 0,-2-11-64 0,0 0 0 16,0 0 0-16,0 0 0 0,0 0 128 0,11 7 0 16,-11-7 16-16,0 0 0 0,15-2 80 0,-1-1 16 0,-14 3 0 0,16-7 0 15,-4 0-48-15,1 1 0 0,-13 6 0 0,14-8 0 16,-4-1-128-16,1 2-16 0,-11 7-16 0,14-5 0 15,-14 5-160-15,15-6 0 0,-1 1 0 0,-14 5 0 16,16-2-1520-16,-4-1-384 0</inkml:trace>
          <inkml:trace contextRef="#ctx1" brushRef="#br1" timeOffset="5028.14">-4783-499 12671 0,'0'0'560'0,"0"0"112"0,0 0-544 0,0 0-128 15,0 0 0-15,10-5 0 16,-10 5 1344-16,11-3 224 0,-11 3 48 0,12-6 16 0,-2 3-800 0,-10 3-144 0,0 0-48 0,14-4 0 15,-2 1-192-15,-12 3-64 0,13-4 0 0,-13 4 0 16,0 0-80-16,12 0-32 0,-12 0 0 0,0 0 0 16,10 9-96-1,-10-9-32-15,9 11 0 0,-9-11 0 0,0 0 0 0,5 15 0 0,-1 3 0 0,-2-4 0 16,-2-14 48-16,0 0 0 0,0 15 0 0,0-15 0 0,0 0 16 0,-2 18 16 16,2-18 0-16,-2 16 0 0,0-2 32 0,2-14 16 15,0 0 0-15,-1 14 0 0,1-14 16 0,0 0 0 16,0 0 0-16,0 0 0 0,0 0 32 0,0 0 16 15,0 0 0-15,0 0 0 16,0 0-16-16,0 0-16 16,0 0 0-16,0 0 0 0,0 0-112 0,0 0 0 0,0 0-16 0,0 0 0 0,0 0-176 0,12-7 0 15,-2 0 144-15,-10 7-144 0,9-9 0 0,-9 9 0 16,11-7 0-16,-11 7 0 31,12-11-368-31,-3 1-144 0,-2 1-16 0,1 2-16 16,-8 7-2064-16,11-9-400 0,-2 1-96 0,1-1-3584 0,-10 9-720 0</inkml:trace>
          <inkml:trace contextRef="#ctx1" brushRef="#br1" timeOffset="5390.44">-4526-548 3679 0,'0'0'320'0,"0"0"-320"0,-6-7 0 0,6 7 0 15,0 0 2656-15,0 0 464 0,-10-8 80 0,10 8 32 16,-9-9-1504-16,9 9-288 0,0 0-64 0,0 0-16 16,-12-12-400-16,3 5-96 0,9 7-16 0,0 0 0 15,0 0-208-15,0 0-64 0,-7-7 0 0,7 7 0 16,0 0-304-16,0 0-64 0,0 0-16 0,0 0 0 15,0 0-192-15,0 0 0 0,14 1 128 0,-2-1-128 16,-12 0 0-16,14 0 0 0,-14 0 128 0,13 0-128 0,-13 0 0 0,14-1 0 16,-14 1 128-16,0 0-128 0,12 0 0 0,-12 0 128 15,0 0-128-15,0 0 0 0,0 0 208 0,0 0-48 16,0 0-16-16,0 0 0 0,0 0 80 0,0 0 16 16,0 0 0-16,0 0 0 0,0 0-48 0,0 0 0 15,0 0 0-15,0 0 0 0,0 0-192 0,0 0 0 16,0 0 0-16,12 10 0 0,-3 2 0 0,-2 1 0 15,-2 1 0-15,0 0 0 0,-5-14 0 0,4 17 0 16,-2 1 0-16,-2-1 0 0,-2-1 128 0,0-1-128 0,-1-1 0 0,-3 2 0 16,-1 0 192-16,0-2-48 15,7-14-16-15,-10 12 0 0,-1-1 96 0,3-3 16 0,8-8 0 0,-13 7 0 16,-1-5 96-16,14-2 32 0,-14 2 0 0,14-2 0 16,-12 0-16-16,12 0 0 0,0 0 0 0,-12-5 0 15,12 5-160-15,-7-9-16 0,7 9-16 0,0 0-9952 16,0 0-1984-16</inkml:trace>
        </inkml:traceGroup>
        <inkml:traceGroup>
          <inkml:annotationXML>
            <emma:emma xmlns:emma="http://www.w3.org/2003/04/emma" version="1.0">
              <emma:interpretation id="{D269796F-A5B8-4E8A-8EF9-BB8888723629}" emma:medium="tactile" emma:mode="ink">
                <msink:context xmlns:msink="http://schemas.microsoft.com/ink/2010/main" type="inkWord" rotatedBoundingBox="24694,8643 25144,8480 25281,8858 24831,9021">
                  <msink:destinationLink direction="with" ref="{76A7D367-6344-470B-9197-B2F52ABEDFFB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1" brushRef="#br2" timeOffset="-28070.18">-4296-623 2751 0,'0'0'256'0,"0"0"-256"0,-8-9 0 0,1 2 0 15,7 7 3008-15,0 0 576 0,-9-8 96 0,9 8 32 16,-7-11-2176-16,7 11-448 0,-5-10-64 0,5 10-32 15,0 0-160-15,-6-9-16 0,6 9-16 0,0 0 0 16,0 0-160-16,0 0-48 0,-7-9 0 0,7 9 0 16,0 0-192-16,0 0-32 0,0 0-16 0,0 0 0 15,0 0-192-15,-3 16-32 0,1 0-128 0,4-1 192 0,1 1-192 0,3 0 0 16,1 1 0-16,1 1 0 0,5-1 160 0,1 1-160 16,-2 1 160-16,2-3-160 15,-2 1 144-15,2-1-144 0,0 0 128 0,0-1-128 16,-3-1 144-16,1 0-144 0,0-1 160 0,2-3-160 0,2-1 192 0,-1-2-64 15,1-2-128-15,0-1 192 16,0-1 0-16,-1-3 0 0,1-3 0 0,0-3 0 0,-2-1 64 0,2-1 0 16,-1-5 0-16,-1 1 0 0,-1 0 192 0,-3 0 64 15,1-2 0-15,-3 0 0 0,-1-2 144 0,2 0 48 16,-2 1 0-16,0-1 0 0,-2-2-48 0,1 1 0 0,-1 3 0 0,0-2 0 16,-1 0-224-16,1 1-48 0,-2-1-16 0,1 4 0 15,-4 12-144-15,3-14-32 0,1 1 0 16,-4 13 0-16,0 0-192 0,0 0 144 15,0 0-144-15,0 0 128 0,7-14-128 0,-7 14 0 0,0 0-192 0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5.26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9677B1B-A225-42F2-9968-21939E5BAD63}" emma:medium="tactile" emma:mode="ink">
          <msink:context xmlns:msink="http://schemas.microsoft.com/ink/2010/main" type="writingRegion" rotatedBoundingBox="28978,8856 29538,8856 29538,10184 28978,10184">
            <msink:destinationLink direction="with" ref="{76A7D367-6344-470B-9197-B2F52ABEDFFB}"/>
          </msink:context>
        </emma:interpretation>
      </emma:emma>
    </inkml:annotationXML>
    <inkml:traceGroup>
      <inkml:annotationXML>
        <emma:emma xmlns:emma="http://www.w3.org/2003/04/emma" version="1.0">
          <emma:interpretation id="{32329562-8797-4FBC-99D5-80721B74E921}" emma:medium="tactile" emma:mode="ink">
            <msink:context xmlns:msink="http://schemas.microsoft.com/ink/2010/main" type="paragraph" rotatedBoundingBox="28978,8856 29538,8856 29538,10184 28978,10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30E4A2-7AA1-421A-8F30-EAC7F2F68D3D}" emma:medium="tactile" emma:mode="ink">
              <msink:context xmlns:msink="http://schemas.microsoft.com/ink/2010/main" type="line" rotatedBoundingBox="28978,8856 29538,8856 29538,10184 28978,10184"/>
            </emma:interpretation>
          </emma:emma>
        </inkml:annotationXML>
        <inkml:traceGroup>
          <inkml:annotationXML>
            <emma:emma xmlns:emma="http://www.w3.org/2003/04/emma" version="1.0">
              <emma:interpretation id="{301E99AD-6AC5-4978-8039-85D12738CF60}" emma:medium="tactile" emma:mode="ink">
                <msink:context xmlns:msink="http://schemas.microsoft.com/ink/2010/main" type="inkWord" rotatedBoundingBox="28978,8856 29538,8856 29538,10184 28978,101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  <inkml:trace contextRef="#ctx0" brushRef="#br0" timeOffset="-803.41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28.54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64157A-045B-4280-97DA-39D9260BB606}" emma:medium="tactile" emma:mode="ink">
          <msink:context xmlns:msink="http://schemas.microsoft.com/ink/2010/main" type="writingRegion" rotatedBoundingBox="29586,9280 24983,12300 23512,10058 28115,7038"/>
        </emma:interpretation>
      </emma:emma>
    </inkml:annotationXML>
    <inkml:traceGroup>
      <inkml:annotationXML>
        <emma:emma xmlns:emma="http://www.w3.org/2003/04/emma" version="1.0">
          <emma:interpretation id="{93D0BCE5-30BC-4A6C-81A4-3D59CE14FC44}" emma:medium="tactile" emma:mode="ink">
            <msink:context xmlns:msink="http://schemas.microsoft.com/ink/2010/main" type="paragraph" rotatedBoundingBox="28802,9795 24983,12300 24040,10863 27858,83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6AABA5-4CC1-402F-82C6-7164B0FE9776}" emma:medium="tactile" emma:mode="ink">
              <msink:context xmlns:msink="http://schemas.microsoft.com/ink/2010/main" type="inkBullet" rotatedBoundingBox="28802,9795 28218,10178 27597,9233 28181,8849"/>
            </emma:interpretation>
          </emma:emma>
        </inkml:annotationXML>
        <inkml:trace contextRef="#ctx0" brushRef="#br0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<inkml:trace contextRef="#ctx0" brushRef="#br0" timeOffset="5561.55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</inkml:traceGroup>
      <inkml:traceGroup>
        <inkml:annotationXML>
          <emma:emma xmlns:emma="http://www.w3.org/2003/04/emma" version="1.0">
            <emma:interpretation id="{BEA291BB-3C51-4437-81EB-D7D087539E99}" emma:medium="tactile" emma:mode="ink">
              <msink:context xmlns:msink="http://schemas.microsoft.com/ink/2010/main" type="line" rotatedBoundingBox="27625,10165 24799,12019 24040,10863 26866,9008"/>
            </emma:interpretation>
          </emma:emma>
        </inkml:annotationXML>
        <inkml:traceGroup>
          <inkml:annotationXML>
            <emma:emma xmlns:emma="http://www.w3.org/2003/04/emma" version="1.0">
              <emma:interpretation id="{6E3B8A3A-6A5F-4B6A-A53A-DD6B397ECD97}" emma:medium="tactile" emma:mode="ink">
                <msink:context xmlns:msink="http://schemas.microsoft.com/ink/2010/main" type="inkWord" rotatedBoundingBox="27586,10105 26165,11037 25446,9941 26866,9008">
                  <msink:destinationLink direction="with" ref="{12CABC21-D355-4CB2-B6F0-E38CAC4055A3}"/>
                  <msink:destinationLink direction="with" ref="{CAC4C69A-FA7A-4076-BFC4-D3895FE3F5D7}"/>
                </msink:context>
              </emma:interpretation>
            </emma:emma>
          </inkml:annotationXML>
          <inkml:trace contextRef="#ctx0" brushRef="#br0" timeOffset="3887.4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0" timeOffset="4110.09">-2185 445 5519 0,'0'0'496'0,"16"0"-496"31,-16 0 0-31,17-7 0 0,2 6 2320 0,2-3 368 0,4-1 80 0,-1 3 16 0,-1-1-1296 0,0 1-256 16,-1 2-48-16,1-2-16 0,0 0-528 0,0 2-96 16,-2 0-32-1,0 0 0-15,-2-1-240 0,-2 1-48 16,-3 0-16-16,2-4-10016 0</inkml:trace>
          <inkml:trace contextRef="#ctx0" brushRef="#br1" timeOffset="-28100.26">-2199 769 2751 0,'0'0'128'0,"0"0"16"0,0 0-144 0,0 0 0 15,0 0 0-15,0 0 0 0,0 0 2368 0,0 0 432 16,-2 16 80-16,-3-4 32 15,5-12-1888-15,-9 16-384 0,0-2-80 0,-1 1-16 0,-2 1-32 0,-1-2-16 16,1 0 0-16,-4 0 0 0,2 4-112 16,0-1-32-16,-1-1 0 0,2 0 0 0,1-2-64 0,0-1-16 15,-4 1 0-15,2 2 0 0,-3-4 0 0,3-1 0 16,5-2 0-16,9-9 0 0,-14 3 0 0,4-3 0 16,10 0 0-16,-11-2 0 0,11 2 16 0,-9-8 0 15,2-5 0-15,6 1 0 0,-1 0 80 0,4 0 16 16,3-2 0-16,0 0 0 0,0-2-160 0,2 0-32 15,2 2 0-15,0 0 0 0,0 0-64 0,1 0 0 16,1 0-128-16,-1 2 192 0,-1 3-48 0,1-3-16 16,2-4 0-16,1 8 0 0,1 4 0 0,0 1-128 15,1-3 192-15,1 3-64 0,0 3 32 0,1 2 0 0,1 3 0 16,1 0 0-16,-3-1 80 0,1 3 16 0,1 3 0 0,1 2 0 16,-5 1 0-16,2 1 16 0,0 1 0 0,-2 1 0 15,-1-2-16-15,0 2-16 0,-3 0 0 0,1-1 0 16,-1-1-96-16,2 2-16 0,-1 3 0 0,1-3 0 15,0 0 0-15,2-2-128 0,0-4 192 0,4 2-8944 16,-1-1-1792-16</inkml:trace>
          <inkml:trace contextRef="#ctx0" brushRef="#br0" timeOffset="15659.91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    </inkml:traceGroup>
        <inkml:traceGroup>
          <inkml:annotationXML>
            <emma:emma xmlns:emma="http://www.w3.org/2003/04/emma" version="1.0">
              <emma:interpretation id="{73A081ED-E57D-412D-ABE8-C5B72197513E}" emma:medium="tactile" emma:mode="ink">
                <msink:context xmlns:msink="http://schemas.microsoft.com/ink/2010/main" type="inkWord" rotatedBoundingBox="25855,11326 24799,12019 24353,11340 25409,10647">
                  <msink:destinationLink direction="with" ref="{12CABC21-D355-4CB2-B6F0-E38CAC4055A3}"/>
                  <msink:destinationLink direction="with" ref="{CAC4C69A-FA7A-4076-BFC4-D3895FE3F5D7}"/>
                </msink:context>
              </emma:interpretation>
            </emma:emma>
          </inkml:annotationXML>
          <inkml:trace contextRef="#ctx0" brushRef="#br0" timeOffset="36205.66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  <inkml:trace contextRef="#ctx0" brushRef="#br0" timeOffset="35569.16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  <inkml:trace contextRef="#ctx0" brushRef="#br0" timeOffset="35056.4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  <inkml:trace contextRef="#ctx0" brushRef="#br0" timeOffset="34093.49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</inkml:traceGroup>
      </inkml:traceGroup>
    </inkml:traceGroup>
    <inkml:traceGroup>
      <inkml:annotationXML>
        <emma:emma xmlns:emma="http://www.w3.org/2003/04/emma" version="1.0">
          <emma:interpretation id="{DFE08921-3865-43AC-A0E8-8D003A38D031}" emma:medium="tactile" emma:mode="ink">
            <msink:context xmlns:msink="http://schemas.microsoft.com/ink/2010/main" type="paragraph" rotatedBoundingBox="29129,8685 27311,9615 26924,8858 28741,7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76FD57-0DE1-484C-9CC5-257BC2065BBA}" emma:medium="tactile" emma:mode="ink">
              <msink:context xmlns:msink="http://schemas.microsoft.com/ink/2010/main" type="line" rotatedBoundingBox="29129,8685 27311,9615 26924,8858 28741,7928">
                <msink:destinationLink direction="with" ref="{76A7D367-6344-470B-9197-B2F52ABEDFF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892D9A9-BD7E-4EF4-9902-450FE245029D}" emma:medium="tactile" emma:mode="ink">
                <msink:context xmlns:msink="http://schemas.microsoft.com/ink/2010/main" type="inkWord" rotatedBoundingBox="29129,8685 27311,9615 26924,8858 28741,7928"/>
              </emma:interpretation>
            </emma:emma>
          </inkml:annotationXML>
          <inkml:trace contextRef="#ctx0" brushRef="#br2" timeOffset="-123097.43">-1332-567 3679 0,'0'0'320'0,"0"0"-320"15,0 0 0-15,0 0 0 0,0 0 3136 0,0 0 544 16,19-3 112-16,-1-1 32 0,-2 1-2448 0,1-1-480 16,-1-3-112-16,1 2-16 0,1 5-128 0,1-4-48 0,0-1 0 0,-1 0 0 15,-3 1 16-15,-1 3 0 0,2 4 0 0,-5-1 0 16,-11-2-64-16,0 0-16 0,10 9 0 0,-1-1 0 16,-9-8-128-16,0 0-16 0,5 20-16 0,-3-5 0 15,-6 1 0-15,-3-2 0 0,7-14 0 0,-8 18 0 16,-3-3 32-16,1 1 16 0,-3-2 0 0,1-2 0 15,0-1-80-15,0-3-16 0,-1-2 0 0,1 2 0 16,2 1 64-16,1-2 16 0,0-2 0 0,9-5 0 16,-8 9 16-16,8-9 0 0,0 0 0 0,0 0 0 15,0 0-80-15,0 0-16 0,-2 16 0 0,2-16 0 16,14 16-80-16,1-4-32 0,1-3 0 0,-2-1 0 16,-14-8 0-16,19 7 0 0,-1-1 0 0,1-5 0 0,-1-1-32 0,1-1-16 15,2-1 0-15,-2-2 0 0,2-1-32 0,4 2-128 16,-3-1 192-16,1 1-64 0,-2-3-128 0,-4-1 0 15,3 0 0-15,-1-1 0 16,-2-3-2160 0,-3 2-304-16,-1-1-64 0</inkml:trace>
          <inkml:trace contextRef="#ctx0" brushRef="#br2" timeOffset="-121883.27">-603-913 16815 0,'0'0'736'0,"0"0"160"0,0 0-704 0,0 0-192 0,0 0 0 0,0 0 0 15,0 0 1024-15,0 0 192 0,0-11 16 0,0 11 16 16,0 0-624-16,16-8-128 0,1-1-32 0,-3 4 0 16,0 1-80-16,2 1-32 0,2 1 0 0,-3 0 0 15,1 0 16-15,0 2 0 0,-2 2 0 0,0 2 0 16,-14-4-48-16,0 0 0 0,0 0 0 0,14 7 0 15,-14-7 0-15,0 0-16 0,0 0 0 0,0 0 0 16,5 12 64-16,-5-12 16 0,0 14 0 0,0-14 0 16,0 0-64-16,-2 14 0 0,2-14 0 0,-5 10 0 15,5-10-112-15,0 0-16 0,0 0-16 0,0 0 0 16,-5 14-176-16,5-14 160 0,0 0-160 0,-2 14 160 0,2-14-160 0,4 16 0 16,1-5 0-16,0-3 0 15,-5-8 0-15,11 13 0 0,-3 2 0 0,1-4 0 0,-9-11 0 16,12 10 0-16,-1 2 0 0,-2-1 0 0,-2-2 0 0,-7-9 0 15,0 0 0-15,8 14 0 0,-1-2 0 0,-3 0 160 16,-4-12-160-16,0 0 160 0,0 0 160 0,0 0 48 16,-5 12 0-16,-4-3 0 0,9-9 160 0,-14 7 48 15,0-3 0-15,0-3 0 0,-2 1-64 0,2-2-16 0,0-2 0 0,0 1 0 16,2 1-224-16,12 0-32 0,-14-2-16 0,14 2 0 16,-12 0-224-16,12 0 0 15,0 0 128-15,0 0-128 0,0 0-272 0,0 0-112 0,0 0 0 0,0 0-15968 16</inkml:trace>
          <inkml:trace contextRef="#ctx0" brushRef="#br2" timeOffset="-123603.03">-1874-591 13247 0,'0'0'576'0,"0"0"128"0,0 0-560 0,0 0-144 0,12-9 0 0,-1 2 0 15,-11 7 1664-15,16-7 320 16,-1-4 48-16,-1 6 16 0,0 2-800 0,2-1-160 0,1-1-16 0,1 1-16 16,1 4-224-16,2 2-32 15,0 2-16-15,0 1 0 0,-2 0-240 0,1 4-48 16,-3 1-16-16,-1 4 0 0,-2 0-208 0,0 0-32 16,-14-14-16-16,12 18 0 0,-3-1-32 0,-2-1-16 15,-7-16 0-15,2 21 0 0,-1-4 48 0,-2-1 16 16,-3 0 0-16,-1 0 0 0,-2-4 16 0,0-2 0 0,-2 1 0 0,-1 1 0 15,-3 0-32-15,3-1 0 0,-2-4 0 0,1 0 0 0,1-2 32 0,10-5 0 16,-11 2 0-16,11-2 0 0,-10 0 64 0,10 0 0 16,0 0 16-16,-9-7 0 15,2-2 112-15,2-1 0 0,5 10 16 0,0 0 0 0,0-18 80 0,3 4 16 16,1 0 0-16,1 2 0 16,-2-2-160-16,4 2-16 0,0-1-16 15,2 5 0-15,0-1-208 0,1 2-32 0,4 2-128 0,0 0 192 0,0-1-192 0,0 3 0 16,6 1 0-16,-3 2 0 15,0 2 0-15,1 0-288 0,1-2 64 0,-1 1-17600 16</inkml:trace>
          <inkml:trace contextRef="#ctx0" brushRef="#br2" timeOffset="-122917.07">-1229-480 8287 0,'0'0'736'0,"-12"-1"-592"15,12 1-144-15,0 0 0 0,0 0 3296 0,0 0 624 16,0 0 128-16,0 0 32 0,0 0-2496 0,0 0-496 0,0 0-112 0,16-9-16 16,3 2-496-16,2 4-96 15,3-4-32-15,1 0 0 0,-1 1-112 0,3 1-32 0,-1 2 0 0,5-3 0 16,-1-1-64-16,2 2-128 0,-3 2 176 0,1-3-8624 16,-2 1-1712-16</inkml:trace>
          <inkml:trace contextRef="#ctx0" brushRef="#br2" timeOffset="-122398.26">-680-803 4607 0,'0'0'400'0,"0"0"-400"15,0 0 0-15,0 0 0 0,0 0 2592 0,0 0 432 16,0 0 96-16,0 0 16 0,0 0-1440 0,0 0-288 15,-8-3-48-15,8 3-16 0,0 0-400 0,-9-4-96 16,9 4-16-16,0 0 0 0,-12-7-240 0,5 2-48 16,7 5-16-16,0 0 0 0,-9-5-80 0,2-1-32 15,2 1 0-15,5 5 0 0,0 0-48 0,0 0-16 16,-7-5 0-16,7 5 0 0,0 0-128 0,0 0-32 0,0 0 0 0,0 0 0 16,-7 9-192-16,1 3 0 0,3 2 128 0,-1 3-128 0,4-17 0 0,-5 19 128 15,0 1-128-15,1-1 0 16,1-2 192-16,-1-1-48 0,4-16-16 0,-7 18 0 0,2-3 64 0,0 1 16 0,0 0 0 0,1-6 0 15,4-10 32-15,0 0 0 0,-5 11 0 0,5-11 0 32,0 0 16-32,0 0 0 0,0 0 0 0,0 0 0 0,0 0 0 0,0 0 16 15,0 0 0-15,12-4 0 16,2 1-48-16,0-2-16 0,2-2 0 0,1-2 0 0,1 0-80 0,1 2-128 16,2 2 176-16,2 0-176 0,1-4 0 0,1 2-304 15,-1 2 48-15</inkml:trace>
          <inkml:trace contextRef="#ctx0" brushRef="#br2" timeOffset="-121431.93">-286-1011 5519 0,'0'0'240'0,"0"0"64"0,0 0-304 0,0 0 0 0,-13-4 0 0,13 4 0 16,-12-5 3200-16,12 5 592 0,0 0 112 0,0 0 32 16,0 0-2256-16,0 0-448 0,0 0-80 0,0 0-32 0,0 0-480 0,0 0-112 15,0 0-16-15,0 0 0 16,7-7-304-16,-7 7-64 0,11-5-16 0,1 0 0 16,0-2-128-16,4 3 128 0,0 2-128 0,-2 2 128 15,-2-1-128-15,0-1 160 0,-1-2-160 0,1 3 160 16,-12 1-32-16,10-7-128 0,-10 7 192 0,0 0-64 0,0 0 96 0,6-11 16 0,-6 11 0 0,0-8 0 15,0 8 208-15,0 0 32 0,-7-14 16 0,1 5 0 16,6 9-112-16,0 0-32 0,0 0 0 0,0 0 0 31,0 0-96-31,0 0 0 0,0 0-16 0,0 0 0 0,-5 14-240 0,3 0 0 16,6 1 0-16,3 3 0 0,2 1 0 0,-1 2 0 16,1 4 0-16,0-1 0 0,0 1 0 0,-1-3 0 15,-1-1 0-15,-1 2 0 0,-3-4 0 0,-1 2 0 16,-2 2 0-16,0-5 0 0,-4-5 144 0,-1-2-16 15,-2-1 0-15,0-1 0 0,-2 0 192 0,-1-2 16 0,10-7 16 0,-14 3 0 0,2 1 64 0,12-4 16 16,0 0 0-16,-13 3 0 16,13-3-48-16,-12 0-16 0,12 0 0 0,-10 4 0 15,10-4-240-15,-13 2-128 16,13-2 160-16,-10 5-16384 0</inkml:trace>
          <inkml:trace contextRef="#ctx0" brushRef="#br0" timeOffset="5193.39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0" timeOffset="4683.77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</inkml:traceGroup>
      </inkml:traceGroup>
    </inkml:traceGroup>
    <inkml:traceGroup>
      <inkml:annotationXML>
        <emma:emma xmlns:emma="http://www.w3.org/2003/04/emma" version="1.0">
          <emma:interpretation id="{845A1D86-1D9B-47E2-9E6E-F8FAC4603B7F}" emma:medium="tactile" emma:mode="ink">
            <msink:context xmlns:msink="http://schemas.microsoft.com/ink/2010/main" type="paragraph" rotatedBoundingBox="25650,9442 24623,10448 24090,9903 25117,88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9DA645-C6DE-49E0-81AF-08107EFE0265}" emma:medium="tactile" emma:mode="ink">
              <msink:context xmlns:msink="http://schemas.microsoft.com/ink/2010/main" type="line" rotatedBoundingBox="25650,9442 24623,10448 24090,9903 25117,8898"/>
            </emma:interpretation>
          </emma:emma>
        </inkml:annotationXML>
        <inkml:traceGroup>
          <inkml:annotationXML>
            <emma:emma xmlns:emma="http://www.w3.org/2003/04/emma" version="1.0">
              <emma:interpretation id="{01E841E5-92CE-44B6-90CA-CC4F7AB5D2B2}" emma:medium="tactile" emma:mode="ink">
                <msink:context xmlns:msink="http://schemas.microsoft.com/ink/2010/main" type="inkWord" rotatedBoundingBox="24090,9903 25117,8898 25650,9442 24623,1044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0397.76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  <inkml:trace contextRef="#ctx0" brushRef="#br0" timeOffset="30768.17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    <inkml:trace contextRef="#ctx0" brushRef="#br0" timeOffset="29260.44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  <inkml:trace contextRef="#ctx0" brushRef="#br0" timeOffset="29829.66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  <inkml:trace contextRef="#ctx0" brushRef="#br0" timeOffset="28487.7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0:41.34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3AE9247-6C7B-4D2E-B85B-505CAE455C66}" emma:medium="tactile" emma:mode="ink">
          <msink:context xmlns:msink="http://schemas.microsoft.com/ink/2010/main" type="writingRegion" rotatedBoundingBox="26604,7634 27835,7634 27835,8453 26604,8453">
            <msink:destinationLink direction="with" ref="{76A7D367-6344-470B-9197-B2F52ABEDFFB}"/>
          </msink:context>
        </emma:interpretation>
      </emma:emma>
    </inkml:annotationXML>
    <inkml:traceGroup>
      <inkml:annotationXML>
        <emma:emma xmlns:emma="http://www.w3.org/2003/04/emma" version="1.0">
          <emma:interpretation id="{1FE5C01C-7CE3-4FDB-9435-AC2FC614E323}" emma:medium="tactile" emma:mode="ink">
            <msink:context xmlns:msink="http://schemas.microsoft.com/ink/2010/main" type="paragraph" rotatedBoundingBox="26604,7634 27835,7634 27835,8453 26604,8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016FFE-82D8-46AA-82CC-582325E324A7}" emma:medium="tactile" emma:mode="ink">
              <msink:context xmlns:msink="http://schemas.microsoft.com/ink/2010/main" type="line" rotatedBoundingBox="26604,7634 27835,7634 27835,8453 26604,8453"/>
            </emma:interpretation>
          </emma:emma>
        </inkml:annotationXML>
        <inkml:traceGroup>
          <inkml:annotationXML>
            <emma:emma xmlns:emma="http://www.w3.org/2003/04/emma" version="1.0">
              <emma:interpretation id="{6AC702DF-BA8D-47EF-B8DA-598E00D91A66}" emma:medium="tactile" emma:mode="ink">
                <msink:context xmlns:msink="http://schemas.microsoft.com/ink/2010/main" type="inkWord" rotatedBoundingBox="26604,7634 27835,7634 27835,8453 26604,8453"/>
              </emma:interpretation>
            </emma:emma>
          </inkml:annotationXML>
          <inkml:trace contextRef="#ctx0" brushRef="#br0">-2350-1258 5519 0,'0'0'240'0,"-10"-7"64"0,-13-5-304 0,13 5 0 15,10 7 0-15,-12-9 0 0,-1 1 3216 0,3-1 592 16,1 0 112-16,9 9 32 0,0 0-2032 0,-10-12-416 0,10 12-80 0,-7-12-16 16,7 12-320-16,0 0-80 15,-2-11-16-15,4 2 0 0,-1-1-256 0,-1 10-48 16,9 2-16-16,2 0 0 0,-1-6-224 0,2 1-32 0,9-3-16 0,2 8 0 16,1 2-144-16,3 3-48 15,-5-1 0-15,5 5 0 0,-1 3-80 0,2 5-128 0,-2 0 176 0,0 4-176 16,1-2 192-16,-1 4-192 0,-2-1 192 15,-1 4-192-15,-4-2 192 0,-1-1-64 0,-4 3 0 0,-4 0-128 16,-3 1 192-16,-2-1-64 0,-1-1 0 0,-6-3-128 16,0-3 256-16,-8-5-48 0,-8-6-16 0,1 1 0 15,1-1 80-15,-1-1 16 0,-1-2 0 0,-1-2 0 16,-4-1 0-16,2-2 0 0,0-4 0 0,0-2 0 0,4-1-16 0,-1-4 0 16,1 1 0-16,3-3 0 0,2 1 80 0,3-3 16 15,0-2 0-15,4-1 0 16,3 2-112-16,2-2 0 0,2-3-16 0,1 0 0 15,3-2 16-15,2 1 0 0,3 1 0 0,1 2 0 16,2-1-128-16,2 4 0 0,0-1-128 0,1 4 192 16,4 1-192-16,0 3 0 0,0 1 0 0,-3-1 0 0,-6-1-160 0,2 2-80 0,1 3-16 0,3-1-18048 31</inkml:trace>
          <inkml:trace contextRef="#ctx0" brushRef="#br0" timeOffset="842.16">-1855-1460 5519 0,'0'0'240'0,"0"0"64"0,-5-9-304 0,0 2 0 16,0 3 0-16,-2 3 0 15,7 1 3248-15,0 0 592 0,-7-2 112 0,7 2 16 0,-7 9-2448 0,7-9-496 16,0 0-112-16,-4 15-16 0,4-15-320 0,4 16-80 15,1-2-16-15,-5-14 0 0,0 0-160 0,17 14-16 16,-1-3-16-16,2-4 0 0,-1-4-32 0,2-3-16 16,0-2 0-16,2-1 0 0,0 1 16 0,2-3 0 15,2-2 0-15,-3-4 0 0,-2 3 48 0,-3-3 16 16,2-1 0-16,-1-2 0 0,-2-2 64 0,-2 0 0 0,-2 2 16 0,-3 0 0 16,-2-1 112-16,-2-1 32 0,-2 0 0 0,-1 0 0 15,-4 2 80-15,1 2 16 0,-5 0 0 0,1-2 0 16,-2 2-64-16,0 1 0 15,0 3 0-15,0 1 0 0,0 1-240 0,7 6-48 0,-10 0-16 0,10 0 0 16,-13 7-272-16,3 4 0 0,1-1 0 0,4 6 0 16,0 3 0-16,3 6 0 0,0-3 0 0,4 8-144 15,1 5 144-15,3 2-128 0,-1 0 128 0,2-2-128 16,2-2 128-16,1 0 0 0,2 0 0 0,-1-1 0 16,-1-3 0-16,3-1 0 0,-5-1 0 0,3-3-128 0,-2-6 128 15,-1 3 0-15,-1 0 0 0,-2-4 0 16,-5-17 0-16,2 14 0 0,-2-14 0 0,0 0 0 0,-5 14 0 0,5-14 144 15,-12 12-144-15,12-12 0 0,-14 4 208 0,3-4-64 16,11 0-16-16,-12-6 0 0,2 1 16 0,1-4 0 16,0-4 0-16,2-1 0 0,0-4-16 0,2 1-128 15,0-3 192-15,3 3-64 0,0-1-128 0,2 3 160 16,0 15-160-16,2-18 160 0,0 2-160 0,1 4 0 0,-3 12 144 16,11-12-144-16,-1 0 0 0,4 1 0 0,0 1 0 0,4 3 0 15,1 1 0-15,0 3 0 16,0-4 0-16,2 5 0 0,2 2 0 0,3 5 0 0,-1-1 0 0,1-1 0 15,-2 1-320-15,1-1 0 0,1 3 16 0,0-1-11040 16,-1-2-2224-16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2:47.487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D95D3FD7-C6FF-4A15-83F5-A7D116AEB1A5}" emma:medium="tactile" emma:mode="ink">
          <msink:context xmlns:msink="http://schemas.microsoft.com/ink/2010/main" type="writingRegion" rotatedBoundingBox="24967,11681 28540,10755 28905,12164 25332,13090"/>
        </emma:interpretation>
      </emma:emma>
    </inkml:annotationXML>
    <inkml:traceGroup>
      <inkml:annotationXML>
        <emma:emma xmlns:emma="http://www.w3.org/2003/04/emma" version="1.0">
          <emma:interpretation id="{1E7CE361-7350-4631-B8EB-C46EC39367D8}" emma:medium="tactile" emma:mode="ink">
            <msink:context xmlns:msink="http://schemas.microsoft.com/ink/2010/main" type="paragraph" rotatedBoundingBox="25209,11618 28540,10755 28710,11408 25378,12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CE0AA7-4A03-4F3A-A6BD-794919967962}" emma:medium="tactile" emma:mode="ink">
              <msink:context xmlns:msink="http://schemas.microsoft.com/ink/2010/main" type="line" rotatedBoundingBox="25209,11618 28540,10755 28710,11408 25378,12271"/>
            </emma:interpretation>
          </emma:emma>
        </inkml:annotationXML>
        <inkml:traceGroup>
          <inkml:annotationXML>
            <emma:emma xmlns:emma="http://www.w3.org/2003/04/emma" version="1.0">
              <emma:interpretation id="{99E7445C-2948-45F7-B764-11482ADDAB4C}" emma:medium="tactile" emma:mode="ink">
                <msink:context xmlns:msink="http://schemas.microsoft.com/ink/2010/main" type="inkWord" rotatedBoundingBox="25230,11700 26653,11331 26773,11792 25350,12161"/>
              </emma:interpretation>
            </emma:emma>
          </inkml:annotationXML>
          <inkml:trace contextRef="#ctx0" brushRef="#br0">-3729 2493 6447 0,'0'0'576'0,"0"0"-576"16,0 0 0-16,14-5 0 0,-2-1 1536 0,-12 6 208 0,16-5 48 0,-2 2 0 15,-2-4-672-15,-12 7-128 0,16 0-32 0,-16 0 0 16,23 3-320-16,-4 2-64 15,-2 2 0-15,-1 0-16 0,1 4-48 0,-1 1 0 0,-2 4 0 16,0 1 0-16,0 1-208 0,-2-1-48 0,-3 1-16 0,0-1 0 16,-2 1 16-16,-2-1 16 0,-5 1 0 0,-2-2 0 15,1-2 48-15,-3-2 0 0,-6-3 0 0,-1 1 0 16,1 1 64-16,-6-1 0 0,-3 0 16 0,-1-3 0 16,1-3 48-16,0-2 0 15,-2-2 0-15,2 1 0 0,0-2 96 0,1 1 32 0,1 0 0 0,3-2 0 16,0-3 0-16,1-4 16 0,5 2 0 0,1 0 0 15,7 7-128-15,0 0-16 0,-4-12-16 0,2 0 0 16,4-1-192-16,3 3-48 0,-5 10 0 0,13-12 0 0,-1-2-192 0,5 1 0 16,1 5 0-16,3-1 0 15,3 2 0-15,3 2 0 0,1-1 0 0,1 1 0 32,1 2-896-32,0-1-160 0</inkml:trace>
          <inkml:trace contextRef="#ctx0" brushRef="#br0" timeOffset="1911.71">-3262 2584 1839 0,'0'0'160'0,"0"0"-160"0,0 0 0 0,0 0 0 16,0 0 3472-16,10-7 672 0,-10 7 128 0,14-5 16 15,0 1-2816-15,0 1-560 0,2-3-112 0,1 3-32 16,3 1-256-16,1 0-48 0,0 1-16 0,3-1 0 16,2 0-96-16,1-1-32 0,1 1 0 0,0 2 0 15,-1-2-128-15,-2 2-16 0,1-2-16 0,-1-1 0 16</inkml:trace>
          <inkml:trace contextRef="#ctx0" brushRef="#br0" timeOffset="1725.69">-3241 2364 13119 0,'0'0'576'0,"0"0"128"16,0 0-560-16,0 0-144 0,0 0 0 0,15-6 0 16,-2 1 896-16,-1 0 128 0,0 0 48 0,2 1 0 15,0 1-384-15,0 1-80 0,4 0-16 0,-3 2 0 0,-15 0-16 0,18 2-16 16,-2 1 0-16,-1 4 0 16,-1-1-176-16,0 1-48 0,-14-7 0 0,13 12 0 15,-3 2-64-15,-3 0-16 0,-7-14 0 0,4 19 0 16,-4-1 64-16,-2-3 0 0,-3-1 0 0,-2 0 0 15,-4 0 0-15,-1 2 0 0,-2 0 0 0,0 1 0 16,-2-3-16-16,-1 0 0 0,-3 0 0 0,1-2 0 0,0-3-32 0,1 2 0 16,1-4 0-16,-1-2 0 0,3 4 48 0,2-2 0 0,3-2 0 0,10-5 0 31,-11 5 32-31,11-5 16 0,0 0 0 0,0 0 0 0,0 0-176 16,0 0-16-16,0 0-16 0,0 0 0 0,0 0-160 0,14 7 128 15,2-5-128-15,0-2 128 16,1 0-128-16,3 2 0 0,1-4 144 0,0 0-144 0,0 0 144 0,0 1-144 0,0-1 192 0,1 0-192 15,-1-1 960-15,0-1 64 16,0 2 32-16,-2 1 0 16,-3-1-1632-16,-2 0-320 0,-14 2-64 0,0 0 0 15,14-2 432-15,-14 2 80 0,0 0 32 0</inkml:trace>
          <inkml:trace contextRef="#ctx0" brushRef="#br0" timeOffset="2415.04">-2729 2136 2751 0,'0'0'128'0,"0"0"16"0,0 0-144 0,0 0 0 16,0 0 0-16,0 0 0 0,-10 7 2944 0,10-7 576 0,-14-1 96 0,1 1 32 15,13 0-2336-15,0 0-464 0,0 0-80 0,-14 1-32 16,4-4-160-16,10 3-48 0,0 0 0 0,0 0 0 16,-14-4-16-16,3 1-16 0,11 3 0 0,-10-5 0 15,10 5-32-15,0 0 0 0,-11-6 0 0,11 6 0 16,0 0-80-16,-12 2-32 0,12-2 0 0,-10 7 0 16,10-7-192-16,-9 14-32 0,2 2-128 0,2 1 192 15,-1-3-192-15,3 2 176 0,-1 0-176 0,1 1 160 0,-1-1-160 16,3 1 160-16,-1-1-160 0,2-16 160 0,0 18-32 0,0-3-128 15,0-15 192-15,0 0-64 16,3 18 16-16,-3-18 0 0,6 16 0 0,-6-16 0 0,0 0-16 0,0 0 0 16,10 14 0-16,-10-14 0 0,0 0 64 0,18 5 0 15,-18-5 0-15,15 2 0 0,1-4 0 0,-2 0 0 16,-14 2 0-16,18-5 0 0,-4 1-192 0,0 1 160 16,0 1-160-16,0-1 160 0,0-1-160 0,-14 4 160 15,17-3-160-15,-3 1 160 16,0 0-960-16,-14 2-192 0</inkml:trace>
          <inkml:trace contextRef="#ctx0" brushRef="#br0" timeOffset="2992.46">-2668 2208 6447 0,'0'0'576'0,"0"0"-576"16,0 0 0-16,0 0 0 15,0 0 2240-15,0 0 320 0,0 0 80 0,0 0 16 0,0 0-1696 0,14-4-352 16,-14 4-64-16,14-3-16 15,0 1-256-15,-2 0-48 0,2 1-16 0,-14 1 0 16,13 1-80-16,-3-1-128 0,-10 0 176 0,12 0-176 16,-12 0 160-16,0 0-160 0,11 6 128 0,-11-6-128 15,0 0 192-15,0 0-64 0,0 0 0 0,0 0 0 16,0 0 96-16,0 0 16 0,0 0 0 0,0 0 0 16,-14 8 32-16,2-2 16 0,-1-5 0 0,13-1 0 0,-12 2-16 0,0 0 0 15,12-2 0-15,0 0 0 0,0 0-32 0,0 0-16 16,0 0 0-16,0 0 0 0,0 0-224 0,0 0 0 15,0 0 0-15,10 12 0 0,3-1 0 0,1-1 0 0,0 1 0 0,0-3 0 16,-4 1 0-16,1 0 0 0,-1 0 0 0,-1-1 0 16,-9-8 0-16,0 0 0 0,14 13 0 0,-5-5 0 15,-9-8 0-15,0 0 0 16,0 0 128-16,0 0-128 0,0 0 208 0,7 16 0 16,-7-16 0-16,0 0 0 0,0 0 320 0,-7 14 64 15,7-14 16-15,-11 9 0 0,11-9 192 0,-14 7 32 0,0-4 16 0,2 1 0 16,1-1-144-16,11-3-16 15,-10 0-16-15,10 0 0 0,-12 4-256 0,12-4-48 0,-9-2-16 0,9 2 0 16,0 0-208-16,0 0-144 0,0 0 192 0,0 0-192 16,0 0 0-16,0 0 0 0,0 0 0 0,0 0 0 31,0 0-1248-31,0 0-208 0,23 0-32 0,-23 0-16 0</inkml:trace>
          <inkml:trace contextRef="#ctx0" brushRef="#br0" timeOffset="3467.75">-2538 2133 2751 0,'0'0'256'0,"0"0"-256"0,0 0 0 0,0 0 0 16,0 0 2304-16,0 0 400 0,0 0 96 0,0 0 16 0,0 0-1696 15,0 0-336-15,15-5-64 0,-2 1-16 0,-13 4-320 0,15-2-80 16,1-1-16-16,-2 3 0 0,-14 0-64 0,18 0-16 16,-1-2 0-16,-1 0 0 0,-2 2 16 0,-14 0 0 0,12 2 0 0,-12-2 0 15,0 0 64-15,0 0 16 16,0 0 0-16,0 0 0 0,0 0 256 0,0 0 48 16,7-10 16-16,-7 10 0 0,0 0 144 0,0 0 16 15,-7-9 16-15,0 2 0 0,7 7-96 0,0 0 0 0,0 0-16 0,0 0 0 16,-9-9-128-16,9 9-32 15,0 0 0-15,0 0 0 0,0 0-320 0,0 0-64 16,0 0-16-16,0 0 0 0,4 16-128 0,1-2 0 0,-5-14 0 0,9 19 0 16,-4 0 0-16,0 0 0 0,-1 1 0 0,-3-1 0 15,1-2 0-15,-4 3 160 0,4-1-160 0,-2 2 160 16,0-7-32-16,-2 2-128 0,1-1 192 0,-3 1-64 16,-1-2 0-16,5-14 0 0,-9 16 0 0,1-6 0 15,-1-1 64-15,9-9 16 0,-12 7 0 0,12-7 0 16,-11 5 48-16,11-5 0 0,0 0 0 0,0 0 0 15,-12 2-48-15,12-2 0 0,0 0 0 0,-12-2 0 16,12 2-64-16,0 0-16 0,-9-5 0 0,9 5 0 16,0 0-128-16,0 0 0 0,0 0-160 0</inkml:trace>
        </inkml:traceGroup>
        <inkml:traceGroup>
          <inkml:annotationXML>
            <emma:emma xmlns:emma="http://www.w3.org/2003/04/emma" version="1.0">
              <emma:interpretation id="{D78E4E8D-AD39-41BB-BFEB-BA1A3FBC724C}" emma:medium="tactile" emma:mode="ink">
                <msink:context xmlns:msink="http://schemas.microsoft.com/ink/2010/main" type="inkWord" rotatedBoundingBox="27819,10942 28540,10755 28710,11408 27988,11595"/>
              </emma:interpretation>
            </emma:emma>
          </inkml:annotationXML>
          <inkml:trace contextRef="#ctx0" brushRef="#br0" timeOffset="-8972.93">-1239 1620 6447 0,'0'0'576'0,"0"0"-576"0,0 0 0 0,0 0 0 16,23 7 2048-16,-23-7 320 0,0 0 48 0,13-5 16 15,1 0-1328-15,-14 5-256 0,16-4-48 0,0 3-16 16,0-1-144-16,-16 2-16 0,17 3-16 0,-1 3 0 15,-16-6-160-15,19 10-16 0,-3 1-16 0,0 3 0 16,-4 0-80-16,0 5-16 0,-3 4 0 0,0 1 0 16,-1 1-48-16,-1 1-16 0,-1 2 0 0,-1-2 0 15,-2 0 0-15,-3 0 0 0,2-1 0 0,-4-2 0 16,-1-4 0-16,-1-2-16 0,-1-1 0 0,-2 2 0 0,0-1 0 0,-2-3 0 16,-1-3 0-16,-1-1 0 0,-1 1 16 0,2 1 0 15,-3-5 0-15,3 0 0 0,10-7 16 0,0 0 16 16,-14 2 0-16,14-2 0 0,0 0 112 0,-11-7 32 15,4-4 0-15,2 1 0 0,5 10 16 0,-2-18 16 16,-1-1 0-16,3 1 0 0,0 1-144 0,3-1-16 16,3 1-16-16,1-1 0 0,0 3-288 0,1 1 160 0,1 0-160 0,2 1 128 15,1-1-128-15,2 2 0 0,0 2 0 0,0 1 0 16,0 0-240-16,2 4 80 16,-1 3 16-16,1 1 0 15,-2-3-1680-15,2 1-336 0,1 3-64 0,-3 0-9840 0</inkml:trace>
          <inkml:trace contextRef="#ctx0" brushRef="#br0" timeOffset="-8175.08">-870 1664 1839 0,'0'0'160'0,"0"0"-160"15,0 0 0-15,0 0 0 0,0 0 3184 0,0 0 592 0,0 0 128 0,0 0 32 16,0 0-2208-16,0 0-448 0,0 0-96 0,-2 16-16 16,2-2-576-16,3-4-112 15,-3-10-32-15,0 0 0 0,14 13-144 0,2-1-48 0,0-5 0 0,0-2 0 16,-1-1-48-16,1-3-16 0,0-1 0 0,0 0 0 15,1-1-192-15,1-3 176 0,-3-1-176 0,1 0 160 16,0-4 32-16,0 0 0 0,-2-1 0 0,-2 1 0 16,-2-2 48-16,1 1 16 0,-11 10 0 0,8-12 0 0,-8 12 144 0,7-14 48 15,-7 14 0-15,0 0 0 0,6-16 0 0,-3 4 16 16,-3 12 0-16,0 0 0 16,0 0-160-16,0 0-48 0,0-9 0 0,0 9 0 15,0 0-80-15,0 0-32 0,0 0 0 0,2 16 0 16,1-1-144-16,-1 5 0 0,0 1 0 0,0 3 0 15,-1 2 0-15,-1 1 0 0,-1-1 0 0,-1 2 0 16,4-2 0-16,-4 0 0 0,-2 2 0 0,-1-2 0 16,2 2 128-16,-3-1-128 0,-1-6 128 0,0 1-128 15,-1 5 128-15,-1-6-128 0,2 0 0 0,-2-4 128 0,-1-1-128 0,1 0 0 16,-1-2 144-16,1-2-144 0,-2-5 0 0,11-7 144 16,-14 5-144-16,14-5 0 0,-10 5 176 0,10-5-176 15,-14-2 160-15,14 2-160 0,0 0 256 0,0 0-32 0,-12-5-16 0,12 5 0 16,-14-12 0-16,5 0 0 15,9 12 0-15,-7-16 0 0,0-3-16 0,3 1 0 16,3 1 0-16,1 1 0 0,1 0-32 0,3 1-16 16,-2-3 0-16,3 4 0 0,-5 14-144 0,10-12 128 15,-1 1-128-15,2 3 128 0,3 1-128 0,1 1 0 16,1 3 0-16,2-1 0 0,-1 3 0 0,1 1-144 16,-3 0 144-16,3 1 0 0,-1 3 0 0,2-1 0 15,-19-3 0-15,20 6 0 0,-3-1 0 0,1 0 0 16,-3-1 0-16,1-1 0 0,-2 1-128 0,0-1 128 15,0 1 0-15,0-3 0 16,-14-1-1792-16,16-3-240 0,-2-2-48 0,-2-2-10800 0</inkml:trace>
        </inkml:traceGroup>
      </inkml:traceGroup>
    </inkml:traceGroup>
    <inkml:traceGroup>
      <inkml:annotationXML>
        <emma:emma xmlns:emma="http://www.w3.org/2003/04/emma" version="1.0">
          <emma:interpretation id="{028D74FB-F477-4A4E-951A-32E525742409}" emma:medium="tactile" emma:mode="ink">
            <msink:context xmlns:msink="http://schemas.microsoft.com/ink/2010/main" type="paragraph" rotatedBoundingBox="25113,12224 26768,12169 26787,12759 25132,12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85A351-66F0-4DF7-BF73-73E6E66447DD}" emma:medium="tactile" emma:mode="ink">
              <msink:context xmlns:msink="http://schemas.microsoft.com/ink/2010/main" type="line" rotatedBoundingBox="25113,12224 26768,12169 26787,12759 25132,12814"/>
            </emma:interpretation>
          </emma:emma>
        </inkml:annotationXML>
        <inkml:traceGroup>
          <inkml:annotationXML>
            <emma:emma xmlns:emma="http://www.w3.org/2003/04/emma" version="1.0">
              <emma:interpretation id="{1C4321B3-F399-472E-A161-D13FC72D7360}" emma:medium="tactile" emma:mode="ink">
                <msink:context xmlns:msink="http://schemas.microsoft.com/ink/2010/main" type="inkWord" rotatedBoundingBox="25113,12224 26768,12169 26787,12759 25132,128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346.33">-3946 2925 1839 0,'0'0'160'0,"14"7"-160"0,-14-7 0 0,23-2 0 15,3 6 1312-15,4-1 224 0,1-5 64 0,8 2 0 0,6-1 128 0,8 1 16 16,6 3 16-16,4-3 0 0,3-2-704 0,3-1-144 16,-3-2-16-16,2-1-16 0,2-2-16 0,2 2 0 15,1 1 0-15,1 2 0 16,3 3 96-16,-2 1 32 0,-3-2 0 0,-4 6 0 15,-5 4-144-15,-9-8-16 0,-10-13-16 0,-4 0 0 16,-2 3 64-16,-6 2 16 0,-6 0 0 0,-5 2 0 16,-4 1-144-16,-3 1-32 0,-3-2 0 0,-11 5 0 0,0 0-80 0,0 0-32 0,0 0 0 0,0 0 0 31,0 0-208-31,0 0-32 0,0 0-16 0,0 0 0 16,-11 3-160-16,-1 4-48 0,-2 5 0 0,0-1 0 15,0-4-992-15,0 0-208 0,-8 2-32 0,-6 3-16 0</inkml:trace>
          <inkml:trace contextRef="#ctx0" brushRef="#br0" timeOffset="4956.35">-3797 3115 4607 0,'0'0'400'16,"0"0"-400"-16,0 0 0 0,7-7 0 0,-7 7 3040 0,8-7 528 15,1 0 96-15,2 0 32 16,-11 7-2256-16,17-3-448 0,-1-1-96 0,1 3 0 0,-1-1-128 0,2 2-32 16,-1 0 0-16,2 2 0 15,-1-1-160-15,1 5-48 0,2-3 0 0,0 6 0 0,0 3-208 0,2 2-64 16,-2 2 0-16,-4 1 0 0,4 1-48 0,-3 3-16 0,-3 0 0 0,-1 0 0 16,0-2 0-16,-1 2 0 0,-3-2 0 0,-1 1 0 0,-4-1-16 0,0-5-16 31,-5-14 0-31,2 15 0 0,-4 3 96 0,-1-6 0 15,3-12 16-15,-9 9 0 0,-1 1 48 0,-3-3 16 16,-1-5 0-16,-1 0 0 0,1 0 32 0,-4-2 0 16,-1 0 0-16,0 0 0 0,-1-9-48 0,3 2 0 15,-2 2 0-15,3-1 0 0,4-1 48 0,1 0 0 0,3 0 0 16,-1-1 0-16,9 8-48 0,0 0 0 16,0-11 0-16,0 11 0 0,5-10-128 0,-5 10-48 0,12-11 0 0,2 3 0 15,2-6-144-15,1 5 0 0,3 2 0 0,-1 0 0 16,-2 0 0-16,3 2 0 0,-1-2 0 0,2 1 0 15,2 3 0-15,1 1 0 0,1-1 0 0,-1 1 0 32,-3 0-2432-32,0-1-400 0</inkml:trace>
          <inkml:trace contextRef="#ctx0" brushRef="#br0" timeOffset="6292.39">-2948 3168 14847 0,'0'0'656'0,"0"0"144"0,0 0-640 0,0 0-160 0,0 0 0 0,0 0 0 16,0 0 1248-16,0 0 224 0,-5-9 32 0,2 0 16 0,3 9-432 0,0 0-64 16,-7-8-32-16,7 8 0 0,0 0-208 0,-13-7-32 0,13 7-16 0,-12-4 0 15,2 1-256-15,10 3-48 0,-14 0-16 0,14 0 0 16,-16 5-128-16,4-2-32 16,1-4 0-16,11 1 0 0,0 0-48 0,-10 7-16 15,10-7 0-15,0 0 0 0,0 0-192 0,-11 7 176 16,4 1-176-16,7-8 160 0,0 0-160 0,0 0 0 15,-7 9 0-15,7-9 128 0,0 0-128 0,0 0 0 16,-7 12 144-16,7-12-144 0,0 0 128 0,0 0-128 16,-8 9 128-16,8-9-128 0,-11 7 0 0,11-7 128 0,-9 9-128 0,9-9 0 0,-8 14 128 0,1-4-128 15,3 1 128-15,1-1-128 0,3-10 0 0,-2 16 0 32,2 0 0-32,2-2 0 0,1 2 0 0,2-4 0 0,-5-12 0 0,9 16 0 15,-2-4 0-15,4-2 0 0,3 1 0 16,0-1 0-16,0-1 0 0,1-2 0 0,1 2 0 0,0-4 0 15,-2-3 0-15,0 1 0 0,-2-1 0 0,0-2 0 16,-12 0 128-16,14-5-128 0,-3-1 160 0,-11 6-160 16,10-7 176-16,-10 7-176 0,9-14 192 0,-2 2-192 15,-2 0 208-15,-5 12-64 0,4-16-16 0,-4 1 0 16,0-3 0-16,0 2 0 0,-2 1 0 0,-2-1 0 16,1 0-128-16,-1 2 192 0,-1 0-192 0,2 2 192 15,3 12-16-15,-6-12 0 0,-1-1 0 0,2 5 0 16,5 8 16-16,0 0 16 0,0 0 0 0,0 0 0 15,-5-11 0-15,5 11 0 0,0 0 0 0,0 0 0 16,0 0-208-16,0 0 176 0,-4 14-176 0,4-14 160 0,0 0-160 0,0 19 0 16,2 1 0-16,2-1 0 15,1 0 0-15,-2-1 0 0,1-1 0 0,-1-3 0 0,3 0 160 0,-3 2-160 16,2-1 192-16,-1-2-192 0,-4-13 208 0,7 14-64 16,0 1-16-16,0-4 0 0,-7-11-128 0,9 12 128 15,-9-12-128-15,12 12 128 0,-2 1-128 0,1-5 0 16,-11-8 0-16,14 6-10736 15,0-5-2128-15</inkml:trace>
          <inkml:trace contextRef="#ctx0" brushRef="#br0" timeOffset="6757.44">-2663 3042 1839 0,'0'0'0'0,"0"0"160"0,14 4-160 0,-14-4 0 0,14 3 0 0,-14-3 0 16,0 0 1856-16,14 5 320 0,-14-5 80 0,0 0 16 16,0 0-816-16,0 0-176 0,0 0-16 0,0 0-16 0,0 0-480 0,0 0-80 15,0 0-32-15,0 0 0 16,0 0-80-16,0 0 0 0,0 0-16 0,-12 5 0 15,0-1-48-15,12-4 0 0,-12 3 0 0,-1-1 0 0,3-2-16 0,10 0-16 16,0 0 0-16,-12 0 0 16,12 0 16-16,0 0 0 0,0 0 0 0,0 0 0 0,0 0-192 0,0 0-48 15,-11 7 0-15,11-7 0 0,0 0-48 0,0 0-16 16,0 0 0-16,-3 16 0 0,3-16 32 0,-2 19 0 16,6-3 0-16,-3 1 0 0,-1 1-16 0,2-2 0 15,-2-16 0-15,4 17 0 0,-1-1 16 0,-1-2 0 16,-2-14 0-16,0 0 0 0,3 19-16 0,1-3 0 0,-4-16 0 0,1 14 0 15,-1-14 16-15,0 0 0 0,0 0 0 16,0 0 0-16,0 0 0 0,0 0 0 0,0 0 0 0,0 0 0 16,0 0 16-16,0 0 0 15,14-2 0-15,-14 2 0 0,14-5-96 0,-1 0-16 0,-13 5 0 0,15-6 0 16,-1 1-128-16,0 0 0 0,-1 0 0 0,-1-1-9376 16,0 1-1984-16</inkml:trace>
          <inkml:trace contextRef="#ctx0" brushRef="#br0" timeOffset="7660.42">-2446 3070 4607 0,'0'0'192'0,"0"0"64"0,0 0-256 0,0 0 0 16,0 0 0-16,0 0 0 0,0 0 3024 0,0 0 560 16,0 0 128-16,0 0 0 0,6-11-2288 0,-6 11-464 0,0 0-80 0,0 0-32 15,10-7-144 1,-10 7-16-16,14-3-16 0,-14 3 0 15,16 0-160-15,-16 0-16 0,0 0-16 0,0 0 0 16,15 3-128-16,-15-3-32 0,14 6 0 0,-14-6 0 0,0 0-80 0,16 3-32 16,-5 4 0-16,-11-7 0 15,0 0 16-15,0 0 0 0,0 0 0 0,0 0 0 16,0 0-16-16,0 0 0 0,0 0 0 0,0 0 0 16,14 2 144-16,-14-2 32 0,0 0 0 0,0 0 0 15,0 0 64-15,0 0 32 0,0 0 0 0,0 0 0 0,0 0-16 0,0 0 0 16,0 0 0-16,0 0 0 0,0 0-144 0,0 0-48 15,0 0 0-15,0 0 0 0,0 0-48 0,0 0-16 16,0 0 0-16,7-9 0 0,-7 9-16 0,0 0-16 16,0 0 0-16,0 0 0 0,0 0-48 0,0 0-128 15,0 0 192-15,0 0-64 0,0 0-128 0,0 0 0 0,0 0 0 16,0 0 128-16,0 0-128 0,3 16 0 0,-1-2 0 0,0 2 0 16,-1 1 0-16,3 2 0 0,-2 1 0 15,1-1 0-15,1-3 0 0,-1 1 0 0,1 1 0 0,1 1 0 16,-2-2 0-16,1 1 0 0,-1-2 0 15,-1-1 0-15,0-1 0 0,-2-14 0 0,0 0 144 0,0 0-144 16,-2 18 176-16,-1-1-48 0,-1-6 0 0,4-11 0 16,-9 8 112-16,1-1 16 0,-1 0 0 0,-2-3 0 15,-1-2 48-15,12-2 16 0,-12 0 0 0,0 0 0 16,-2 1-64-16,1-1-16 0,3-7 0 0,1 6 0 16,9 1-96-16,-12-2-16 0,12 2 0 0,0 0 0 15,0 0-128-15,0 0 0 0,0 0 0 0,0 0-11904 16,0 0-2464-16</inkml:trace>
          <inkml:trace contextRef="#ctx0" brushRef="#br0" timeOffset="7182.3">-2566 3135 7359 0,'0'0'656'0,"0"0"-528"0,0 0-128 0,0 0 0 15,0 0 2320-15,-9-7 432 0,9 7 96 0,0 0 16 0,0 0-1840 0,0 0-384 16,0-9-64-16,0 9 0 0,0 0-160 0,0 0-32 0,9-9 0 15,-9 9 0 1,10-5-16-16,-10 5-16 0,12 0 0 0,-12 0 0 16,14-4 0-16,-14 4 0 0,13 0 0 0,-13 0 0 15,14-1-128-15,-14 1-32 0,0 0 0 0,0 0 0 0,14 5-32 0,-14-5-16 16,0 0 0-16,12 14 0 0,-12-14 0 0,7 16 0 0,-4-2 0 0,1 0 0 16,-4-14 64-16,0 0 16 0,0 15 0 0,-2-2 0 15,2-13 0-15,0 0 0 0,0 0 0 0,-5 15 0 16,5-15 80-16,0 0 16 15,0 0 0-15,0 0 0 0,-5 13 80 0,5-13 32 16,0 0 0-16,0 0 0 0,0 0 80 0,0 0 0 16,0 0 16-16,0 0 0 0,0 0-176 0,0 0-32 0,0 0-16 0,0 0 0 0,12-7-144 15,-12 7-32-15,16-4 0 0,-4 1 0 0,0-3-128 0,2 5 128 32,2 1-128-32,-16 0 128 0,0 0-128 0,15-2 128 15,-1-2-128-15,-1 4 128 0,-13 0-128 0,0 0 0 16,0 0 0-16,12-5-176 15,-12 5-2256-15,0 0-448 0,5-10-80 0,-7-1-32 0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2:21.432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07DD1F3D-ACFA-427D-B207-D7C6D2ED70C0}" emma:medium="tactile" emma:mode="ink">
          <msink:context xmlns:msink="http://schemas.microsoft.com/ink/2010/main" type="writingRegion" rotatedBoundingBox="24988,10061 25392,10061 25392,10278 24988,10278"/>
        </emma:interpretation>
      </emma:emma>
    </inkml:annotationXML>
    <inkml:traceGroup>
      <inkml:annotationXML>
        <emma:emma xmlns:emma="http://www.w3.org/2003/04/emma" version="1.0">
          <emma:interpretation id="{9DF1DAF9-7010-4726-8BA6-2CD18B98575D}" emma:medium="tactile" emma:mode="ink">
            <msink:context xmlns:msink="http://schemas.microsoft.com/ink/2010/main" type="paragraph" rotatedBoundingBox="24988,10061 25392,10061 25392,10278 24988,10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92E48-B487-4E7D-A635-D1DE5835D3D5}" emma:medium="tactile" emma:mode="ink">
              <msink:context xmlns:msink="http://schemas.microsoft.com/ink/2010/main" type="line" rotatedBoundingBox="24988,10061 25392,10061 25392,10278 24988,10278"/>
            </emma:interpretation>
          </emma:emma>
        </inkml:annotationXML>
        <inkml:traceGroup>
          <inkml:annotationXML>
            <emma:emma xmlns:emma="http://www.w3.org/2003/04/emma" version="1.0">
              <emma:interpretation id="{7C5816A8-EBAE-493B-92F8-8DAC7A5EF713}" emma:medium="tactile" emma:mode="ink">
                <msink:context xmlns:msink="http://schemas.microsoft.com/ink/2010/main" type="inkWord" rotatedBoundingBox="24988,10061 25392,10061 25392,10278 24988,10278"/>
              </emma:interpretation>
            </emma:emma>
          </inkml:annotationXML>
          <inkml:trace contextRef="#ctx0" brushRef="#br0">-3928 739 6559 0,'0'0'288'0,"0"0"64"0,0 0-352 0,0 0 0 0,-11 12 0 0,2-1 0 15,2 1 1456-15,0-1 208 0,7-11 64 0,-7 12 0 16,-1 4-800-16,1-2-160 16,0 0-16-16,1 1-16 0,1-1-192 0,0 0-32 0,0-3-16 0,-1 1 0 15,6-12-112-15,-7 16 0 0,7-16-16 0,-8 14 0 16,8-14-48-16,-7 12 0 0,7-12 0 0,0 0 0 16,0 0 0-16,-9 7 0 15,9-7 0-15,0 0 0 0,0 0 112 0,0 0 16 0,0 0 0 0,0 0 0 16,-7-9-16-16,2 2 0 0,5 7 0 0,-4-12 0 15,1 0-96-15,1 1-16 0,0-1 0 0,2 0 0 16,0 12-64-16,0-16 0 0,2 0-16 0,-2 4 0 16,0 12-16-16,3-12 0 0,-3 12 0 0,6-14 0 15,-1 2-96-15,-5 12 0 0,9-9-128 0,-9 9 192 0,12-11-192 0,-2 3 128 16,1-1-128-16,-11 9 0 0,14-2 0 0,0-1 0 16,0-4 0-16,0 5 0 0,0 5 0 0,0 3 0 0,0-3 0 0,0 1 0 15,2-3 128-15,-1 5-128 0,-1 4 0 0,4-1 0 31,1-4 144-31,2 4-144 0,0 3 128 0,2-1-128 16,-1-1 0-16,1 4 0 0,-2 2 0 0,0-2-12336 0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32.5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5030208-E364-44DD-B0AD-F13C003D6C2A}" emma:medium="tactile" emma:mode="ink">
          <msink:context xmlns:msink="http://schemas.microsoft.com/ink/2010/main" type="writingRegion" rotatedBoundingBox="6926,3980 5754,6685 2809,5408 3981,2703"/>
        </emma:interpretation>
      </emma:emma>
    </inkml:annotationXML>
    <inkml:traceGroup>
      <inkml:annotationXML>
        <emma:emma xmlns:emma="http://www.w3.org/2003/04/emma" version="1.0">
          <emma:interpretation id="{2EF91415-1FAF-4E9C-8893-3BB4E6B762BA}" emma:medium="tactile" emma:mode="ink">
            <msink:context xmlns:msink="http://schemas.microsoft.com/ink/2010/main" type="paragraph" rotatedBoundingBox="6926,3980 5754,6685 2809,5408 3981,2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33ACDB-4069-4752-81D7-4CE48897014E}" emma:medium="tactile" emma:mode="ink">
              <msink:context xmlns:msink="http://schemas.microsoft.com/ink/2010/main" type="line" rotatedBoundingBox="6825,4308 4610,5965 3994,5141 6209,3484"/>
            </emma:interpretation>
          </emma:emma>
        </inkml:annotationXML>
        <inkml:traceGroup>
          <inkml:annotationXML>
            <emma:emma xmlns:emma="http://www.w3.org/2003/04/emma" version="1.0">
              <emma:interpretation id="{48747932-737E-4207-AC9A-22EDA83986BF}" emma:medium="tactile" emma:mode="ink">
                <msink:context xmlns:msink="http://schemas.microsoft.com/ink/2010/main" type="inkWord" rotatedBoundingBox="5738,3887 6033,4427 5739,4587 5445,4047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e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p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      </inkml:traceGroup>
        <inkml:traceGroup>
          <inkml:annotationXML>
            <emma:emma xmlns:emma="http://www.w3.org/2003/04/emma" version="1.0">
              <emma:interpretation id="{7A2B14F2-A48E-4974-B604-D3802B0CE9F3}" emma:medium="tactile" emma:mode="ink">
                <msink:context xmlns:msink="http://schemas.microsoft.com/ink/2010/main" type="inkWord" rotatedBoundingBox="6680,3674 6811,4477 6226,4572 6095,3769"/>
              </emma:interpretation>
              <emma:one-of disjunction-type="recognition" id="oneOf1">
                <emma:interpretation id="interp5" emma:lang="" emma:confidence="0.5">
                  <emma:literal>: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=</emma:literal>
                </emma:interpretation>
                <emma:interpretation id="interp8" emma:lang="" emma:confidence="0">
                  <emma:literal>•</emma:literal>
                </emma:interpretation>
                <emma:interpretation id="interp9" emma:lang="" emma:confidence="0">
                  <emma:literal>8</emma:literal>
                </emma:interpretation>
              </emma:one-of>
            </emma:emma>
          </inkml:annotationXML>
          <inkml:trace contextRef="#ctx0" brushRef="#br0" timeOffset="-1685.76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    </inkml:traceGroup>
        <inkml:traceGroup>
          <inkml:annotationXML>
            <emma:emma xmlns:emma="http://www.w3.org/2003/04/emma" version="1.0">
              <emma:interpretation id="{36EDBB2B-2804-47AB-84FC-8849157070E0}" emma:medium="tactile" emma:mode="ink">
                <msink:context xmlns:msink="http://schemas.microsoft.com/ink/2010/main" type="inkWord" rotatedBoundingBox="5401,4986 5436,4770 5490,4778 5454,4995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3042.77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    </inkml:traceGroup>
        <inkml:traceGroup>
          <inkml:annotationXML>
            <emma:emma xmlns:emma="http://www.w3.org/2003/04/emma" version="1.0">
              <emma:interpretation id="{1920B9B1-DD3E-408E-9735-8C890195B0DD}" emma:medium="tactile" emma:mode="ink">
                <msink:context xmlns:msink="http://schemas.microsoft.com/ink/2010/main" type="inkWord" rotatedBoundingBox="5105,5307 4472,5781 4149,5349 4783,4875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4351.38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      <inkml:trace contextRef="#ctx0" brushRef="#br0" timeOffset="-3791.13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      <inkml:trace contextRef="#ctx0" brushRef="#br0" timeOffset="-8089.51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    </inkml:traceGroup>
      </inkml:traceGroup>
      <inkml:traceGroup>
        <inkml:annotationXML>
          <emma:emma xmlns:emma="http://www.w3.org/2003/04/emma" version="1.0">
            <emma:interpretation id="{BC51F589-28F2-4AD9-BA3F-9C7075D8C9A0}" emma:medium="tactile" emma:mode="ink">
              <msink:context xmlns:msink="http://schemas.microsoft.com/ink/2010/main" type="line" rotatedBoundingBox="5235,4095 4372,6086 3481,5700 4344,3708"/>
            </emma:interpretation>
          </emma:emma>
        </inkml:annotationXML>
        <inkml:traceGroup>
          <inkml:annotationXML>
            <emma:emma xmlns:emma="http://www.w3.org/2003/04/emma" version="1.0">
              <emma:interpretation id="{51D288B8-ABDA-4430-A40B-6CD37B3FBFAC}" emma:medium="tactile" emma:mode="ink">
                <msink:context xmlns:msink="http://schemas.microsoft.com/ink/2010/main" type="inkWord" rotatedBoundingBox="5098,4035 4815,4690 4238,4440 4522,3786">
                  <msink:destinationLink direction="with" ref="{FAC21351-2853-4ECB-A411-96E1D98FB1CC}"/>
                </msink:context>
              </emma:interpretation>
              <emma:one-of disjunction-type="recognition" id="oneOf4">
                <emma:interpretation id="interp12" emma:lang="" emma:confidence="0.5">
                  <emma:literal>08</emma:literal>
                </emma:interpretation>
                <emma:interpretation id="interp13" emma:lang="" emma:confidence="0">
                  <emma:literal>8</emma:literal>
                </emma:interpretation>
                <emma:interpretation id="interp14" emma:lang="" emma:confidence="0">
                  <emma:literal>98</emma:literal>
                </emma:interpretation>
                <emma:interpretation id="interp15" emma:lang="" emma:confidence="0">
                  <emma:literal>88</emma:literal>
                </emma:interpretation>
                <emma:interpretation id="interp16" emma:lang="" emma:confidence="0">
                  <emma:literal>68</emma:literal>
                </emma:interpretation>
              </emma:one-of>
            </emma:emma>
          </inkml:annotationXML>
          <inkml:trace contextRef="#ctx0" brushRef="#br0" timeOffset="-20658.89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    </inkml:traceGroup>
        <inkml:traceGroup>
          <inkml:annotationXML>
            <emma:emma xmlns:emma="http://www.w3.org/2003/04/emma" version="1.0">
              <emma:interpretation id="{29687355-7482-42B3-9FB6-04FF518E696B}" emma:medium="tactile" emma:mode="ink">
                <msink:context xmlns:msink="http://schemas.microsoft.com/ink/2010/main" type="inkWord" rotatedBoundingBox="3384,5525 4228,4318 4927,4807 4083,6014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-17616.11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      <inkml:trace contextRef="#ctx0" brushRef="#br0" timeOffset="-9149.55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      </inkml:traceGroup>
      </inkml:traceGroup>
      <inkml:traceGroup>
        <inkml:annotationXML>
          <emma:emma xmlns:emma="http://www.w3.org/2003/04/emma" version="1.0">
            <emma:interpretation id="{FB11CA74-96BD-4A2B-85F2-5F965A8E3BB7}" emma:medium="tactile" emma:mode="ink">
              <msink:context xmlns:msink="http://schemas.microsoft.com/ink/2010/main" type="line" rotatedBoundingBox="3841,4287 3591,5050 3063,4877 3312,4114"/>
            </emma:interpretation>
          </emma:emma>
        </inkml:annotationXML>
        <inkml:traceGroup>
          <inkml:annotationXML>
            <emma:emma xmlns:emma="http://www.w3.org/2003/04/emma" version="1.0">
              <emma:interpretation id="{5538A376-D135-4CFE-B2E8-6F2B7B72919F}" emma:medium="tactile" emma:mode="ink">
                <msink:context xmlns:msink="http://schemas.microsoft.com/ink/2010/main" type="inkWord" rotatedBoundingBox="3841,4287 3591,5050 3063,4877 3312,4114">
                  <msink:destinationLink direction="with" ref="{FAC21351-2853-4ECB-A411-96E1D98FB1CC}"/>
                </msink:context>
              </emma:interpretation>
            </emma:emma>
          </inkml:annotationXML>
          <inkml:trace contextRef="#ctx0" brushRef="#br0" timeOffset="-44420.32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6:52.269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DF5FAFB-A6BD-4B24-838C-6EB8C99CEEAA}" emma:medium="tactile" emma:mode="ink">
          <msink:context xmlns:msink="http://schemas.microsoft.com/ink/2010/main" type="writingRegion" rotatedBoundingBox="3634,5447 8797,3624 9313,5086 4150,6909"/>
        </emma:interpretation>
      </emma:emma>
    </inkml:annotationXML>
    <inkml:traceGroup>
      <inkml:annotationXML>
        <emma:emma xmlns:emma="http://www.w3.org/2003/04/emma" version="1.0">
          <emma:interpretation id="{FE7AD147-508A-43F7-AE53-7F8F5616E099}" emma:medium="tactile" emma:mode="ink">
            <msink:context xmlns:msink="http://schemas.microsoft.com/ink/2010/main" type="paragraph" rotatedBoundingBox="5445,4951 7681,3713 8238,4719 6002,59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C82D10-59DA-49C6-9B93-4460CBB2782E}" emma:medium="tactile" emma:mode="ink">
              <msink:context xmlns:msink="http://schemas.microsoft.com/ink/2010/main" type="line" rotatedBoundingBox="5445,4951 7681,3713 8238,4719 6002,5956"/>
            </emma:interpretation>
          </emma:emma>
        </inkml:annotationXML>
        <inkml:traceGroup>
          <inkml:annotationXML>
            <emma:emma xmlns:emma="http://www.w3.org/2003/04/emma" version="1.0">
              <emma:interpretation id="{B42765E3-9C1C-4B79-B8E9-30E002BFBB8F}" emma:medium="tactile" emma:mode="ink">
                <msink:context xmlns:msink="http://schemas.microsoft.com/ink/2010/main" type="inkWord" rotatedBoundingBox="5445,4951 6757,4225 7141,4918 5829,56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3021 2219 7487 0,'0'0'320'0,"0"0"80"0,0 0-400 0,0 0 0 16,0 0 0-16,0 0 0 0,16-37 1184 0,-16 37 160 0,0 0 16 0,0 0 16 15,0 0-736-15,-10-2-160 0,10 2-32 0,0 0 0 0,0 0 0 0,0 0 0 16,-11-2 0 0,11 2 0-16,0 0-64 0,0 0 0 0,0 0-16 0,0 0 0 15,-9-7 16-15,9 7 0 0,0 0 0 0,0 0 0 16,0 0-48-16,0 0 0 0,-5-8 0 0,5 8 0 0,0 0-336 0,0 0 144 16,0 0-144-16,0 0 0 15,5 14 128-15,-5-14-128 0,7 16 0 0,0-2 0 16,-1-2 160-16,-1 1-160 0,0-3 128 0,1 3-128 15,-3-1 128-15,-3-12-128 0,5 16 128 0,1-4-128 16,-1-1 144-16,-5-11-144 0,5 11 160 0,-5-11-160 16,0 0 192-16,9 10-48 0,-9-10-16 0,11 7 0 15,-11-7 128-15,14 2 32 0,-14-2 0 0,18-2 0 0,1 1 288 0,-1-6 48 0,0-6 16 0,1 1 0 16,2-2-48-16,2-2 0 16,2-4 0-16,0-1 0 0,2-4-320 0,-1-3-64 15,4-6-16-15,-1-5 0 0,-3-5-336 0</inkml:trace>
          <inkml:trace contextRef="#ctx0" brushRef="#br1" timeOffset="-20709.63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</inkml:traceGroup>
        <inkml:traceGroup>
          <inkml:annotationXML>
            <emma:emma xmlns:emma="http://www.w3.org/2003/04/emma" version="1.0">
              <emma:interpretation id="{64C90937-6109-4FB3-9259-1F1821FA9D61}" emma:medium="tactile" emma:mode="ink">
                <msink:context xmlns:msink="http://schemas.microsoft.com/ink/2010/main" type="inkWord" rotatedBoundingBox="6025,5176 7441,4413 7758,5001 6342,5764"/>
              </emma:interpretation>
              <emma:one-of disjunction-type="recognition" id="oneOf1">
                <emma:interpretation id="interp1" emma:lang="" emma:confidence="1">
                  <emma:literal>533,</emma:literal>
                </emma:interpretation>
                <emma:interpretation id="interp2" emma:lang="" emma:confidence="0">
                  <emma:literal>1533,</emma:literal>
                </emma:interpretation>
                <emma:interpretation id="interp3" emma:lang="" emma:confidence="0">
                  <emma:literal>333,</emma:literal>
                </emma:interpretation>
                <emma:interpretation id="interp4" emma:lang="" emma:confidence="0">
                  <emma:literal>533.</emma:literal>
                </emma:interpretation>
                <emma:interpretation id="interp5" emma:lang="" emma:confidence="0">
                  <emma:literal>$33,</emma:literal>
                </emma:interpretation>
              </emma:one-of>
            </emma:emma>
          </inkml:annotationXML>
          <inkml:trace contextRef="#ctx0" brushRef="#br1" timeOffset="-18809.63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1" timeOffset="-19499.63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1" timeOffset="-18299.63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1" timeOffset="-17819.63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  <inkml:trace contextRef="#ctx0" brushRef="#br1" timeOffset="-16919.63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</inkml:traceGroup>
        <inkml:traceGroup>
          <inkml:annotationXML>
            <emma:emma xmlns:emma="http://www.w3.org/2003/04/emma" version="1.0">
              <emma:interpretation id="{76A74135-0E7F-4B71-83E5-4AC313544E79}" emma:medium="tactile" emma:mode="ink">
                <msink:context xmlns:msink="http://schemas.microsoft.com/ink/2010/main" type="inkWord" rotatedBoundingBox="7901,3954 8056,4474 7730,4571 7575,4051"/>
              </emma:interpretation>
              <emma:one-of disjunction-type="recognition" id="oneOf2">
                <emma:interpretation id="interp6" emma:lang="" emma:confidence="1">
                  <emma:literal>2</emma:literal>
                </emma:interpretation>
                <emma:interpretation id="interp7" emma:lang="" emma:confidence="0">
                  <emma:literal>a</emma:literal>
                </emma:interpretation>
                <emma:interpretation id="interp8" emma:lang="" emma:confidence="0">
                  <emma:literal>)</emma:literal>
                </emma:interpretation>
                <emma:interpretation id="interp9" emma:lang="" emma:confidence="0">
                  <emma:literal>I</emma:literal>
                </emma:interpretation>
                <emma:interpretation id="interp10" emma:lang="" emma:confidence="0">
                  <emma:literal>9</emma:literal>
                </emma:interpretation>
              </emma:one-of>
            </emma:emma>
          </inkml:annotationXML>
          <inkml:trace contextRef="#ctx0" brushRef="#br1" timeOffset="-15919.63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</inkml:traceGroup>
      </inkml:traceGroup>
    </inkml:traceGroup>
    <inkml:traceGroup>
      <inkml:annotationXML>
        <emma:emma xmlns:emma="http://www.w3.org/2003/04/emma" version="1.0">
          <emma:interpretation id="{14529F7C-E489-48DE-A7D5-A7A69D1F4177}" emma:medium="tactile" emma:mode="ink">
            <msink:context xmlns:msink="http://schemas.microsoft.com/ink/2010/main" type="paragraph" rotatedBoundingBox="3905,6215 9068,4393 9313,5086 4150,69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9CF89D-71E5-4267-9473-281E9E702441}" emma:medium="tactile" emma:mode="ink">
              <msink:context xmlns:msink="http://schemas.microsoft.com/ink/2010/main" type="inkBullet" rotatedBoundingBox="3979,6425 4388,6280 4456,6474 4047,6619"/>
            </emma:interpretation>
            <emma:one-of disjunction-type="recognition" id="oneOf3">
              <emma:interpretation id="interp11" emma:lang="" emma:confidence="0">
                <emma:literal>•</emma:literal>
              </emma:interpretation>
            </emma:one-of>
          </emma:emma>
        </inkml:annotationXML>
        <inkml:trace contextRef="#ctx0" brushRef="#br1" timeOffset="-21689.63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  </inkml:traceGroup>
      <inkml:traceGroup>
        <inkml:annotationXML>
          <emma:emma xmlns:emma="http://www.w3.org/2003/04/emma" version="1.0">
            <emma:interpretation id="{F0B854B9-C7FB-406B-BBF1-5A1C767D32D7}" emma:medium="tactile" emma:mode="ink">
              <msink:context xmlns:msink="http://schemas.microsoft.com/ink/2010/main" type="line" rotatedBoundingBox="5650,5599 9068,4393 9313,5086 5894,6293"/>
            </emma:interpretation>
          </emma:emma>
        </inkml:annotationXML>
        <inkml:traceGroup>
          <inkml:annotationXML>
            <emma:emma xmlns:emma="http://www.w3.org/2003/04/emma" version="1.0">
              <emma:interpretation id="{79115BA7-B798-4A48-8F4F-F153214723F0}" emma:medium="tactile" emma:mode="ink">
                <msink:context xmlns:msink="http://schemas.microsoft.com/ink/2010/main" type="inkWord" rotatedBoundingBox="7602,4916 9009,4316 9300,4999 7894,5599"/>
              </emma:interpretation>
              <emma:one-of disjunction-type="recognition" id="oneOf4">
                <emma:interpretation id="interp12" emma:lang="" emma:confidence="0.5">
                  <emma:literal>=</emma:literal>
                </emma:interpretation>
                <emma:interpretation id="interp13" emma:lang="" emma:confidence="0">
                  <emma:literal>J</emma:literal>
                </emma:interpretation>
                <emma:interpretation id="interp14" emma:lang="" emma:confidence="0">
                  <emma:literal>-</emma:literal>
                </emma:interpretation>
                <emma:interpretation id="interp15" emma:lang="" emma:confidence="0">
                  <emma:literal>I</emma:literal>
                </emma:interpretation>
                <emma:interpretation id="interp16" emma:lang="" emma:confidence="0">
                  <emma:literal>5</emma:literal>
                </emma:interpretation>
              </emma:one-of>
            </emma:emma>
          </inkml:annotationXML>
          <inkml:trace contextRef="#ctx0" brushRef="#br1" timeOffset="-13089.63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  <inkml:trace contextRef="#ctx0" brushRef="#br1" timeOffset="-14049.63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    </inkml:traceGroup>
        <inkml:traceGroup>
          <inkml:annotationXML>
            <emma:emma xmlns:emma="http://www.w3.org/2003/04/emma" version="1.0">
              <emma:interpretation id="{A4120202-BEEF-4CF6-B1C2-FB38C322CDB1}" emma:medium="tactile" emma:mode="ink">
                <msink:context xmlns:msink="http://schemas.microsoft.com/ink/2010/main" type="inkWord" rotatedBoundingBox="5787,6076 6225,5772 6315,5902 5876,6206"/>
              </emma:interpretation>
              <emma:one-of disjunction-type="recognition" id="oneOf5">
                <emma:interpretation id="interp17" emma:lang="" emma:confidence="0.5">
                  <emma:literal>-</emma:literal>
                </emma:interpretation>
                <emma:interpretation id="interp18" emma:lang="" emma:confidence="0">
                  <emma:literal>.</emma:literal>
                </emma:interpretation>
                <emma:interpretation id="interp19" emma:lang="" emma:confidence="0">
                  <emma:literal>=</emma:literal>
                </emma:interpretation>
                <emma:interpretation id="interp20" emma:lang="" emma:confidence="0">
                  <emma:literal>r</emma:literal>
                </emma:interpretation>
                <emma:interpretation id="interp21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912.55">4878 1766 3679 0,'0'0'320'0,"0"0"-320"0,0 0 0 0,0 0 0 16,0 0 2016-16,0 0 336 0,0 0 64 0,0 0 16 0,0 0-1568 0,0 0-304 0,0 0-64 16,0 0-16-16,0 0-80 0,0 0-16 15,0 0 0-15,0 0 0 0,0 0-48 0,0 0-16 0,0 0 0 16,0 0 0-16,0 0-112 0,0 0-16 0,0 0-16 0,-7 10 0 15,7-10-16-15,-5 13 0 0,5-13 0 0,-4 16 0 16,1-2 0-16,3-14 0 16,-2 16 0-16,2-16 0 0,0 16-32 0,3-2-128 15,1-2 192-15,-4-12-64 0,0 0 96 0,5 16 16 0,-1-3 0 0,3-3 0 16,-7-10 16-16,0 0 16 16,9 9 0-16,-9-9 0 0,0 0 176 0,16 0 16 0,0-3 16 15,-2-3 0-15,2-3 304 0,1-3 64 16,3-4 16-16,1-7 0 0,4-4-384 0,1-3-80 15,5-2-16-15,2-3 0 0,4-6-384 0,4 0 0 0,0 1 0 0,3-3-11904 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4ADA5C9-0113-44AC-812A-E9B12D904D67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BC13C1B-9802-4C60-B8AF-FDEADF2115CC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290C06E-759B-47F5-945B-3B016BA366F8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13C0F6C-B836-43AA-AAAE-808B00D0D2E2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1A71A44-A069-4690-BD1A-AD38E5201585}" emma:medium="tactile" emma:mode="ink">
          <msink:context xmlns:msink="http://schemas.microsoft.com/ink/2010/main" type="inkDrawing" rotatedBoundingBox="5545,15884 7571,13620 9229,15104 7203,17368" hotPoints="6265,16047 8322,14357 8318,16122 6435,16681" semanticType="enclosure" shapeName="Quadrilateral">
            <msink:destinationLink direction="with" ref="{10D89EA1-00F7-492E-90C5-E3E32001C981}"/>
          </msink:context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99C6602-112C-4361-82B0-8A07154D6919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0D89EA1-00F7-492E-90C5-E3E32001C981}" emma:medium="tactile" emma:mode="ink">
          <msink:context xmlns:msink="http://schemas.microsoft.com/ink/2010/main" type="inkDrawing" rotatedBoundingBox="1986,12736 9476,15832 8071,19233 581,16138" rotationAngle="-824034400" semanticType="underline">
            <msink:sourceLink direction="with" ref="{F1A71A44-A069-4690-BD1A-AD38E5201585}"/>
            <msink:sourceLink direction="with" ref="{2A87C87A-154A-429F-86DF-1316C4FD7756}"/>
            <msink:sourceLink direction="with" ref="{499B41F4-BA9C-40DD-83B1-FE21A55B1DF4}"/>
            <msink:sourceLink direction="with" ref="{EFFE35AD-40EE-4A83-A43E-E9516C5975FB}"/>
            <msink:sourceLink direction="with" ref="{91F9B93F-D497-4289-AC94-77713E12EA90}"/>
          </msink:context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A87C87A-154A-429F-86DF-1316C4FD7756}" emma:medium="tactile" emma:mode="ink">
          <msink:context xmlns:msink="http://schemas.microsoft.com/ink/2010/main" type="inkDrawing" rotatedBoundingBox="1781,13635 6508,15127 5593,18023 867,16531" hotPoints="1622,14736 5757,14891 5897,16931 3995,17320" semanticType="enclosure" shapeName="Quadrilateral">
            <msink:destinationLink direction="with" ref="{10D89EA1-00F7-492E-90C5-E3E32001C981}"/>
          </msink:context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89F3C58-13E6-4982-896C-399810BA5C0E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D42DB2F-FFFD-42A1-869A-BC825C91AD87}" emma:medium="tactile" emma:mode="ink">
          <msink:context xmlns:msink="http://schemas.microsoft.com/ink/2010/main" type="inkDrawing" rotatedBoundingBox="968,4190 4249,3978 4302,4807 1022,5019" semanticType="callout" shapeName="Other">
            <msink:sourceLink direction="with" ref="{D23B0D2F-8F27-4835-8EEB-9676BCB2D672}"/>
          </msink:context>
        </emma:interpretation>
      </emma:emma>
    </inkml:annotationXML>
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9.26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62C9477-2E14-4670-BD71-C0970254922B}" emma:medium="tactile" emma:mode="ink">
          <msink:context xmlns:msink="http://schemas.microsoft.com/ink/2010/main" type="inkDrawing" rotatedBoundingBox="9735,4696 16047,4413 16054,4568 9742,4851" shapeName="Other"/>
        </emma:interpretation>
      </emma:emma>
    </inkml:annotationXML>
    <inkml:trace contextRef="#ctx0" brushRef="#br0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<inkml:trace contextRef="#ctx0" brushRef="#br0" timeOffset="-9137.59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<inkml:trace contextRef="#ctx0" brushRef="#br0" timeOffset="18221.18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2-26T06:11:42.171"/>
    </inkml:context>
    <inkml:brush xml:id="br0">
      <inkml:brushProperty name="width" value="0.03528" units="cm"/>
      <inkml:brushProperty name="height" value="0.03528" units="cm"/>
      <inkml:brushProperty name="color" value="#AF8F05"/>
      <inkml:brushProperty name="fitToCurve" value="1"/>
    </inkml:brush>
  </inkml:definitions>
  <inkml:trace contextRef="#ctx0" brushRef="#br0">0 0 6959 0,'0'0'304'0,"0"0"80"0,0 0-384 0,0 0 0 0,0 0 0 0,0 0 0 16,0 0 384-16,0 0 16 0,0 0 0 0,0 0 0 15,0 0-272-15,0 0-128 0,0 0 128 0,0 0-128 16,0 0 0-16,0 0 0 0,0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8.1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B9649AB-565D-4D0E-95E9-BB43758AD75A}" emma:medium="tactile" emma:mode="ink">
          <msink:context xmlns:msink="http://schemas.microsoft.com/ink/2010/main" type="inkDrawing"/>
        </emma:interpretation>
      </emma:emma>
    </inkml:annotationXML>
    <inkml:trace contextRef="#ctx0" brushRef="#br0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8533.5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8921.2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  <inkml:trace contextRef="#ctx0" brushRef="#br0" timeOffset="-1603.6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6020.9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7.01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A32DB05-C9F2-48DF-94D0-40FF12CDBD07}" emma:medium="tactile" emma:mode="ink">
          <msink:context xmlns:msink="http://schemas.microsoft.com/ink/2010/main" type="inkDrawing" rotatedBoundingBox="30543,11182 31174,10035 31221,10061 30591,11208" semanticType="callout" shapeName="Other">
            <msink:sourceLink direction="with" ref="{999A6F4E-575B-4D6F-AFF7-B440671D260C}"/>
            <msink:sourceLink direction="with" ref="{4B948EFF-BD7C-4290-812E-ACE6EFE2A0D6}"/>
          </msink:context>
        </emma:interpretation>
      </emma:emma>
    </inkml:annotationXML>
    <inkml:trace contextRef="#ctx0" brushRef="#br0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B9FBF5F-E1EF-4D66-BAD8-4A23A3BEA524}" emma:medium="tactile" emma:mode="ink">
          <msink:context xmlns:msink="http://schemas.microsoft.com/ink/2010/main" type="writingRegion" rotatedBoundingBox="31278,8914 31928,8914 31928,9962 31278,9962"/>
        </emma:interpretation>
      </emma:emma>
    </inkml:annotationXML>
    <inkml:traceGroup>
      <inkml:annotationXML>
        <emma:emma xmlns:emma="http://www.w3.org/2003/04/emma" version="1.0">
          <emma:interpretation id="{252DB5B5-79F9-4ED4-B70F-1438B38DB3E8}" emma:medium="tactile" emma:mode="ink">
            <msink:context xmlns:msink="http://schemas.microsoft.com/ink/2010/main" type="paragraph" rotatedBoundingBox="31278,8914 31928,8914 31928,9962 31278,9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A9A713-AB69-4E68-B5DF-A1C72F03B1DB}" emma:medium="tactile" emma:mode="ink">
              <msink:context xmlns:msink="http://schemas.microsoft.com/ink/2010/main" type="line" rotatedBoundingBox="31278,8914 31928,8914 31928,9962 31278,9962"/>
            </emma:interpretation>
          </emma:emma>
        </inkml:annotationXML>
        <inkml:traceGroup>
          <inkml:annotationXML>
            <emma:emma xmlns:emma="http://www.w3.org/2003/04/emma" version="1.0">
              <emma:interpretation id="{999A6F4E-575B-4D6F-AFF7-B440671D260C}" emma:medium="tactile" emma:mode="ink">
                <msink:context xmlns:msink="http://schemas.microsoft.com/ink/2010/main" type="inkWord" rotatedBoundingBox="31278,8914 31928,8914 31928,9962 31278,9962">
                  <msink:destinationLink direction="with" ref="{7A32DB05-C9F2-48DF-94D0-40FF12CDBD07}"/>
                  <msink:destinationLink direction="with" ref="{9DA7B833-2424-40A0-9092-4B2F69531562}"/>
                  <msink:destinationLink direction="with" ref="{1B2794C2-7ED8-4713-B4AC-588BFB80BA4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DA7B833-2424-40A0-9092-4B2F69531562}" emma:medium="tactile" emma:mode="ink">
          <msink:context xmlns:msink="http://schemas.microsoft.com/ink/2010/main" type="inkDrawing" rotatedBoundingBox="29458,9616 31353,9514 31355,9537 29459,9638" semanticType="callout" shapeName="Other">
            <msink:sourceLink direction="with" ref="{999A6F4E-575B-4D6F-AFF7-B440671D260C}"/>
            <msink:sourceLink direction="with" ref="{F980BCF3-9406-48C2-AA83-F73A9BCBBA26}"/>
          </msink:context>
        </emma:interpretation>
      </emma:emma>
    </inkml:annotationXML>
  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BD793BF-3ABC-4022-A36F-A89DE35802D6}" emma:medium="tactile" emma:mode="ink">
          <msink:context xmlns:msink="http://schemas.microsoft.com/ink/2010/main" type="inkDrawing" rotatedBoundingBox="25141,7374 26808,9171 26682,9287 25016,7490" semanticType="callout" shapeName="Other">
            <msink:sourceLink direction="with" ref="{06A72E38-6F6A-4AE5-9C2C-C033ACD28B26}"/>
            <msink:sourceLink direction="with" ref="{16C4D4A8-2E79-4348-8426-4E50A3DA3EB3}"/>
          </msink:context>
        </emma:interpretation>
      </emma:emma>
    </inkml:annotationXML>
  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5D3117F-3C60-479B-8D89-25F3E7B262A9}" emma:medium="tactile" emma:mode="ink">
          <msink:context xmlns:msink="http://schemas.microsoft.com/ink/2010/main" type="inkDrawing" rotatedBoundingBox="25730,11298 26811,10022 26867,10070 25786,11346" semanticType="callout" shapeName="Other">
            <msink:sourceLink direction="with" ref="{16C4D4A8-2E79-4348-8426-4E50A3DA3EB3}"/>
            <msink:sourceLink direction="with" ref="{37053E98-1E10-4775-A1C9-E359D65C80E7}"/>
          </msink:context>
        </emma:interpretation>
      </emma:emma>
    </inkml:annotationXML>
    <inkml:trace contextRef="#ctx0" brushRef="#br0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7.69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38C938D0-110D-452A-ACFD-1EF19F3598F9}" emma:medium="tactile" emma:mode="ink">
          <msink:context xmlns:msink="http://schemas.microsoft.com/ink/2010/main" type="writingRegion" rotatedBoundingBox="2610,4600 9199,1286 10816,4501 4226,7815"/>
        </emma:interpretation>
      </emma:emma>
    </inkml:annotationXML>
    <inkml:traceGroup>
      <inkml:annotationXML>
        <emma:emma xmlns:emma="http://www.w3.org/2003/04/emma" version="1.0">
          <emma:interpretation id="{F0A766FD-273F-4F8D-B24C-00AAB1C1E382}" emma:medium="tactile" emma:mode="ink">
            <msink:context xmlns:msink="http://schemas.microsoft.com/ink/2010/main" type="paragraph" rotatedBoundingBox="2554,4067 6682,3532 6824,4631 2696,5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85C716-3875-4B5A-9EF8-007AFE741460}" emma:medium="tactile" emma:mode="ink">
              <msink:context xmlns:msink="http://schemas.microsoft.com/ink/2010/main" type="line" rotatedBoundingBox="2554,4067 6682,3532 6824,4631 2696,5165"/>
            </emma:interpretation>
          </emma:emma>
        </inkml:annotationXML>
        <inkml:traceGroup>
          <inkml:annotationXML>
            <emma:emma xmlns:emma="http://www.w3.org/2003/04/emma" version="1.0">
              <emma:interpretation id="{D23B0D2F-8F27-4835-8EEB-9676BCB2D672}" emma:medium="tactile" emma:mode="ink">
                <msink:context xmlns:msink="http://schemas.microsoft.com/ink/2010/main" type="inkWord" rotatedBoundingBox="2554,4067 4837,3771 4979,4870 2696,5165">
                  <msink:destinationLink direction="with" ref="{6D42DB2F-FFFD-42A1-869A-BC825C91AD8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      <inkml:trace contextRef="#ctx0" brushRef="#br0" timeOffset="465.94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      <inkml:trace contextRef="#ctx0" brushRef="#br0" timeOffset="27270.15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      <inkml:trace contextRef="#ctx0" brushRef="#br0" timeOffset="24227.37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    </inkml:traceGroup>
        <inkml:traceGroup>
          <inkml:annotationXML>
            <emma:emma xmlns:emma="http://www.w3.org/2003/04/emma" version="1.0">
              <emma:interpretation id="{5057C068-5323-4CA4-B90F-7CC2E2743632}" emma:medium="tactile" emma:mode="ink">
                <msink:context xmlns:msink="http://schemas.microsoft.com/ink/2010/main" type="inkWord" rotatedBoundingBox="5450,3845 6701,3683 6807,4495 5555,4657"/>
              </emma:interpretation>
              <emma:one-of disjunction-type="recognition" id="oneOf1">
                <emma:interpretation id="interp1" emma:lang="" emma:confidence="1">
                  <emma:literal>L</emma:literal>
                </emma:interpretation>
                <emma:interpretation id="interp2" emma:lang="" emma:confidence="0">
                  <emma:literal>2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1</emma:literal>
                </emma:interpretation>
                <emma:interpretation id="interp5" emma:lang="" emma:confidence="0">
                  <emma:literal>Q</emma:literal>
                </emma:interpretation>
              </emma:one-of>
            </emma:emma>
          </inkml:annotationXML>
          <inkml:trace contextRef="#ctx0" brushRef="#br0" timeOffset="43200.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      <inkml:trace contextRef="#ctx0" brushRef="#br0" timeOffset="44886.26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      </inkml:traceGroup>
      </inkml:traceGroup>
    </inkml:traceGroup>
    <inkml:traceGroup>
      <inkml:annotationXML>
        <emma:emma xmlns:emma="http://www.w3.org/2003/04/emma" version="1.0">
          <emma:interpretation id="{22FD45DF-2A5A-4358-AB87-804EE39522F0}" emma:medium="tactile" emma:mode="ink">
            <msink:context xmlns:msink="http://schemas.microsoft.com/ink/2010/main" type="paragraph" rotatedBoundingBox="3611,5338 5358,4534 5662,5192 3914,5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8D35FC-C628-4426-8FE0-B45539D146EE}" emma:medium="tactile" emma:mode="ink">
              <msink:context xmlns:msink="http://schemas.microsoft.com/ink/2010/main" type="line" rotatedBoundingBox="3611,5338 5358,4534 5662,5192 3914,5997"/>
            </emma:interpretation>
          </emma:emma>
        </inkml:annotationXML>
        <inkml:traceGroup>
          <inkml:annotationXML>
            <emma:emma xmlns:emma="http://www.w3.org/2003/04/emma" version="1.0">
              <emma:interpretation id="{D6B5F671-AAB0-4AA5-A00A-E76331632509}" emma:medium="tactile" emma:mode="ink">
                <msink:context xmlns:msink="http://schemas.microsoft.com/ink/2010/main" type="inkWord" rotatedBoundingBox="3641,5309 4874,4847 5114,5488 3881,5950"/>
              </emma:interpretation>
              <emma:one-of disjunction-type="recognition" id="oneOf2">
                <emma:interpretation id="interp6" emma:lang="" emma:confidence="0.5">
                  <emma:literal>IW3,</emma:literal>
                </emma:interpretation>
                <emma:interpretation id="interp7" emma:lang="" emma:confidence="0">
                  <emma:literal>JW3,</emma:literal>
                </emma:interpretation>
                <emma:interpretation id="interp8" emma:lang="" emma:confidence="0">
                  <emma:literal>IW3'</emma:literal>
                </emma:interpretation>
                <emma:interpretation id="interp9" emma:lang="" emma:confidence="0">
                  <emma:literal>IW3</emma:literal>
                </emma:interpretation>
                <emma:interpretation id="interp10" emma:lang="" emma:confidence="0">
                  <emma:literal>IW3I</emma:literal>
                </emma:interpretation>
              </emma:one-of>
            </emma:emma>
          </inkml:annotationXML>
          <inkml:trace contextRef="#ctx0" brushRef="#br0" timeOffset="35736.73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        <inkml:trace contextRef="#ctx0" brushRef="#br0" timeOffset="36796.75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      <inkml:trace contextRef="#ctx0" brushRef="#br0" timeOffset="41095.12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      <inkml:trace contextRef="#ctx0" brushRef="#br0" timeOffset="40534.87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    </inkml:traceGroup>
        <inkml:traceGroup>
          <inkml:annotationXML>
            <emma:emma xmlns:emma="http://www.w3.org/2003/04/emma" version="1.0">
              <emma:interpretation id="{8419AFFD-4271-4921-9341-B752D63E8A28}" emma:medium="tactile" emma:mode="ink">
                <msink:context xmlns:msink="http://schemas.microsoft.com/ink/2010/main" type="inkWord" rotatedBoundingBox="5347,4820 5465,4766 5544,4936 5426,4991"/>
              </emma:interpretation>
            </emma:emma>
          </inkml:annotationXML>
          <inkml:trace contextRef="#ctx0" brushRef="#br0" timeOffset="41843.49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    </inkml:traceGroup>
      </inkml:traceGroup>
    </inkml:traceGroup>
    <inkml:traceGroup>
      <inkml:annotationXML>
        <emma:emma xmlns:emma="http://www.w3.org/2003/04/emma" version="1.0">
          <emma:interpretation id="{06FB1AB4-3749-419E-BDDC-063576059424}" emma:medium="tactile" emma:mode="ink">
            <msink:context xmlns:msink="http://schemas.microsoft.com/ink/2010/main" type="paragraph" rotatedBoundingBox="3803,5812 8234,3474 8766,4482 4334,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0F1FFF-E539-4D7C-B70D-EA487D419956}" emma:medium="tactile" emma:mode="ink">
              <msink:context xmlns:msink="http://schemas.microsoft.com/ink/2010/main" type="line" rotatedBoundingBox="3803,5812 8234,3474 8766,4482 4334,6820"/>
            </emma:interpretation>
          </emma:emma>
        </inkml:annotationXML>
        <inkml:traceGroup>
          <inkml:annotationXML>
            <emma:emma xmlns:emma="http://www.w3.org/2003/04/emma" version="1.0">
              <emma:interpretation id="{C7B766F2-85E6-4DD7-B4AE-7481D4DC2FF5}" emma:medium="tactile" emma:mode="ink">
                <msink:context xmlns:msink="http://schemas.microsoft.com/ink/2010/main" type="inkWord" rotatedBoundingBox="4166,6501 4816,6159 4911,6340 4262,6683"/>
              </emma:interpretation>
              <emma:one-of disjunction-type="recognition" id="oneOf3">
                <emma:interpretation id="interp11" emma:lang="" emma:confidence="0.5">
                  <emma:literal>-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•</emma:literal>
                </emma:interpretation>
                <emma:interpretation id="interp14" emma:lang="" emma:confidence="0">
                  <emma:literal>a</emma:literal>
                </emma:interpretation>
                <emma:interpretation id="interp15" emma:lang="" emma:confidence="0">
                  <emma:literal>c</emma:literal>
                </emma:interpretation>
              </emma:one-of>
            </emma:emma>
          </inkml:annotationXML>
          <inkml:trace contextRef="#ctx0" brushRef="#br1" timeOffset="81079.62">3319 2281 10367 0,'0'0'448'0,"0"0"112"0,0 0-560 0,0 0 0 0,-7-16 0 0,-2 7 0 15,9 9 1152-15,0 0 128 0,-11-8 32 0,2 0 0 16,9 8-624-16,0 0-128 0,-10-10-32 0,10 10 0 16,-11-7-192-16,2 1-32 0,9 6-16 0,0 0 0 15,0 0-80-15,0 0-16 0,-10-1 0 0,10 1 0 0,0 0-192 0,0 0 0 16,0 0 0-16,-7 12-160 0,7-12 160 0,-4 14 0 16,2-1 0-16,2-1 0 15,0-12 0-15,2 16 176 0,0-2-176 0,0 0 192 0,1 1-32 0,-3-15 0 16,4 14 0-16,-4-14 0 0,7 16 96 0,0-4 0 15,-7-12 16-15,0 0 0 0,9 14 48 0,-9-14 0 16,10 9 0-16,1-2 0 0,-11-7 48 0,18 2 16 16,-1-4 0-16,-1-3 0 0,0-4-16 0,4-2 0 15,-1-1 0-15,3-6 0 0,1-7-112 0,1-1 0 16,-1-3-16-16,8-4 0 0,2-6-240 0,3-2 176 16,4-5-176-16,6-2 160 0,6-3-384 0,5-2-80 15,1-2-16-15</inkml:trace>
        </inkml:traceGroup>
        <inkml:traceGroup>
          <inkml:annotationXML>
            <emma:emma xmlns:emma="http://www.w3.org/2003/04/emma" version="1.0">
              <emma:interpretation id="{30723B1B-1A25-4E4B-BD3B-99C8D982ABFE}" emma:medium="tactile" emma:mode="ink">
                <msink:context xmlns:msink="http://schemas.microsoft.com/ink/2010/main" type="inkWord" rotatedBoundingBox="5456,4940 6779,4242 7311,5250 5987,5948"/>
              </emma:interpretation>
              <emma:one-of disjunction-type="recognition" id="oneOf4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48096.74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0" timeOffset="48787.09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0" timeOffset="49292.02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0" timeOffset="49773.6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  <inkml:trace contextRef="#ctx0" brushRef="#br0" timeOffset="46887.78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  <inkml:trace contextRef="#ctx0" brushRef="#br0" timeOffset="45907.72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    </inkml:traceGroup>
        <inkml:traceGroup>
          <inkml:annotationXML>
            <emma:emma xmlns:emma="http://www.w3.org/2003/04/emma" version="1.0">
              <emma:interpretation id="{C0D32262-80EB-4CA0-9361-2FB1A419354F}" emma:medium="tactile" emma:mode="ink">
                <msink:context xmlns:msink="http://schemas.microsoft.com/ink/2010/main" type="inkWord" rotatedBoundingBox="7183,4275 8336,3667 8744,4440 7591,5048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1679.36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  <inkml:trace contextRef="#ctx0" brushRef="#br0" timeOffset="52809.72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      <inkml:trace contextRef="#ctx0" brushRef="#br0" timeOffset="50673.98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</inkml:traceGroup>
      </inkml:traceGroup>
    </inkml:traceGroup>
    <inkml:traceGroup>
      <inkml:annotationXML>
        <emma:emma xmlns:emma="http://www.w3.org/2003/04/emma" version="1.0">
          <emma:interpretation id="{E15D23D6-8BEB-41A2-BFB1-23EC0D8BFE08}" emma:medium="tactile" emma:mode="ink">
            <msink:context xmlns:msink="http://schemas.microsoft.com/ink/2010/main" type="paragraph" rotatedBoundingBox="5559,5949 10336,3546 10816,4501 6039,69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91A55B-751E-4705-BF4B-C5331F86E4B6}" emma:medium="tactile" emma:mode="ink">
              <msink:context xmlns:msink="http://schemas.microsoft.com/ink/2010/main" type="line" rotatedBoundingBox="5559,5949 10336,3546 10816,4501 6039,6903"/>
            </emma:interpretation>
          </emma:emma>
        </inkml:annotationXML>
        <inkml:traceGroup>
          <inkml:annotationXML>
            <emma:emma xmlns:emma="http://www.w3.org/2003/04/emma" version="1.0">
              <emma:interpretation id="{5A31BBEB-62AF-47C1-984D-875CF1509552}" emma:medium="tactile" emma:mode="ink">
                <msink:context xmlns:msink="http://schemas.microsoft.com/ink/2010/main" type="inkWord" rotatedBoundingBox="5758,6343 6348,6046 6481,6311 5891,6608"/>
              </emma:interpretation>
              <emma:one-of disjunction-type="recognition" id="oneOf6">
                <emma:interpretation id="interp18" emma:lang="" emma:confidence="0.5">
                  <emma:literal>-</emma:literal>
                </emma:interpretation>
                <emma:interpretation id="interp19" emma:lang="" emma:confidence="0">
                  <emma:literal>.</emma:literal>
                </emma:interpretation>
                <emma:interpretation id="interp20" emma:lang="" emma:confidence="0">
                  <emma:literal>•</emma:literal>
                </emma:interpretation>
                <emma:interpretation id="interp21" emma:lang="" emma:confidence="0">
                  <emma:literal>&lt;</emma:literal>
                </emma:interpretation>
                <emma:interpretation id="interp22" emma:lang="" emma:confidence="0">
                  <emma:literal>2</emma:literal>
                </emma:interpretation>
              </emma:one-of>
            </emma:emma>
          </inkml:annotationXML>
          <inkml:trace contextRef="#ctx0" brushRef="#br1" timeOffset="81999.62">4885 2028 14271 0,'0'0'640'0,"0"0"128"0,0 0-624 0,0 0-144 15,0 0 0-15,0 0 0 0,0 0 576 0,0 0 64 0,0 0 32 0,0 0 0 0,0 0-352 16,0 0-64 0,0 0 0-16,0 0-16 0,0 0-96 0,0 0-16 15,0 0 0-15,2 14 0 0,-2 2-128 0,0 0 128 16,0 2-128-16,0-1 128 0,2 1 16 0,-2 3 0 15,-2 2 0-15,2 0 0 0,0-1 64 0,0-3 16 16,2 2 0-16,-1-3 0 0,1-4-16 0,0-1 0 16,-2-13 0-16,0 0 0 0,5 16 48 0,-5-16 16 15,7 10 0-15,-7-10 0 0,0 0 80 0,0 0 16 16,15 4 0-16,-1-4 0 0,0-4 144 0,2-5 16 16,-2-5 16-16,4-2 0 0,3-3-96 0,2-6 0 0,2-3-16 15,1-1 0-15,6 1-176 0,0 0-16 0,0-4-16 0,2-2 0 16,-1-3-224-16,5-2 128 0,2 0-128 0,1 0-7968 15,0 0-1648-15</inkml:trace>
        </inkml:traceGroup>
        <inkml:traceGroup>
          <inkml:annotationXML>
            <emma:emma xmlns:emma="http://www.w3.org/2003/04/emma" version="1.0">
              <emma:interpretation id="{D2C94E9B-0DD9-4314-B9C1-525EFD9A2981}" emma:medium="tactile" emma:mode="ink">
                <msink:context xmlns:msink="http://schemas.microsoft.com/ink/2010/main" type="inkWord" rotatedBoundingBox="7855,5001 8190,5432 7974,5600 7639,5169"/>
              </emma:interpretation>
              <emma:one-of disjunction-type="recognition" id="oneOf7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54503.95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</inkml:traceGroup>
        <inkml:traceGroup>
          <inkml:annotationXML>
            <emma:emma xmlns:emma="http://www.w3.org/2003/04/emma" version="1.0">
              <emma:interpretation id="{EA89FE58-EDD6-4323-9EB5-450D7EBE0284}" emma:medium="tactile" emma:mode="ink">
                <msink:context xmlns:msink="http://schemas.microsoft.com/ink/2010/main" type="inkWord" rotatedBoundingBox="7678,4884 8941,4248 9203,4769 7940,5405"/>
              </emma:interpretation>
              <emma:one-of disjunction-type="recognition" id="oneOf8">
                <emma:interpretation id="interp24" emma:lang="" emma:confidence="0.5">
                  <emma:literal>-</emma:literal>
                </emma:interpretation>
                <emma:interpretation id="interp25" emma:lang="" emma:confidence="0">
                  <emma:literal>.</emma:literal>
                </emma:interpretation>
                <emma:interpretation id="interp26" emma:lang="" emma:confidence="0">
                  <emma:literal>'</emma:literal>
                </emma:interpretation>
                <emma:interpretation id="interp27" emma:lang="" emma:confidence="0">
                  <emma:literal>\</emma:literal>
                </emma:interpretation>
                <emma:interpretation id="interp28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53545.11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    </inkml:traceGroup>
        <inkml:traceGroup>
          <inkml:annotationXML>
            <emma:emma xmlns:emma="http://www.w3.org/2003/04/emma" version="1.0">
              <emma:interpretation id="{5A24EEE3-8105-4C6A-80D9-4A5AFFD46377}" emma:medium="tactile" emma:mode="ink">
                <msink:context xmlns:msink="http://schemas.microsoft.com/ink/2010/main" type="inkWord" rotatedBoundingBox="8116,5161 9071,4681 9351,5237 8396,5718"/>
              </emma:interpretation>
              <emma:one-of disjunction-type="recognition" id="oneOf9">
                <emma:interpretation id="interp29" emma:lang="" emma:confidence="1">
                  <emma:literal/>
                </emma:interpretation>
              </emma:one-of>
            </emma:emma>
          </inkml:annotationXML>
          <inkml:trace contextRef="#ctx0" brushRef="#br0" timeOffset="55730.49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      <inkml:trace contextRef="#ctx0" brushRef="#br0" timeOffset="56356.1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      <inkml:trace contextRef="#ctx0" brushRef="#br0" timeOffset="56801.81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      <inkml:trace contextRef="#ctx0" brushRef="#br0" timeOffset="57239.45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    </inkml:traceGroup>
        <inkml:traceGroup>
          <inkml:annotationXML>
            <emma:emma xmlns:emma="http://www.w3.org/2003/04/emma" version="1.0">
              <emma:interpretation id="{0BCA1A01-1F39-44D7-824C-38CA4A91BB2F}" emma:medium="tactile" emma:mode="ink">
                <msink:context xmlns:msink="http://schemas.microsoft.com/ink/2010/main" type="inkWord" rotatedBoundingBox="9259,4131 10353,3581 10776,4422 9683,4973"/>
              </emma:interpretation>
              <emma:one-of disjunction-type="recognition" id="oneOf10">
                <emma:interpretation id="interp30" emma:lang="" emma:confidence="1">
                  <emma:literal/>
                </emma:interpretation>
              </emma:one-of>
            </emma:emma>
          </inkml:annotationXML>
          <inkml:trace contextRef="#ctx0" brushRef="#br0" timeOffset="58976.15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      <inkml:trace contextRef="#ctx0" brushRef="#br0" timeOffset="61557.84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      <inkml:trace contextRef="#ctx0" brushRef="#br0" timeOffset="57734.35">8704 527 2751 0,'0'0'256'0,"0"0"-256"16,7 6 0-16,0 1 0 0,-7-7 4672 0,7 8 896 15,-2 1 192-15,0 2 16 0,0-1-3792 0,1 1-752 0,-6 1-144 0,0 0-48 16,-2 2-608-16,-2 2-128 15,-1 0-32-15,-2 1 0 0,-3 2-272 0,-3-3 0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1A27026-DDBC-4E87-BDE1-20BA235F1F1C}" emma:medium="tactile" emma:mode="ink">
          <msink:context xmlns:msink="http://schemas.microsoft.com/ink/2010/main" type="inkDrawing" rotatedBoundingBox="20033,12172 21766,10336 21891,10455 20159,12291" semanticType="callout" shapeName="Other">
            <msink:sourceLink direction="with" ref="{3F5A0E8F-1FF0-447D-A1BA-B098F75620EA}"/>
            <msink:sourceLink direction="with" ref="{67F809A5-6C63-4565-95A5-B4A75885B5BB}"/>
          </msink:context>
        </emma:interpretation>
      </emma:emma>
    </inkml:annotationXML>
  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5.81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F07B9A0-6C7B-454D-AAB9-3D88262997DB}" emma:medium="tactile" emma:mode="ink">
          <msink:context xmlns:msink="http://schemas.microsoft.com/ink/2010/main" type="writingRegion" rotatedBoundingBox="18919,11956 20142,11026 20567,11585 19344,12515"/>
        </emma:interpretation>
      </emma:emma>
    </inkml:annotationXML>
    <inkml:traceGroup>
      <inkml:annotationXML>
        <emma:emma xmlns:emma="http://www.w3.org/2003/04/emma" version="1.0">
          <emma:interpretation id="{626D89D4-8DD5-4299-A986-404ED6216BB3}" emma:medium="tactile" emma:mode="ink">
            <msink:context xmlns:msink="http://schemas.microsoft.com/ink/2010/main" type="paragraph" rotatedBoundingBox="18919,11956 20142,11026 20567,11585 19344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4853E6-E6A5-4767-8F5C-1FD0B09207BF}" emma:medium="tactile" emma:mode="ink">
              <msink:context xmlns:msink="http://schemas.microsoft.com/ink/2010/main" type="line" rotatedBoundingBox="18919,11956 20142,11026 20567,11585 19344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3F5A0E8F-1FF0-447D-A1BA-B098F75620EA}" emma:medium="tactile" emma:mode="ink">
                <msink:context xmlns:msink="http://schemas.microsoft.com/ink/2010/main" type="inkWord" rotatedBoundingBox="18919,11956 20142,11026 20567,11585 19344,12515">
                  <msink:destinationLink direction="with" ref="{81A27026-DDBC-4E87-BDE1-20BA235F1F1C}"/>
                </msink:context>
              </emma:interpretation>
              <emma:one-of disjunction-type="recognition" id="oneOf0">
                <emma:interpretation id="interp0" emma:lang="" emma:confidence="0.5">
                  <emma:literal>[27</emma:literal>
                </emma:interpretation>
                <emma:interpretation id="interp1" emma:lang="" emma:confidence="0">
                  <emma:literal>[2</emma:literal>
                </emma:interpretation>
                <emma:interpretation id="interp2" emma:lang="" emma:confidence="0">
                  <emma:literal>[2)</emma:literal>
                </emma:interpretation>
                <emma:interpretation id="interp3" emma:lang="" emma:confidence="0">
                  <emma:literal>[23</emma:literal>
                </emma:interpretation>
                <emma:interpretation id="interp4" emma:lang="" emma:confidence="0">
                  <emma:literal>[2]</emma:literal>
                </emma:interpretation>
              </emma:one-of>
            </emma:emma>
          </inkml:annotationXML>
          <inkml:trace contextRef="#ctx0" brushRef="#br0">703-280 911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      <inkml:trace contextRef="#ctx0" brushRef="#br0" timeOffset="464.73">1091-409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        <inkml:trace contextRef="#ctx0" brushRef="#br0" timeOffset="-484.99">602-352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      <inkml:trace contextRef="#ctx0" brushRef="#br0" timeOffset="-1204.65">14 147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3F7C93D-073A-48C6-9EDC-D76EEAA44663}" emma:medium="tactile" emma:mode="ink">
          <msink:context xmlns:msink="http://schemas.microsoft.com/ink/2010/main" type="inkDrawing" rotatedBoundingBox="20012,7863 21832,9360 21813,9385 19992,7887" semanticType="callout" shapeName="Other">
            <msink:sourceLink direction="with" ref="{7F1BE452-E0CB-4045-AB8F-F10647F33E33}"/>
            <msink:sourceLink direction="with" ref="{F41DEE63-1646-4407-86E2-1BECD819F6C8}"/>
          </msink:context>
        </emma:interpretation>
      </emma:emma>
    </inkml:annotationXML>
  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3.00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02A2F75-6C61-4B18-9D9D-5A3C3F9B962C}" emma:medium="tactile" emma:mode="ink">
          <msink:context xmlns:msink="http://schemas.microsoft.com/ink/2010/main" type="inkDrawing" rotatedBoundingBox="16952,10149 18552,10060 18554,10094 16953,10183" semanticType="underline" shapeName="Other">
            <msink:sourceLink direction="with" ref="{BDA89B06-A751-4B20-97FE-3A1C365BC89D}"/>
          </msink:context>
        </emma:interpretation>
      </emma:emma>
    </inkml:annotationXML>
    <inkml:trace contextRef="#ctx0" brushRef="#br0">1600 13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40.15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9179419-9B40-4C08-8FB7-450A9506E21A}" emma:medium="tactile" emma:mode="ink">
          <msink:context xmlns:msink="http://schemas.microsoft.com/ink/2010/main" type="inkDrawing"/>
        </emma:interpretation>
      </emma:emma>
    </inkml:annotationXML>
    <inkml:trace contextRef="#ctx0" brushRef="#br0">61 40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0" timeOffset="2608.81">16-39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EFED092-E113-4436-8793-9C0C70EA5C07}" emma:medium="tactile" emma:mode="ink">
          <msink:context xmlns:msink="http://schemas.microsoft.com/ink/2010/main" type="writingRegion" rotatedBoundingBox="14619,4806 16431,4628 16479,5121 14667,5299"/>
        </emma:interpretation>
      </emma:emma>
    </inkml:annotationXML>
    <inkml:traceGroup>
      <inkml:annotationXML>
        <emma:emma xmlns:emma="http://www.w3.org/2003/04/emma" version="1.0">
          <emma:interpretation id="{1AB323E7-5D7D-43F8-8856-A15AE6F67729}" emma:medium="tactile" emma:mode="ink">
            <msink:context xmlns:msink="http://schemas.microsoft.com/ink/2010/main" type="paragraph" rotatedBoundingBox="14619,4806 16431,4628 16479,5121 14667,5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6E02D4-1E43-4AD6-821E-4A4B43B0BB2F}" emma:medium="tactile" emma:mode="ink">
              <msink:context xmlns:msink="http://schemas.microsoft.com/ink/2010/main" type="line" rotatedBoundingBox="14619,4806 16431,4628 16479,5121 14667,5299"/>
            </emma:interpretation>
          </emma:emma>
        </inkml:annotationXML>
        <inkml:traceGroup>
          <inkml:annotationXML>
            <emma:emma xmlns:emma="http://www.w3.org/2003/04/emma" version="1.0">
              <emma:interpretation id="{DA542F62-CF1F-4A0D-9AC3-C26BA6ECE074}" emma:medium="tactile" emma:mode="ink">
                <msink:context xmlns:msink="http://schemas.microsoft.com/ink/2010/main" type="inkWord" rotatedBoundingBox="14619,4806 16431,4628 16479,5121 14667,5299"/>
              </emma:interpretation>
              <emma:one-of disjunction-type="recognition" id="oneOf0">
                <emma:interpretation id="interp0" emma:lang="" emma:confidence="0.5">
                  <emma:literal>2b]</emma:literal>
                </emma:interpretation>
                <emma:interpretation id="interp1" emma:lang="" emma:confidence="0">
                  <emma:literal>24]</emma:literal>
                </emma:interpretation>
                <emma:interpretation id="interp2" emma:lang="" emma:confidence="0">
                  <emma:literal>2b4]</emma:literal>
                </emma:interpretation>
                <emma:interpretation id="interp3" emma:lang="" emma:confidence="0">
                  <emma:literal>2ba]</emma:literal>
                </emma:interpretation>
                <emma:interpretation id="interp4" emma:lang="" emma:confidence="0">
                  <emma:literal>2bi]</emma:literal>
                </emma:interpretation>
              </emma:one-of>
            </emma:emma>
          </inkml:annotationXML>
        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    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    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    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    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99B41F4-BA9C-40DD-83B1-FE21A55B1DF4}" emma:medium="tactile" emma:mode="ink">
          <msink:context xmlns:msink="http://schemas.microsoft.com/ink/2010/main" type="inkDrawing" rotatedBoundingBox="5964,14719 6120,15274 5642,15408 5486,14853" hotPoints="6093,15081 5814,15360 5535,15081 5814,14802" semanticType="enclosure" shapeName="Circle">
            <msink:destinationLink direction="with" ref="{10D89EA1-00F7-492E-90C5-E3E32001C981}"/>
          </msink:context>
        </emma:interpretation>
      </emma:emma>
    </inkml:annotationXML>
  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FE35AD-40EE-4A83-A43E-E9516C5975FB}" emma:medium="tactile" emma:mode="ink">
          <msink:context xmlns:msink="http://schemas.microsoft.com/ink/2010/main" type="inkDrawing" rotatedBoundingBox="6009,16028 6216,16711 5674,16876 5467,16192" hotPoints="6159,16469 5839,16789 5519,16469 5839,16149" semanticType="enclosure" shapeName="Circle">
            <msink:destinationLink direction="with" ref="{10D89EA1-00F7-492E-90C5-E3E32001C981}"/>
          </msink:context>
        </emma:interpretation>
      </emma:emma>
    </inkml:annotationXML>
  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1F9B93F-D497-4289-AC94-77713E12EA90}" emma:medium="tactile" emma:mode="ink">
          <msink:context xmlns:msink="http://schemas.microsoft.com/ink/2010/main" type="inkDrawing" rotatedBoundingBox="8586,16688 8746,17216 8346,17338 8186,16810" hotPoints="8720,17101 8499,17322 8278,17101 8499,16880" semanticType="enclosure" shapeName="Circle">
            <msink:destinationLink direction="with" ref="{10D89EA1-00F7-492E-90C5-E3E32001C981}"/>
          </msink:context>
        </emma:interpretation>
      </emma:emma>
    </inkml:annotationXML>
  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8.518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EDD846B-866C-4254-B77D-B59AB7BECB9B}" emma:medium="tactile" emma:mode="ink">
          <msink:context xmlns:msink="http://schemas.microsoft.com/ink/2010/main" type="writingRegion" rotatedBoundingBox="7776,13464 9679,13597 9584,14970 7680,14837"/>
        </emma:interpretation>
      </emma:emma>
    </inkml:annotationXML>
    <inkml:traceGroup>
      <inkml:annotationXML>
        <emma:emma xmlns:emma="http://www.w3.org/2003/04/emma" version="1.0">
          <emma:interpretation id="{8BEE4BCB-7600-48AC-BB2A-044AE2B49EF7}" emma:medium="tactile" emma:mode="ink">
            <msink:context xmlns:msink="http://schemas.microsoft.com/ink/2010/main" type="paragraph" rotatedBoundingBox="7776,13464 9679,13597 9584,14970 7680,14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86FE96-C299-4DB2-B75C-B8AE32EE849A}" emma:medium="tactile" emma:mode="ink">
              <msink:context xmlns:msink="http://schemas.microsoft.com/ink/2010/main" type="line" rotatedBoundingBox="7776,13464 9679,13597 9584,14970 7680,14837"/>
            </emma:interpretation>
          </emma:emma>
        </inkml:annotationXML>
        <inkml:traceGroup>
          <inkml:annotationXML>
            <emma:emma xmlns:emma="http://www.w3.org/2003/04/emma" version="1.0">
              <emma:interpretation id="{FCD5FFD8-11D4-4AF6-ADB6-B91F24EF2451}" emma:medium="tactile" emma:mode="ink">
                <msink:context xmlns:msink="http://schemas.microsoft.com/ink/2010/main" type="inkWord" rotatedBoundingBox="7755,13762 8634,13823 8587,14506 7707,14445"/>
              </emma:interpretation>
              <emma:one-of disjunction-type="recognition" id="oneOf0">
                <emma:interpretation id="interp0" emma:lang="" emma:confidence="0.5">
                  <emma:literal>0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      </inkml:traceGroup>
        <inkml:traceGroup>
          <inkml:annotationXML>
            <emma:emma xmlns:emma="http://www.w3.org/2003/04/emma" version="1.0">
              <emma:interpretation id="{9BD65DB3-BB11-453F-8395-A5E660846FCC}" emma:medium="tactile" emma:mode="ink">
                <msink:context xmlns:msink="http://schemas.microsoft.com/ink/2010/main" type="inkWord" rotatedBoundingBox="9176,13562 9679,13597 9584,14970 9081,14935"/>
              </emma:interpretation>
              <emma:one-of disjunction-type="recognition" id="oneOf1">
                <emma:interpretation id="interp5" emma:lang="" emma:confidence="0.5">
                  <emma:literal>.</emma:literal>
                </emma:interpretation>
                <emma:interpretation id="interp6" emma:lang="" emma:confidence="0">
                  <emma:literal>•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8</emma:literal>
                </emma:interpretation>
                <emma:interpretation id="interp9" emma:lang="" emma:confidence="0">
                  <emma:literal>6</emma:literal>
                </emma:interpretation>
              </emma:one-of>
            </emma:emma>
          </inkml:annotationXML>
          <inkml:trace contextRef="#ctx0" brushRef="#br1" timeOffset="69066.23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      <inkml:trace contextRef="#ctx0" brushRef="#br1" timeOffset="70107.28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9.7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ED4AEA5-D834-4EDF-A6AC-42A7ED684A14}" emma:medium="tactile" emma:mode="ink">
          <msink:context xmlns:msink="http://schemas.microsoft.com/ink/2010/main" type="writingRegion" rotatedBoundingBox="18788,7096 20367,6710 20522,7342 18943,7728"/>
        </emma:interpretation>
      </emma:emma>
    </inkml:annotationXML>
    <inkml:traceGroup>
      <inkml:annotationXML>
        <emma:emma xmlns:emma="http://www.w3.org/2003/04/emma" version="1.0">
          <emma:interpretation id="{E5A05EE5-6859-4DB8-B7B7-E75C9E485AB9}" emma:medium="tactile" emma:mode="ink">
            <msink:context xmlns:msink="http://schemas.microsoft.com/ink/2010/main" type="paragraph" rotatedBoundingBox="18788,7096 20367,6710 20522,7342 18943,7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4590D-6F55-4EFB-B39D-9823FA5665FD}" emma:medium="tactile" emma:mode="ink">
              <msink:context xmlns:msink="http://schemas.microsoft.com/ink/2010/main" type="line" rotatedBoundingBox="18788,7096 20367,6710 20522,7342 18943,7728"/>
            </emma:interpretation>
          </emma:emma>
        </inkml:annotationXML>
        <inkml:traceGroup>
          <inkml:annotationXML>
            <emma:emma xmlns:emma="http://www.w3.org/2003/04/emma" version="1.0">
              <emma:interpretation id="{7F1BE452-E0CB-4045-AB8F-F10647F33E33}" emma:medium="tactile" emma:mode="ink">
                <msink:context xmlns:msink="http://schemas.microsoft.com/ink/2010/main" type="inkWord" rotatedBoundingBox="18788,7096 20367,6710 20522,7342 18943,7728">
                  <msink:destinationLink direction="with" ref="{F3F7C93D-073A-48C6-9EDC-D76EEAA4466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      <inkml:trace contextRef="#ctx0" brushRef="#br0" timeOffset="910.23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      <inkml:trace contextRef="#ctx0" brushRef="#br0" timeOffset="1643.53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      <inkml:trace contextRef="#ctx0" brushRef="#br0" timeOffset="-1230.1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      <inkml:trace contextRef="#ctx0" brushRef="#br0" timeOffset="-592.96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1:13.21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0CEB90D-C717-4EEE-8D69-F64046AA029C}" emma:medium="tactile" emma:mode="ink">
          <msink:context xmlns:msink="http://schemas.microsoft.com/ink/2010/main" type="writingRegion" rotatedBoundingBox="16029,10679 14002,12304 13559,11752 15586,10126"/>
        </emma:interpretation>
      </emma:emma>
    </inkml:annotationXML>
    <inkml:traceGroup>
      <inkml:annotationXML>
        <emma:emma xmlns:emma="http://www.w3.org/2003/04/emma" version="1.0">
          <emma:interpretation id="{4D084A19-F72E-45A2-B18C-31358E207A6D}" emma:medium="tactile" emma:mode="ink">
            <msink:context xmlns:msink="http://schemas.microsoft.com/ink/2010/main" type="paragraph" rotatedBoundingBox="16029,10679 14002,12304 13559,11752 15586,10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084236-018C-4463-9338-83CC369BB357}" emma:medium="tactile" emma:mode="ink">
              <msink:context xmlns:msink="http://schemas.microsoft.com/ink/2010/main" type="line" rotatedBoundingBox="16029,10679 14002,12304 13559,11752 15586,10126"/>
            </emma:interpretation>
          </emma:emma>
        </inkml:annotationXML>
        <inkml:traceGroup>
          <inkml:annotationXML>
            <emma:emma xmlns:emma="http://www.w3.org/2003/04/emma" version="1.0">
              <emma:interpretation id="{FC0AB9AA-8C88-41A5-962C-335F8ACD09B6}" emma:medium="tactile" emma:mode="ink">
                <msink:context xmlns:msink="http://schemas.microsoft.com/ink/2010/main" type="inkWord" rotatedBoundingBox="15927,10552 14984,11308 14938,11251 15881,104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1980-1200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      </inkml:traceGroup>
        <inkml:traceGroup>
          <inkml:annotationXML>
            <emma:emma xmlns:emma="http://www.w3.org/2003/04/emma" version="1.0">
              <emma:interpretation id="{C3FC8DD1-CA31-4CF7-A26C-450858C8B0F9}" emma:medium="tactile" emma:mode="ink">
                <msink:context xmlns:msink="http://schemas.microsoft.com/ink/2010/main" type="inkWord" rotatedBoundingBox="14883,11520 14457,11861 14052,11356 14478,11015"/>
              </emma:interpretation>
              <emma:one-of disjunction-type="recognition" id="oneOf1">
                <emma:interpretation id="interp1" emma:lang="" emma:confidence="0.5">
                  <emma:literal>•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*</emma:literal>
                </emma:interpretation>
                <emma:interpretation id="interp4" emma:lang="" emma:confidence="0">
                  <emma:literal>%</emma:literal>
                </emma:interpretation>
                <emma:interpretation id="interp5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49550.41">611-485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        <inkml:trace contextRef="#ctx0" brushRef="#br0" timeOffset="48633.43">509-462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      <inkml:trace contextRef="#ctx0" brushRef="#br0" timeOffset="48864.17">528-331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        </inkml:traceGroup>
        <inkml:traceGroup>
          <inkml:annotationXML>
            <emma:emma xmlns:emma="http://www.w3.org/2003/04/emma" version="1.0">
              <emma:interpretation id="{F218D9C4-A538-4540-85A1-AC543C88776C}" emma:medium="tactile" emma:mode="ink">
                <msink:context xmlns:msink="http://schemas.microsoft.com/ink/2010/main" type="inkWord" rotatedBoundingBox="14394,11989 14002,12304 13692,11918 14085,1160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47984.89">63 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8B58C1-994A-4F74-90F7-E4659DDC345A}" emma:medium="tactile" emma:mode="ink">
          <msink:context xmlns:msink="http://schemas.microsoft.com/ink/2010/main" type="inkDrawing" rotatedBoundingBox="8567,15097 8730,16082 8133,16181 7970,15196" hotPoints="8419,16195 8043,15733 8224,15166 8600,15628" semanticType="enclosure" shapeName="Ellipse"/>
        </emma:interpretation>
      </emma:emma>
    </inkml:annotationXML>
  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171ED85-9C8A-4C2F-8696-5936BCA54322}" emma:medium="tactile" emma:mode="ink">
          <msink:context xmlns:msink="http://schemas.microsoft.com/ink/2010/main" type="inkDrawing" rotatedBoundingBox="14223,8255 15885,9696 15857,9729 14194,8288" semanticType="callout" shapeName="Other">
            <msink:sourceLink direction="with" ref="{F97E7682-33BB-4B6F-92DF-4B6D739781BA}"/>
          </msink:context>
        </emma:interpretation>
      </emma:emma>
    </inkml:annotationXML>
  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2B5DC7E-BD61-40AF-9C7C-D05662EDF7FC}" emma:medium="tactile" emma:mode="ink">
          <msink:context xmlns:msink="http://schemas.microsoft.com/ink/2010/main" type="writingRegion" rotatedBoundingBox="13130,7627 14342,7136 14629,7844 13417,8335"/>
        </emma:interpretation>
      </emma:emma>
    </inkml:annotationXML>
    <inkml:traceGroup>
      <inkml:annotationXML>
        <emma:emma xmlns:emma="http://www.w3.org/2003/04/emma" version="1.0">
          <emma:interpretation id="{229BB4A2-4017-45F2-B84E-0179FB3B7CFE}" emma:medium="tactile" emma:mode="ink">
            <msink:context xmlns:msink="http://schemas.microsoft.com/ink/2010/main" type="paragraph" rotatedBoundingBox="13130,7627 14342,7136 14629,7844 13417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FE2D1A-52FF-4EF3-9C6E-A1879B3CF35A}" emma:medium="tactile" emma:mode="ink">
              <msink:context xmlns:msink="http://schemas.microsoft.com/ink/2010/main" type="line" rotatedBoundingBox="13130,7627 14342,7136 14629,7844 13417,8335"/>
            </emma:interpretation>
          </emma:emma>
        </inkml:annotationXML>
        <inkml:traceGroup>
          <inkml:annotationXML>
            <emma:emma xmlns:emma="http://www.w3.org/2003/04/emma" version="1.0">
              <emma:interpretation id="{B4A369F3-43AE-41D5-AA0D-80513BC9461D}" emma:medium="tactile" emma:mode="ink">
                <msink:context xmlns:msink="http://schemas.microsoft.com/ink/2010/main" type="inkWord" rotatedBoundingBox="13130,7627 13638,7421 13859,7968 13351,817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    </inkml:traceGroup>
        <inkml:traceGroup>
          <inkml:annotationXML>
            <emma:emma xmlns:emma="http://www.w3.org/2003/04/emma" version="1.0">
              <emma:interpretation id="{F97E7682-33BB-4B6F-92DF-4B6D739781BA}" emma:medium="tactile" emma:mode="ink">
                <msink:context xmlns:msink="http://schemas.microsoft.com/ink/2010/main" type="inkWord" rotatedBoundingBox="13756,7380 14344,7142 14629,7844 14040,8083">
                  <msink:destinationLink direction="with" ref="{F171ED85-9C8A-4C2F-8696-5936BCA54322}"/>
                </msink:context>
              </emma:interpretation>
              <emma:one-of disjunction-type="recognition" id="oneOf1">
                <emma:interpretation id="interp1" emma:lang="" emma:confidence="1">
                  <emma:literal>[1]</emma:literal>
                </emma:interpretation>
                <emma:interpretation id="interp2" emma:lang="" emma:confidence="0">
                  <emma:literal>[/]</emma:literal>
                </emma:interpretation>
                <emma:interpretation id="interp3" emma:lang="" emma:confidence="0">
                  <emma:literal>[,]</emma:literal>
                </emma:interpretation>
                <emma:interpretation id="interp4" emma:lang="" emma:confidence="0">
                  <emma:literal>[:]</emma:literal>
                </emma:interpretation>
                <emma:interpretation id="interp5" emma:lang="" emma:confidence="0">
                  <emma:literal>[.]</emma:literal>
                </emma:interpretation>
              </emma:one-of>
            </emma:emma>
          </inkml:annotationXML>
        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    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    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ED2AE94-B732-422F-B585-2C548809AC60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4.462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1638B0B-30E8-434F-A160-7177A7CFEE78}" emma:medium="tactile" emma:mode="ink">
          <msink:context xmlns:msink="http://schemas.microsoft.com/ink/2010/main" type="writingRegion" rotatedBoundingBox="28978,8856 30641,8856 30641,12165 28978,12165"/>
        </emma:interpretation>
      </emma:emma>
    </inkml:annotationXML>
    <inkml:traceGroup>
      <inkml:annotationXML>
        <emma:emma xmlns:emma="http://www.w3.org/2003/04/emma" version="1.0">
          <emma:interpretation id="{5545B9C4-61B4-4037-AC08-FDD49608A452}" emma:medium="tactile" emma:mode="ink">
            <msink:context xmlns:msink="http://schemas.microsoft.com/ink/2010/main" type="paragraph" rotatedBoundingBox="28978,8856 30641,8856 30641,12165 28978,1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BC67B6-E8C9-40D3-8A15-501B39DAEBC9}" emma:medium="tactile" emma:mode="ink">
              <msink:context xmlns:msink="http://schemas.microsoft.com/ink/2010/main" type="line" rotatedBoundingBox="28978,8856 30641,8856 30641,12165 28978,12165"/>
            </emma:interpretation>
          </emma:emma>
        </inkml:annotationXML>
        <inkml:traceGroup>
          <inkml:annotationXML>
            <emma:emma xmlns:emma="http://www.w3.org/2003/04/emma" version="1.0">
              <emma:interpretation id="{F980BCF3-9406-48C2-AA83-F73A9BCBBA26}" emma:medium="tactile" emma:mode="ink">
                <msink:context xmlns:msink="http://schemas.microsoft.com/ink/2010/main" type="inkWord" rotatedBoundingBox="28978,8856 29538,8856 29538,10184 28978,10184">
                  <msink:destinationLink direction="with" ref="{9DA7B833-2424-40A0-9092-4B2F69531562}"/>
                </msink:context>
              </emma:interpretation>
            </emma:emma>
          </inkml:annotationXML>
          <inkml:trace contextRef="#ctx0" brushRef="#br0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  <inkml:trace contextRef="#ctx0" brushRef="#br0" timeOffset="803.4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</inkml:traceGroup>
        <inkml:traceGroup>
          <inkml:annotationXML>
            <emma:emma xmlns:emma="http://www.w3.org/2003/04/emma" version="1.0">
              <emma:interpretation id="{4B948EFF-BD7C-4290-812E-ACE6EFE2A0D6}" emma:medium="tactile" emma:mode="ink">
                <msink:context xmlns:msink="http://schemas.microsoft.com/ink/2010/main" type="inkWord" rotatedBoundingBox="30178,11388 30641,11388 30641,12165 30178,12165">
                  <msink:destinationLink direction="with" ref="{7A32DB05-C9F2-48DF-94D0-40FF12CDBD07}"/>
                </msink:context>
              </emma:interpretation>
            </emma:emma>
          </inkml:annotationXML>
          <inkml:trace contextRef="#ctx0" brushRef="#br0" timeOffset="3823.36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6:42.29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B2794C2-7ED8-4713-B4AC-588BFB80BA47}" emma:medium="tactile" emma:mode="ink">
          <msink:context xmlns:msink="http://schemas.microsoft.com/ink/2010/main" type="inkDrawing" rotatedBoundingBox="22042,5769 31238,5261 31431,8741 22234,9250" semanticType="callout" shapeName="Other">
            <msink:sourceLink direction="with" ref="{999A6F4E-575B-4D6F-AFF7-B440671D260C}"/>
            <msink:sourceLink direction="with" ref="{A0024569-209D-4061-A868-A9D272026A39}"/>
          </msink:context>
        </emma:interpretation>
      </emma:emma>
    </inkml:annotationXML>
    <inkml:trace contextRef="#ctx0" brushRef="#br0">9177 3227 911 0,'0'0'0'0,"0"0"0"15,0 0 0-15,0 0 0 0,0 0 3184 0,0 0 544 0,0 0 112 0,0 0 32 16,0 0-1888-16,0 0-368 0,0 0-80 0,0 0 0 16,0 0-304-16,0 0-48 0,0 0-16 0,0 0 0 15,-12-7-240-15,19 2-48 0,-2 1-16 0,0-1 0 16,1-2-144-16,-3 0-16 0,-1 0-16 0,-2-2 0 15,0 2-48-15,-2-10-16 0,-5-1 0 0,0 1 0 16,-2-1-48-16,-1 1 0 0,1 1 0 0,-3-3 0 16,0-2-64-16,-2-2 0 0,-4 0-16 0,1-1 0 15,-2-2-64-15,1-1-16 0,1 1 0 0,-1-5 0 0,2-1-32 0,-1 2-16 16,-2 2 0-16,-1-5 0 16,3 0-96-16,-2 0-16 0,-2 1 0 0,1-1 0 15,1-4-48-15,0 4-16 0,-4 2 0 0,2-1 0 16,-1-1 32-16,1 0 0 0,0-2 0 0,0 0 0 15,-2 0-32-15,0 2-16 0,0-2 0 0,-1-4 0 0,-2 1-48 16,0-1 0-16,-2 1 0 0,0 1 0 0,0 0 0 0,1 4 0 16,-1 2 0-16,0-1 0 0,-1-5-128 0,-1 3 192 15,0 0-192-15,2 1 192 0,0 0-192 0,2-2 160 16,-2-4-160-16,0 4 160 0,0 2-160 0,0 2 160 16,-2-2-160-16,2-1 160 0,2-1-160 0,0 0 0 0,0 4 0 0,0-1 128 15,-1-1-128-15,-1 3 0 0,-3 6 144 0,1 1-144 16,0-1 0-16,1-2 128 0,1 1-128 0,-2 1 0 15,-1 4 0-15,-1-2 128 0,-1-5-128 0,0 5 0 16,1-1 0-16,-1 5 128 0,0 1-128 0,1-4 0 16,-3-2 144-16,2 1-144 15,0 1 192-15,1 1-192 0,1 1 0 0,3 2 0 0,0-1 0 0,0 1 0 16,-2 1 0-16,0 2 0 0,-1-2 0 0,1 2 0 16,1 0 0-16,-1-2 0 0,-2 1 128 0,1-1-128 0,-2-2 0 0,1 3 0 15,2 1 0-15,1 3 0 0,-1-4 0 0,4 2 0 16,0 3 0-16,1-1 0 15,1 1 0-15,-1-2 0 0,-1-2 0 0,1 0 0 16,1 0 0-16,1 1 0 0,0 3 0 0,1-1 0 16,-1-1 128-16,0 3-128 0,-1 2 0 0,-1-3 0 15,-1-1 128-15,0-1-128 0,-2 0 0 0,2 1 0 0,1 3 0 0,1-1 0 16,-4-2 128-16,1 5-128 16,1-1 0-16,0-2 160 0,0-3-160 0,0 1 128 0,-1 2-128 0,1 2 0 15,-4 2 0-15,1-4-176 16,-1-3 176-16,0 3 0 0,0 4 128 0,3 0-128 0,0 0 0 0,1-1 0 15,2-2 0-15,-1 4 0 0,-1 1 0 0,0-1 0 0,-1-1 0 0,-1 0-128 16,-3-2 128-16,1 1 0 16,1-1 0-16,2 2 0 0,-2-7 0 0,-1 3 0 15,-3 4 0-15,3-4 128 0,-5 0-128 0,3-1 0 16,3 1 0-16,-3 2 0 0,1 0 0 0,-1 0 0 16,1 0 0-16,1 2 0 0,0 1 0 0,1 1 0 15,-1-1 0-15,2-1 0 0,2 0 0 0,-2 1 0 0,-2 1 0 0,-1-2 0 16,-1-2 0-16,4 0 0 15,0 2 0-15,0-1 128 0,-2-1-128 0,-1 0 0 16,-2 0 0-16,0 0 0 0,1 2 0 0,1 0 0 16,-1 1 0-16,-1 1 0 0,-2-1 0 0,2 1 144 15,-1-1-144-15,3 4 160 0,1 2-160 0,1 0 0 0,-3 0-192 0,2 1 192 16,2 1 0-16,0-3 0 0,0 1 0 0,0-2 0 0,2 0 0 0,0 2 0 16,1 0 0-1,-1-1 0-15,0 3 0 0,-2-1 0 0,-3-1 0 0,-1 0 0 16,-1 0 0-16,1 1 0 0,-1 1 0 0,-2-1 0 15,2 1 0-15,0-1 0 0,0 2 0 0,1 1 0 16,1 1 0-16,-1 0 0 0,2-2 0 0,1 0 0 16,-3 5 0-16,1-1 0 0,-2 0 0 0,1 0 0 15,2-1 0-15,-1-1 0 0,-1-1 0 0,-1 1 0 16,-4 0 0-16,2-4 0 0,-1 2 0 0,-1 2 0 16,2 0 0-16,0-1 0 0,0-3 0 0,2 4 0 15,1 2 0-15,1 0 0 0,-1-1 0 0,1 1 0 16,0-2 0-16,-1 2 0 0,-1 0 0 0,0-1 0 15,-1-2 0-15,3 1 0 0,-1 1 0 0,1 1 0 16,0-4 0-16,-3-1 0 0,-4-2 0 0,1 3 0 16,2 0 0-16,0 2 0 0,0 0 0 0,2 0 0 0,0 2 0 0,1 1 0 15,4 1 0-15,2 1 0 0,-2-5-128 0,2 5 128 16,0 0 0-16,-1 4 0 0,3-4 0 0,-1-1 0 16,1-1 0-16,-1 1 0 0,1 1 0 0,1 0 0 15,-1-5 0-15,1 4 0 0,0-2 0 0,-1 1 0 16,-2 1 0-16,-1 1 0 0,-1 0 0 0,0 4 0 15,0 0 0-15,0-1 0 0,1-1 0 0,-1-1 0 16,-2 2 0-16,4 1 0 0,-1-2 0 0,3 2 0 0,1-2 0 0,0 1 0 16,-1 3 0-16,-1-1 0 0,1 1-128 0,0-1 128 15,1 3 0-15,0 1 0 0,0 1 0 0,1 3 0 16,-1-6 0-16,0 2 0 16,2 0 0-16,0 0 0 0,2-2-128 0,1-1 128 15,-1-3 0-15,2 1 0 0,1 5 0 0,0-2 0 0,1-1 0 0,-1-1 0 16,0-4 0-16,0 2 0 0,2 1 0 0,0-2 0 15,-1-2 0-15,-1 2 0 0,0 0 0 0,0 2 0 16,2 2 0-16,0-1 0 0,-1 2 0 0,-1-1 0 16,-3-4 0-16,3 1 0 0,0 5 0 0,0-1 0 15,-1 5 0-15,3-3 0 0,2 2 0 0,0-2 0 16,-2 4 0-16,0-1 0 0,-2 2 0 0,2 1 0 16,0-1 0-16,0-2 0 0,2 1 0 0,-2-1 0 0,0 2 0 15,1-1 0-15,5-4 0 0,-3 2 0 0,-1 1 0 0,1 1 0 16,3-3 0-16,-1-1 0 0,0-2 0 0,0 2 0 15,-3 0 0-15,3 0 0 0,1-1 0 0,-1 2 0 16,0 5 0-16,1-3 0 16,1-1 0-16,0 1 0 0,0 3 0 0,0-1 0 0,-2-2 0 0,2 1 0 15,-4-4 0-15,4 1 0 0,0 1 0 0,0 0 0 16,-1-2 0-16,1 0 0 0,1-2 0 0,1 2 0 0,-4-2 0 16,2 1 128-16,0-1-128 0,0-3 0 15,-1-2 0-15,-1 1 0 0,0 3 0 0,0-3 128 16,1 1-128-16,-3 0 0 0,-3 0 0 0,4-1 128 15,1 1-128-15,0 0 0 0,-1-6 0 0,1 6 128 16,2 0-128-16,-4 3 0 0,3 2 0 0,-1 0 0 0,0 2 0 0,-1-4 0 16,1 0 0-16,0 2 0 0,-1 2 0 0,-1 0 0 15,3-1 0-15,-1 1 0 0,2-4 128 0,0 1-128 16,0-3 0-16,2 1 0 0,-1 1 0 0,-1-2 0 16,2 1 0-16,0-2 0 15,0-2 128-15,-1 1-128 0,1 3 0 0,2 1 0 0,-3-5 0 0,1 0 0 16,0 0 0-16,0 0 128 0,-1 0-128 0,1-2 0 0,0-1 128 0,1 3-128 15,1 3 128-15,-1-5-128 0,4-12 0 16,-3 14 0-16,-1 0 0 0,1-1 0 16,3-13 0-16,-9 10 160 0,2 1-160 0,0-1 160 15,0 1-160-15,-2-1 128 0,9-10-128 0,-8 12 128 0,-1-1-128 0,0-1 0 16,2 1 144-16,0-3-144 0,0-1 0 0,7-7 128 16,-8 9-128-16,1-2 0 15,-2 0 0-15,9-7 0 0,-9 4-160 0,9-4 160 31,-7 8-1552-31,7-8-208 0,0 0-32 0,0 0-16 0,0 0-896 0,5 16-176 0,4-4-48 0,-9-12-12096 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28.12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7D00472-F6B4-4E75-9852-9A0190AF764A}" emma:medium="tactile" emma:mode="ink">
          <msink:context xmlns:msink="http://schemas.microsoft.com/ink/2010/main" type="inkDrawing" rotatedBoundingBox="20015,9994 21329,10016 21328,10049 20014,10026" semanticType="underline" shapeName="Other">
            <msink:sourceLink direction="with" ref="{C084E6F7-9320-40BA-B343-00E66069EDEC}"/>
          </msink:context>
        </emma:interpretation>
      </emma:emma>
    </inkml:annotationXML>
    <inkml:trace contextRef="#ctx0" brushRef="#br0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1:03.91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EB70062-917D-402D-9DA7-1F779BB4FDE5}" emma:medium="tactile" emma:mode="ink">
          <msink:context xmlns:msink="http://schemas.microsoft.com/ink/2010/main" type="writingRegion" rotatedBoundingBox="13501,9501 22843,8952 22909,10076 13567,10626"/>
        </emma:interpretation>
      </emma:emma>
    </inkml:annotationXML>
    <inkml:traceGroup>
      <inkml:annotationXML>
        <emma:emma xmlns:emma="http://www.w3.org/2003/04/emma" version="1.0">
          <emma:interpretation id="{61A7C6B8-2553-48E8-ADBF-09B4A15BCDBD}" emma:medium="tactile" emma:mode="ink">
            <msink:context xmlns:msink="http://schemas.microsoft.com/ink/2010/main" type="paragraph" rotatedBoundingBox="13501,9501 22843,8952 22909,10076 13567,10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4A0D69-C2BE-41C1-BD17-B18A6CEA40F5}" emma:medium="tactile" emma:mode="ink">
              <msink:context xmlns:msink="http://schemas.microsoft.com/ink/2010/main" type="line" rotatedBoundingBox="13501,9501 22843,8952 22909,10076 13567,10626"/>
            </emma:interpretation>
          </emma:emma>
        </inkml:annotationXML>
        <inkml:traceGroup>
          <inkml:annotationXML>
            <emma:emma xmlns:emma="http://www.w3.org/2003/04/emma" version="1.0">
              <emma:interpretation id="{15E1C698-492E-4EBE-AAAC-31BFE89EC861}" emma:medium="tactile" emma:mode="ink">
                <msink:context xmlns:msink="http://schemas.microsoft.com/ink/2010/main" type="inkWord" rotatedBoundingBox="13516,9754 14102,9720 14133,10233 13546,10267"/>
              </emma:interpretation>
            </emma:emma>
          </inkml:annotationXML>
          <inkml:trace contextRef="#ctx0" brushRef="#br0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        <inkml:trace contextRef="#ctx0" brushRef="#br0" timeOffset="1073.33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        </inkml:traceGroup>
        <inkml:traceGroup>
          <inkml:annotationXML>
            <emma:emma xmlns:emma="http://www.w3.org/2003/04/emma" version="1.0">
              <emma:interpretation id="{BDA89B06-A751-4B20-97FE-3A1C365BC89D}" emma:medium="tactile" emma:mode="ink">
                <msink:context xmlns:msink="http://schemas.microsoft.com/ink/2010/main" type="inkWord" rotatedBoundingBox="14434,9477 17166,9316 17215,10149 14483,10310">
                  <msink:destinationLink direction="with" ref="{302A2F75-6C61-4B18-9D9D-5A3C3F9B962C}"/>
                </msink:context>
              </emma:interpretation>
            </emma:emma>
          </inkml:annotationXML>
          <inkml:trace contextRef="#ctx0" brushRef="#br0" timeOffset="-14631.51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        <inkml:trace contextRef="#ctx0" brushRef="#br0" timeOffset="-18633.5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        <inkml:trace contextRef="#ctx0" brushRef="#br0" timeOffset="-18888.72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        <inkml:trace contextRef="#ctx0" brushRef="#br0" timeOffset="-17642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        <inkml:trace contextRef="#ctx0" brushRef="#br0" timeOffset="-17151.12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        <inkml:trace contextRef="#ctx0" brushRef="#br0" timeOffset="-16613.73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      </inkml:traceGroup>
        <inkml:traceGroup>
          <inkml:annotationXML>
            <emma:emma xmlns:emma="http://www.w3.org/2003/04/emma" version="1.0">
              <emma:interpretation id="{C084E6F7-9320-40BA-B343-00E66069EDEC}" emma:medium="tactile" emma:mode="ink">
                <msink:context xmlns:msink="http://schemas.microsoft.com/ink/2010/main" type="inkWord" rotatedBoundingBox="18871,9185 20161,9110 20227,10234 18937,10310">
                  <msink:destinationLink direction="with" ref="{57D00472-F6B4-4E75-9852-9A0190AF764A}"/>
                </msink:context>
              </emma:interpretation>
            </emma:emma>
          </inkml:annotationXML>
          <inkml:trace contextRef="#ctx0" brushRef="#br0" timeOffset="-34503.99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        <inkml:trace contextRef="#ctx0" brushRef="#br0" timeOffset="-33680.95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        <inkml:trace contextRef="#ctx0" brushRef="#br0" timeOffset="-33224.35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        <inkml:trace contextRef="#ctx0" brushRef="#br0" timeOffset="-32758.28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      </inkml:traceGroup>
        <inkml:traceGroup>
          <inkml:annotationXML>
            <emma:emma xmlns:emma="http://www.w3.org/2003/04/emma" version="1.0">
              <emma:interpretation id="{F41DEE63-1646-4407-86E2-1BECD819F6C8}" emma:medium="tactile" emma:mode="ink">
                <msink:context xmlns:msink="http://schemas.microsoft.com/ink/2010/main" type="inkWord" rotatedBoundingBox="21564,9233 22855,9157 22904,10001 21614,10077">
                  <msink:destinationLink direction="with" ref="{F3F7C93D-073A-48C6-9EDC-D76EEAA44663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98392.35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      <inkml:trace contextRef="#ctx0" brushRef="#br0" timeOffset="-97133.53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      <inkml:trace contextRef="#ctx0" brushRef="#br0" timeOffset="-97853.58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      <inkml:trace contextRef="#ctx0" brushRef="#br0" timeOffset="-96434.56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      <inkml:trace contextRef="#ctx0" brushRef="#br0" timeOffset="-98976.45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      <inkml:trace contextRef="#ctx0" brushRef="#br0" timeOffset="-95245.76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      <inkml:trace contextRef="#ctx0" brushRef="#br0" timeOffset="-99227.19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6:47.42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0743529-0016-44BC-865F-46FD7EBF1602}" emma:medium="tactile" emma:mode="ink">
          <msink:context xmlns:msink="http://schemas.microsoft.com/ink/2010/main" type="writingRegion" rotatedBoundingBox="28171,4673 31501,3790 32000,5672 28670,6555"/>
        </emma:interpretation>
      </emma:emma>
    </inkml:annotationXML>
    <inkml:traceGroup>
      <inkml:annotationXML>
        <emma:emma xmlns:emma="http://www.w3.org/2003/04/emma" version="1.0">
          <emma:interpretation id="{3EEA5E6E-721D-4C8D-9666-ACC46389AB8E}" emma:medium="tactile" emma:mode="ink">
            <msink:context xmlns:msink="http://schemas.microsoft.com/ink/2010/main" type="paragraph" rotatedBoundingBox="28231,4506 29309,4636 29220,5369 28142,52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2DFC51-65FC-4719-B646-DA285B800A69}" emma:medium="tactile" emma:mode="ink">
              <msink:context xmlns:msink="http://schemas.microsoft.com/ink/2010/main" type="line" rotatedBoundingBox="28231,4506 29309,4636 29220,5369 28142,5239"/>
            </emma:interpretation>
          </emma:emma>
        </inkml:annotationXML>
        <inkml:traceGroup>
          <inkml:annotationXML>
            <emma:emma xmlns:emma="http://www.w3.org/2003/04/emma" version="1.0">
              <emma:interpretation id="{9DC52618-C4BC-4508-9398-9B08F725A696}" emma:medium="tactile" emma:mode="ink">
                <msink:context xmlns:msink="http://schemas.microsoft.com/ink/2010/main" type="inkWord" rotatedBoundingBox="28231,4506 29309,4636 29220,5369 28142,52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434 41 5519 0,'0'0'496'0,"0"0"-496"0,0 0 0 0,0 0 0 16,0 0 2272-16,0-10 352 0,0 10 80 0,0 0 16 16,-3-13-1376-16,3 13-288 0,0 0-48 0,0 0-16 15,0 0 96-15,0 0 0 0,0 0 16 0,0 0 0 16,0 0-416-16,0 0-96 0,10 9-16 0,1 0 0 15,-3 0-160-15,1-1-32 0,2 3-16 0,-1-3 0 16,1 1-144-16,1 2-32 0,3-1 0 0,-2-1 0 16,-3 0-16-16,2-2-16 0,1 0 0 0,-13-7 0 15,15 5 32-15,-1-2 0 0,0 1 0 0,-14-4 0 16,16 0 112-16,-2 0 16 0,0-4 16 0,0-3 0 0,0-1-112 0,0-1-32 16,-2 0 0-16,1 0 0 0,-1-1 160 0,-2-4 32 0,-1-2 0 0,0 2 0 15,-2 0-16-15,-2 0 0 16,-1 0 0-16,-3 2 0 0,1-2-32 0,0 2 0 0,-2 12 0 0,0 0 0 15,-2-16-96-15,0 4-32 0,2 12 0 0,0 0 0 32,0 0-64-32,0 0-16 0,0 0 0 0,0 0 0 0,0 0-128 0,0 0-144 15,0 0 144-15,0 0-208 0,-3 17 208 0,1 3 0 16,0 1 0-16,2 1-144 0,2 3 144 0,2-1 0 16,-1 1 0-16,1 1 0 0,-1 2 0 0,1-2 0 0,-4 0 0 15,1 2-128-15,1-1 128 0,-2-1 0 16,-3 0 0-16,-1 0 0 0,1-1 0 0,-3 1 144 0,3-5-144 0,-4 0 160 15,0-2-32-15,0-3-128 16,0-4 192-16,0 0-64 0,-4-1 48 0,1-2 0 16,1-2 0-16,-1 0 0 0,-3-2 64 0,13-5 16 15,-15 0 0-15,-1-2 0 0,0 6-48 0,2-4 0 0,2-2 0 0,1-2 0 16,11 4-64-16,-12-5-16 0,12 5 0 0,-12-7 0 0,12 7 0 0,-9-9-128 16,9 9 192-16,0 0-64 15,-9-14-128-15,4 2 160 0,5 12-160 0,-2-10 160 0,2 10-160 0,0 0 0 16,2-11 0-16,-2 11 0 15,0 0 0-15,0 0 0 0,12-5 0 0,1 0 0 16,-13 5-128-16,15 0 128 0,1 1-160 0,-2 5 160 16,-14-6-128-16,18 7 128 0,-3 0 0 0,-1 1-144 15,0 1 144-15,0-4 128 0,-14-5-128 0,20 7 176 16,-3 4-176-16,1-2 0 0,-3-4-192 0,1 0 192 16,-16-5 0-16,17 7 0 0,1-2 0 0,-2 1 0 15,-1-10 0-15,1 2 0 0,0 1 0 0,0-1 0 16,-1 0 0-16,1-1 0 0,-2-1 0 0,0-1 128 15,-14 5 32-15,16-9 0 0,-2-1 0 0,-4-1 0 16,-1 1 48-16,-9 10 16 0,11-11 0 0,-11 11 0 0,5-17-16 16,0 1 0-16,0 0 0 0,-3 2 0 0,-4 2-16 0,-1 0 0 15,1-2 0-15,-1 5 0 0,3 9-48 0,0 0-16 16,-9-14 0-16,2 4 0 0,7 10-128 0,0 0 0 16,0 0 144-16,0 0-144 0,-9-6 0 0,9 6 0 15,0 0 0-15,0 0 0 0,0 0-256 0,0 0 16 16,0 0 16-16,0 0 0 15,0 16-2080-15,4 0-432 0,1-1-80 0</inkml:trace>
          <inkml:trace contextRef="#ctx0" brushRef="#br0" timeOffset="-948.52">23 57 23039 0,'-7'-18'2048'0,"2"11"-1648"0,5 7-400 0,-5-10 0 16,1-2 1424-16,4 12 208 0,-2-7 32 0,2 7 16 0,0 0-720 0,0 0-128 16,9-4-48-16,5 2 0 0,2 4-480 0,1 3-112 15,1 2 0-15,1 4-16 0,4 3-48 0,1 2 0 16,3 3 0-16,1 3 0 0,-1 1 48 0,0 3 0 16,-3 1 0-16,1-1 0 0,-4 0 16 0,-2 2 0 15,-2 2 0-15,1 0 0 0,-4-1 0 0,0 3 0 16,-2-4 0-16,-3-2 0 0,-2-3-16 0,-2-1 0 0,-1 1 0 0,-4-2 0 15,-2-3 80-15,-2-3 0 16,-1-2 16-16,0 1 0 0,-4 0 112 0,-3-4 32 0,-2-5 0 0,0 2 0 16,-2 2 160-16,-1-4 16 0,-3-3 16 0,1-4 0 15,0-1-16-15,-2-1 0 0,2 3 0 0,1-6 0 16,-3-6-112-16,6 3-32 0,2 1 0 0,1-3 0 16,2-4-96-16,1 2-32 0,2 0 0 0,0 2 0 15,7 12-128-15,-2-14-16 0,2 0-16 0,4 2 0 16,-4 12-160-16,7-13 128 0,-7 13-128 0,14-12 128 15,-4 0-128-15,4 3-176 0,0 4 48 0,0 1 0 32,-14 4-256-32,16-7-64 0,-1-1 0 0,3 2 0 0,-1 3-2336 0,3-1-480 0,-3 1-80 0,-1 1-32 15,-2 0-832 1,2 1-160-16,3-5-48 0,-19 6 0 0</inkml:trace>
        </inkml:traceGroup>
      </inkml:traceGroup>
    </inkml:traceGroup>
    <inkml:traceGroup>
      <inkml:annotationXML>
        <emma:emma xmlns:emma="http://www.w3.org/2003/04/emma" version="1.0">
          <emma:interpretation id="{2D4D251D-EFAB-421E-B105-96B56CC7DC74}" emma:medium="tactile" emma:mode="ink">
            <msink:context xmlns:msink="http://schemas.microsoft.com/ink/2010/main" type="paragraph" rotatedBoundingBox="28408,5564 31737,4681 32000,5672 28670,6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32805D-0A8B-43BA-9D95-B2A1EA94FC8B}" emma:medium="tactile" emma:mode="ink">
              <msink:context xmlns:msink="http://schemas.microsoft.com/ink/2010/main" type="line" rotatedBoundingBox="28408,5564 31737,4681 32000,5672 28670,6555"/>
            </emma:interpretation>
          </emma:emma>
        </inkml:annotationXML>
        <inkml:traceGroup>
          <inkml:annotationXML>
            <emma:emma xmlns:emma="http://www.w3.org/2003/04/emma" version="1.0">
              <emma:interpretation id="{B0363D7E-1C52-4157-AB93-8867F5AF98AA}" emma:medium="tactile" emma:mode="ink">
                <msink:context xmlns:msink="http://schemas.microsoft.com/ink/2010/main" type="inkWord" rotatedBoundingBox="28408,5563 30422,5030 30623,5788 28608,63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19.77">1151 1185 1839 0,'0'0'0'0,"0"0"160"0,0 0-160 0,0 0 0 16,0 0 0-16,0 0 0 0,-12-7 3744 0,1 3 720 15,11 4 144-15,0 0 16 0,-9-7-2912 0,9 7-592 0,0 0-112 0,0 0-32 16,0 0-208-16,0 0-32 0,-3-12-16 0,3 12 0 15,0 0-240-15,0 0-48 0,7-12-16 0,2 3 0 16,1 2-176-16,2 2-48 16,4 1 0-16,-2 1 0 0,2-6-16 0,1 2-16 15,1 2 0-15,1-1 0 0,0 3 32 0,-1-1 0 0,1-1 0 0,0 2 0 16,-1 3 16-16,-1 3 16 0,-1 1 0 0,-16-4 0 16,16 7 32-16,-6 1 16 0,-3 1 0 0,-2 2 0 15,-5-11 112-15,0 0 32 0,-1 19 0 0,-5 0 0 16,-1-3 0-16,1 0 0 0,-3-1 0 0,-3 5 0 15,-2 0-96-15,0 0 0 0,0-5-16 0,0 1 0 16,-2 2-16-16,2-3 0 0,2-1 0 0,-1-1 0 16,3-5 112-16,-1 1 32 0,1 0 0 0,10-9 0 15,0 0 32-15,0 0 16 0,-11 9 0 0,11-9 0 16,0 0-160-16,0 0-48 0,0 0 0 0,0 0 0 0,0 0-112 0,0 0-32 16,9 12 0-16,-9-12 0 15,16 5-128-15,0-3 192 0,-1-2-192 0,5 0 192 16,2-4-192-16,3-3 128 0,-1 2-128 0,1 0 128 0,-1 0-128 15,1-1 0-15,-3 1 0 0,1 0 0 0,-2 0 0 0,-2 1-176 16,1 1 48-16,-5-1 0 16,-15 4-1312-16,16-3-256 0,-16 3-48 0,0 0-16 15,0 0-1312-15,0 0-256 0</inkml:trace>
          <inkml:trace contextRef="#ctx0" brushRef="#br0" timeOffset="5105.41">1195 1321 2751 0,'0'0'256'0,"0"0"-256"16,0 0 0-16,-13-2 0 0,13 2 3728 0,0 0 704 16,0 0 144-16,0 0 32 0,0 0-2768 0,0 0-560 0,0 0-96 0,0 0-32 15,0 0-576-15,0 0-112 16,18-7-16-16,-1 0-16 0,3 0-176 0,2 0-16 0,5 2-16 0,1 0 0 0,1-1-224 0,5 3 176 16,-1-2-176-16,2-1 160 0,0-1-160 0,0 2 0 15,-2 3 0-15,-3-1-7712 16,-2-1-1568-16</inkml:trace>
          <inkml:trace contextRef="#ctx0" brushRef="#br0" timeOffset="5640.72">1787 875 3679 0,'0'0'160'0,"0"0"32"15,0 0-192-15,0 0 0 16,0 0 0-16,0 0 0 0,0 0 3232 0,0 0 608 15,0 0 112-15,0 0 16 0,0 0-2512 0,0 0-512 0,0 0-112 0,0 0 0 16,-14 4-192-16,14-4-48 0,-14 0 0 0,14 0 0 0,-14 0-112 0,14 0-32 16,-14-2 0-16,14 2 0 15,-14-2-64-15,2 0-32 0,12 2 0 0,0 0 0 16,-14-3-64-16,14 3-16 0,0 0 0 0,0 0 0 0,0 0-32 0,0 0-16 0,-12-2 0 31,12 2 0-31,0 0-224 0,0 0 176 0,-9 11-176 0,4-1 160 16,5-10-160-16,-5 18 0 0,0 1 144 0,3-2-144 15,0-1 192-15,-1 1-16 0,-1-1-16 0,2 2 0 16,1 1 32-16,-1-2 0 0,0-3 0 0,2 2 0 16,4 0-32-16,-3-2 0 0,1-2 0 0,0-1 0 15,-2-11-16-15,5 10 0 0,2 2 0 0,0-5 0 16,-7-7 48-16,0 0 0 0,14 4 0 0,-2-2 0 16,0-4 48-16,2 0 16 0,0-1 0 0,0-1 0 15,0 1 0-15,-1-1 16 0,-13 4 0 0,17-7 0 16,-3-2-16-16,-2 4 0 0,-12 5 0 0,14-10 0 15,-3-1-112-15,-1 1-16 0,-1-1-128 0,-9 11 192 16,0 0-192-16,12-9 0 0,-1-1 0 0,-11 10-15360 16</inkml:trace>
          <inkml:trace contextRef="#ctx0" brushRef="#br0" timeOffset="6137.36">1934 969 10015 0,'0'0'448'0,"0"0"80"0,0 0-528 0,0 0 0 0,0 0 0 0,0 0 0 16,0 0 1440-16,4-12 176 0,-1 2 48 0,-3 10 0 16,0 0-624-16,0 0-112 0,7-12-32 0,0 3 0 15,-7 9-128-15,0 0-48 0,11-9 0 0,-1 2 0 16,-10 7-224-16,14-5-48 0,-14 5-16 0,16-5 0 16,-2 1-176-16,0 2-48 0,-14 2 0 0,16 0 0 15,-1 0-208-15,-15 0 128 0,0 0-128 0,0 0 0 0,14 9 208 0,-5 0-48 16,-9-9-16-16,0 0 0 0,0 0 64 0,-2 16 16 15,-3-3 0-15,2 0 0 16,3-13 32-16,-11 12 0 0,-1-2 0 0,1-1 0 16,1 0 0-16,10-9 16 0,-9 7 0 0,9-7 0 15,-10 9 32-15,10-9 0 0,0 0 0 0,0 0 0 0,0 0-16 0,0 0 0 16,-6 12 0-16,6-12 0 0,0 0-48 0,0 0-16 16,0 0 0-16,0 0 0 0,16 0-48 0,0 0-16 0,0-2 0 0,-1-1 0 15,-1 1-160-15,2-2 192 0,0 1-192 0,0 1 192 16,-2 0-192-16,0 1 128 0,-14 1-128 0,17-6 128 31,-1 1-1488-31,-2 2-304 0</inkml:trace>
          <inkml:trace contextRef="#ctx0" brushRef="#br0" timeOffset="729.19">375 912 2751 0,'-18'0'128'0,"8"0"16"0,-4-2-144 0,1 2 0 16,-1-2 0-16,0 4 0 0,-3-4 2880 0,1 2 528 0,0-1 112 0,2-1 32 0,2 2-1808 0,12 0-352 15,-12-2-80-15,3 2-16 0,9 0-96 0,0 0-32 16,0 0 0-16,0 0 0 16,0 0-272-16,0 0-48 0,0 0-16 0,0 0 0 15,0 0-416-15,0 0-96 0,21 0 0 0,4-2-16 16,1 1-80-16,5-1-16 0,4 0 0 0,4-3 0 16,1 1 160-16,2 1 16 0,4-2 16 0,6-1 0 15,6 1 192-15,3 0 48 0,4 0 0 0,3 3 0 0,2-3 64 0,-4 1 32 16,-3 1 0-16,-5-1 0 0,-4 1 32 0,-5-3 0 15,-4 1 0-15,-4 2 0 0,-8-1-80 0,-3 1-16 16,-4-4 0-16,-5 3 0 0,-4 2-96 0,-3 1-32 16,-14 1 0-16,0 0 0 0,0 0-160 0,0 0-16 0,0 0-16 0,0 0 0 15,0 0-96-15,0 0 0 16,0 0-16-16,0 0 0 0,0 0-240 0,0 0 176 0,-12-4-176 0,0 4 160 16,0 0-160-16,12 0-192 0,-14 4 32 0,14-4 16 15,0 0-2928 1,-11 7-592-16</inkml:trace>
          <inkml:trace contextRef="#ctx0" brushRef="#br0" timeOffset="4371.08">696 1193 6447 0,'0'0'576'0,"0"0"-576"0,-5-7 0 0,0 2 0 0,5 5 2240 0,0 0 320 0,-4-9 80 0,4 9 16 15,0 0-1056-15,0 0-192 0,0 0-64 0,0 0 0 0,11-7-576 0,3 2-112 0,2 2-16 0,1 1-16 16,-1-2-272-16,5 6-48 0,0 2-16 0,0 1 0 16,0 0-48-16,3 4-16 15,4 0 0-15,-2 3 0 0,-1 2 0 0,-2 2 0 16,-4 1 0-16,-2-1 0 0,-1-4-32 0,-2 2 0 16,-5 2 0-16,-2-2 0 0,-7-14 128 0,0 17 0 15,-4-3 16-15,-3 0 0 0,-1 0 144 0,-5-2 32 16,-4-3 0-16,-1 0 0 0,-1 0 0 0,-2-2 0 15,-2-4 0-15,2 1 0 0,2-1 64 0,0-1 32 16,0-2 0-16,3-2 0 0,0 0 96 0,4 1 32 16,12 1 0-16,-12-6 0 0,3 1-96 0,9 5 0 0,-5-9-16 15,1-3 0-15,4 0-176 0,4 0-48 0,-1-1 0 0,4 1 0 16,2 0-208-16,3 0-64 0,-3 1 0 0,3 1 0 16,2-1-128-16,0 2 0 0,0 4 0 0,4 0 0 15,-3 0 0-15,1 1 0 0,3 1-192 0,-1 1 192 31,-1 0-1632-31,-1 0-208 0,-2-1-32 0,-14 3-8832 0,16 3-1776 0</inkml:trace>
          <inkml:trace contextRef="#ctx0" brushRef="#br0" timeOffset="7187.96">2037 842 16751 0,'0'0'736'0,"0"0"160"0,0 0-704 0,0 0-192 0,-8-5 0 0,8 5 0 0,0 0 1024 0,0 0 160 15,0 0 32-15,0 0 16 0,1-13-608 0,-1 13-128 16,0 0-32-16,13-8 0 0,1 1-256 0,1 1-48 16,1 3-16-16,2-1 0 0,-1 3-144 0,2-5 128 15,1 1-128-15,-1 2 128 0,0-3-128 0,-1 3 160 16,-3 1-160-16,-1 0 160 0,-1-3 32 0,-13 5 16 16,14-7 0-16,-4 2 0 0,-10 5 176 0,9-7 48 15,-9 7 0-15,0 0 0 0,7-11 16 0,-7 11 0 0,0 0 0 0,0 0 0 16,0 0 64-16,0 0 32 0,1-12 0 0,-1 3 0 15,0 9-144-15,0 0-16 0,0 0-16 0,0 0 0 16,0 0-176-16,0 0-48 0,0 0 0 0,0 0 0 16,0 0-144-16,-7 14 0 0,4 2 144 0,1 0-144 15,0 0 0-15,2 1 0 0,2 4 0 0,2 2 0 16,-1 0 0-16,2-1 0 0,-3-1 0 0,0 0 0 16,1 2 0-16,-3 1 192 0,0-3-64 0,0 0 0 15,-1-1-128-15,-1 1 192 0,0 0-64 0,-1-2 0 16,-3-5 128-16,3-2 16 0,-2-1 16 0,0-1 0 15,-1 1-48-15,-1-4-16 0,7-7 0 0,-10 5 0 0,10-5 32 16,-14 5 16-16,2 0 0 0,-1 1 0 0,1-6 112 0,0 0 0 16,12 0 16-16,-16-2 0 0,0 0-176 0,1 0-32 15,-1 1-16-15,4 1 0 16,-2-2-176-16,14 2 0 0,-16-4 0 0,5 3-16672 16</inkml:trace>
        </inkml:traceGroup>
        <inkml:traceGroup>
          <inkml:annotationXML>
            <emma:emma xmlns:emma="http://www.w3.org/2003/04/emma" version="1.0">
              <emma:interpretation id="{DF9C7A70-B7B6-406C-BBE7-8BD61EF032AC}" emma:medium="tactile" emma:mode="ink">
                <msink:context xmlns:msink="http://schemas.microsoft.com/ink/2010/main" type="inkWord" rotatedBoundingBox="30821,5291 31227,5183 31268,5337 30862,544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809.22">2648 646 3679 0,'0'0'320'0,"0"0"-320"16,-9-2 0-16,9 2 0 0,-12-1 3904 0,12 1 720 15,-9-2 144-15,2-2 32 0,7 4-2384 0,0 0-480 0,0 0-80 0,0 0-32 16,0 0-816-16,0 0-176 15,0 0-16-15,12-7-16 0,0 2-352 0,4 0-64 0,0 0 0 16,3 1-16-16,0 2-80 0,2 1-16 0,0-3 0 0,4 2 0 16,-1 2-128-16,3 0-16 0,-1 0-128 0,0 0 192 15,0 2-192-15,0 2 0 0,1 1 0 0,-1-2 0 32,-2-1-704-32,-3 2-256 0,-3 1-32 0</inkml:trace>
          <inkml:trace contextRef="#ctx0" brushRef="#br0" timeOffset="8019.93">2761 751 5519 0,'0'0'240'0,"-14"5"64"0,2 0-304 0,12-5 0 15,-12 4 0-15,12-4 0 0,-14 0 3600 0,14 0 672 0,0 0 128 0,0 0 16 16,0 0-2576-16,0 0-528 16,0 0-96-16,0 0-32 0,0 0-352 0,0 0-64 15,0 0 0-15,14-11-16 0,0 1-368 0,3 3-80 16,3-2-16-16,1 2 0 0,0 2-128 0,1 0-32 15,5-2 0-15,-3 3 0 0,2-5-128 0,0 2 0 16,-1 0 144-16,3 2-9024 16,-2 2-1808-16</inkml:trace>
        </inkml:traceGroup>
        <inkml:traceGroup>
          <inkml:annotationXML>
            <emma:emma xmlns:emma="http://www.w3.org/2003/04/emma" version="1.0">
              <emma:interpretation id="{D8DD7E33-6515-43F5-9A5C-AFC96FBCEAA1}" emma:medium="tactile" emma:mode="ink">
                <msink:context xmlns:msink="http://schemas.microsoft.com/ink/2010/main" type="inkWord" rotatedBoundingBox="31375,4948 31780,4841 32000,5672 31595,5780"/>
              </emma:interpretation>
              <emma:one-of disjunction-type="recognition" id="oneOf3">
                <emma:interpretation id="interp3" emma:lang="" emma:confidence="0.5">
                  <emma:literal>?</emma:literal>
                </emma:interpretation>
                <emma:interpretation id="interp4" emma:lang="" emma:confidence="0">
                  <emma:literal>?.</emma:literal>
                </emma:interpretation>
                <emma:interpretation id="interp5" emma:lang="" emma:confidence="0">
                  <emma:literal>?:</emma:literal>
                </emma:interpretation>
                <emma:interpretation id="interp6" emma:lang="" emma:confidence="0">
                  <emma:literal>?/</emma:literal>
                </emma:interpretation>
                <emma:interpretation id="interp7" emma:lang="" emma:confidence="0">
                  <emma:literal>?e</emma:literal>
                </emma:interpretation>
              </emma:one-of>
            </emma:emma>
          </inkml:annotationXML>
          <inkml:trace contextRef="#ctx0" brushRef="#br0" timeOffset="8613.67">3426 1052 7359 0,'0'0'320'0,"-9"10"80"0,-1 1-400 0,1-3 0 0,9-8 0 0,-11 11 0 16,3-2 5680-16,8-9 1040 0,0 0 224 0,0 0 32 16,0 0-3920-16,0 0-800 0,0 0-144 0,0 0-48 15,0 0-1040-15,0 0-192 0,0 0-64 0,0 0 0 0,0 0-592 16,15 7-176-16,5-4 0 0</inkml:trace>
          <inkml:trace contextRef="#ctx0" brushRef="#br0" timeOffset="8475.29">3338 415 8287 0,'0'0'736'0,"-5"-7"-592"0,5 7-144 0,0 0 0 16,-9-16 3152-16,2 4 608 0,2 3 112 0,5 9 32 15,-3-12-1920-15,-1 2-384 0,1-1-80 0,3 1-16 16,0 10-576-16,5-12-112 0,2 1-32 0,2 1 0 15,-2-3-192-15,1 3-32 0,3 1-16 0,1 0 0 16,0-1-112-16,1 1-32 0,2 0 0 0,1 4 0 16,0 0-64-16,0 1-16 0,-1 3 0 0,1 1 0 0,1 1-160 0,-1 3-32 15,0-2-128-15,0 3 192 16,-2 4-192-16,-2 1 176 0,-2 1-176 0,-1 3 160 16,-9-14-160-16,5 15 0 0,-1 3 144 0,-4 1-144 15,-4-1 240-15,-1-1-32 0,-4-1 0 0,1 1 0 0,-3-3 16 0,-1 2 0 16,-4-2 0-16,0 2 0 0,1-2-16 0,1 1 0 15,0 1 0-15,0 0 0 0,-2-6 16 0,0 1 0 16,1-1 0-16,2-1 0 0,3 0 0 0,10-9 0 16,-14 7 0-16,3 0 0 0,11-7 16 0,0 0 0 15,0 0 0-15,0 0 0 0,-10 12-112 0,10-12-128 0,0 0 176 16,0 0-176-16,0 0 0 0,3 18 0 0,1-4 0 0,1-4 0 16,-5-10 0-16,12 12 0 15,-1 2 0-15,-1 0 0 16,1 0-1808-16,-2 2-432 0,-1 3-64 0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7:15.188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4680DC91-D356-41BC-8091-2AE9E7F9C9EA}" emma:medium="tactile" emma:mode="ink">
          <msink:context xmlns:msink="http://schemas.microsoft.com/ink/2010/main" type="inkDrawing" rotatedBoundingBox="22074,10291 24207,10268 24214,10888 22081,10910" semanticType="callout" shapeName="Other">
            <msink:sourceLink direction="with" ref="{67F809A5-6C63-4565-95A5-B4A75885B5BB}"/>
          </msink:context>
        </emma:interpretation>
      </emma:emma>
    </inkml:annotationXML>
    <inkml:trace contextRef="#ctx0" brushRef="#br0">2133-2 15887 0,'0'0'704'0,"0"0"144"0,0 0-672 0,0 0-176 0,0 0 0 0,0 0 0 0,0 0 1296 0,0 0 240 16,0 0 32-16,0 0 16 15,0 0-384-15,0 0-80 0,0 0-16 0,0 0 0 0,0 0-288 0,0 0-64 0,-8-7-16 0,8 7 0 31,0 0-208-31,0 0-32 0,0 0-16 0,0 0 0 16,0 0-224-16,0 0-32 0,0 0-16 0,0 0 0 0,0 0-16 0,0 0-16 16,-4 9 0-16,2 0 0 0,2-9 16 0,0 0 0 15,0 0 0-15,-5 12 0 0,5-12 32 0,-5 14 16 16,5-14 0-16,-5 16 0 0,-1-2 16 0,1-2 0 16,0-2 0-16,0 1 0 0,1 1 16 0,-1-1 16 15,-2-3 0-15,3 5 0 0,-3-1 32 0,0 0 0 16,-1 0 0-16,-1 2 0 0,0-1-16 0,0-1 0 15,-1 0 0-15,-1 2 0 0,-1 0-16 0,0 2 0 16,0-4 0-16,-1 2 0 0,5 2-32 0,-3-2 0 16,1 0 0-16,-2 1 0 0,-1-2-48 0,1-1-16 0,0 4 0 0,-2-4 0 0,-2-2 32 0,0-1 0 31,-1 0 0-31,-1 1 0 0,1-1-32 0,-2 0 0 16,-2-2 0-16,0 0 0 0,-2 2 0 0,2-1 0 0,0 3 0 0,2-4 0 15,-2 0-16-15,-2 2-16 0,0 1 0 0,-1 2 0 16,-2-3-32-16,-1 0 0 0,1-2 0 0,0 0 0 0,1 0-128 0,1-2 160 0,-2-3-160 0,0 1 160 31,1 1-160-31,1-1 160 0,-3-1-160 0,3-2 160 16,-1 0-160-16,1 4 160 0,-2 1-160 0,-1-5 160 15,1-2-160-15,0 2 0 0,0 0 144 0,0 0-144 16,-2 0 0-16,1 0 144 0,5 2-144 0,-1-4 0 16,-2 2 0-16,1 2 0 0,-1-1 0 0,-1-1 0 15,-2-3 128-15,0 1-128 0,-1 1 0 0,-1-3 0 16,-2-1 144-16,1-2-144 0,-2 0 0 0,-1 2 144 15,1-4-144-15,2 0 0 0,-1-3 144 0,1 3-144 16,1 2 0-16,6 2 0 0,-4-7 0 0,3 3 128 16,2 2-128-16,2 2 128 0,2-2-128 0,2 0 128 0,1-2-128 0,2 2 144 15,14 7-144-15,-16-11 160 0,4-3-160 0,1 0 160 16,1 2-160-16,1 2 160 0,2-1-160 0,2-1 0 16,0-2 144-16,0 3-144 0,-1 3 0 0,6 8 128 15,-5-14-128-15,0 1 0 0,1 3 0 0,1 1 128 16,3 9-128-16,-4-14 0 0,1 2 0 0,-1 3 0 15,1 1 0-15,-1-1 0 0,1-2 0 0,1 1 0 16,-1 1 0-16,-1 0 128 0,1-3-128 0,-1 0 0 16,1 1 0-16,-3-1 128 0,3 0-128 0,-1 0 0 0,-1-1 0 0,2 3 0 15,-1 1 0-15,1 0 0 0,-3-3 0 0,1 3 128 16,0 2-128-16,0 0 0 0,-2-3 0 0,1 3 0 16,6 7 0-16,-7-5 128 15,2-1-128-15,0-1 0 0,5 7 0 0,0 0 0 0,0 0 0 0,0 0 0 16,-9-6 0-16,9 6 0 15,0 0 0-15,0 0 0 0,0 0 0 0,0 0 0 0,0 0 0 0,0 0 0 16,0 0 0-16,0 0-192 0,0 0 192 0,0 0-13744 16,0 0-2640-16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9C6501C-5379-4796-956E-8AA3A299F059}" emma:medium="tactile" emma:mode="ink">
          <msink:context xmlns:msink="http://schemas.microsoft.com/ink/2010/main" type="writingRegion" rotatedBoundingBox="24125,6845 25400,6410 25573,6917 24298,7351"/>
        </emma:interpretation>
      </emma:emma>
    </inkml:annotationXML>
    <inkml:traceGroup>
      <inkml:annotationXML>
        <emma:emma xmlns:emma="http://www.w3.org/2003/04/emma" version="1.0">
          <emma:interpretation id="{6BCABACC-BE78-4C3C-A901-B7AFB1445DD4}" emma:medium="tactile" emma:mode="ink">
            <msink:context xmlns:msink="http://schemas.microsoft.com/ink/2010/main" type="paragraph" rotatedBoundingBox="24125,6845 25400,6410 25573,6917 24298,7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6C7C09-54C6-4663-83D9-115EBADFC16C}" emma:medium="tactile" emma:mode="ink">
              <msink:context xmlns:msink="http://schemas.microsoft.com/ink/2010/main" type="line" rotatedBoundingBox="24125,6845 25400,6410 25573,6917 24298,7351"/>
            </emma:interpretation>
          </emma:emma>
        </inkml:annotationXML>
        <inkml:traceGroup>
          <inkml:annotationXML>
            <emma:emma xmlns:emma="http://www.w3.org/2003/04/emma" version="1.0">
              <emma:interpretation id="{06A72E38-6F6A-4AE5-9C2C-C033ACD28B26}" emma:medium="tactile" emma:mode="ink">
                <msink:context xmlns:msink="http://schemas.microsoft.com/ink/2010/main" type="inkWord" rotatedBoundingBox="24125,6845 25400,6410 25573,6917 24298,7351">
                  <msink:destinationLink direction="with" ref="{2BD793BF-3ABC-4022-A36F-A89DE35802D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      <inkml:trace contextRef="#ctx0" brushRef="#br0" timeOffset="602.9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1351.2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  <inkml:trace contextRef="#ctx0" brushRef="#br0" timeOffset="1819.6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6:23.222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context xml:id="ctx1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E847A38F-7062-41FE-80CD-E3E96BBB83A9}" emma:medium="tactile" emma:mode="ink">
          <msink:context xmlns:msink="http://schemas.microsoft.com/ink/2010/main" type="writingRegion" rotatedBoundingBox="20797,7867 28396,6828 29474,14710 21875,15750"/>
        </emma:interpretation>
      </emma:emma>
    </inkml:annotationXML>
    <inkml:traceGroup>
      <inkml:annotationXML>
        <emma:emma xmlns:emma="http://www.w3.org/2003/04/emma" version="1.0">
          <emma:interpretation id="{5A8F08F3-D5AC-46DC-9CC5-A4F7D8018D69}" emma:medium="tactile" emma:mode="ink">
            <msink:context xmlns:msink="http://schemas.microsoft.com/ink/2010/main" type="paragraph" rotatedBoundingBox="23839,7601 24920,7644 24896,8247 23815,82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B09BF20-F619-4A4E-9E78-0C2462910D18}" emma:medium="tactile" emma:mode="ink">
              <msink:context xmlns:msink="http://schemas.microsoft.com/ink/2010/main" type="line" rotatedBoundingBox="23839,7601 24920,7644 24896,8247 23815,8204"/>
            </emma:interpretation>
          </emma:emma>
        </inkml:annotationXML>
        <inkml:traceGroup>
          <inkml:annotationXML>
            <emma:emma xmlns:emma="http://www.w3.org/2003/04/emma" version="1.0">
              <emma:interpretation id="{D0ACBB94-CF87-450B-A1D8-137947E6EB82}" emma:medium="tactile" emma:mode="ink">
                <msink:context xmlns:msink="http://schemas.microsoft.com/ink/2010/main" type="inkWord" rotatedBoundingBox="23839,7601 24920,7644 24896,8247 23815,820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-5231-1459 12255 0,'0'0'544'0,"0"0"112"0,0 0-528 0,0 0-128 15,0 0 0-15,0 0 0 0,14-7 1216 0,-14 7 192 16,0 0 64-16,0 0 0 0,7-15-288 0,0 2-48 15,-7 13-16-15,9-12 0 0,-2 3 0 0,-7 9 0 0,8-12 0 0,1 5 0 0,-9 7-224 0,14-7-32 16,0 2-16-16,0 0 0 0,0 1-224 0,2 2-48 31,0 2-16-31,3 2 0 0,2 0-256 0,1 3-48 0,3 4-16 16,1 1 0-16,0 3-112 0,1 1-128 0,-5 0 176 0,1 3-176 16,0 6 208-16,-2 0-64 0,-4-4-16 0,1 2 0 15,-2 0-128-15,-1 0 160 0,-1-2-160 0,-3 0 160 16,-4-1-160-16,-2 1 192 0,0 0-192 0,-1 0 192 15,-4-3-48-15,-2 0 0 0,2-16 0 0,-5 17 0 16,-2-1 48-16,-2-4 16 0,-3-1 0 0,-2-2 0 16,0-1 48-16,-2-1 0 0,0-1 0 0,2-1 0 15,0-2 0-15,2-3 16 0,0 2 0 0,12-2 0 16,-12-5 32-16,1 1 0 0,1-1 0 0,1 0 0 0,9 5 16 0,-11-9 16 16,3 0 0-16,1 1 0 0,7 8-16 15,-6-14-16-15,1 0 0 0,2 1 0 16,3 13-48-16,-2-14 0 0,2 14 0 0,0 0 0 15,3-19-256-15,1 5 128 0,-4 14-128 0,0 0 0 0,7-16 128 16,-2 4-128-16,-5 12 0 0,7-10 0 16,-7 10 0-16,11-6 0 0,-11 6 0 0,15-5 0 15,-1 0-1168-15,0 3-192 0,-14 2-48 0,20 0-15232 16</inkml:trace>
          <inkml:trace contextRef="#ctx0" brushRef="#br0" timeOffset="1273.93">-4640-1557 1839 0,'0'0'160'0,"0"0"-160"0,0 0 0 0,0 0 0 0,0 0 3200 0,0 0 624 16,-5-5 112-16,5 5 32 15,0 0-2368-15,0 0-480 0,0 0-96 0,0 0 0 0,0 0-368 0,0 0-64 16,0 0-16-16,0 0 0 0,0 0-80 0,0 0-32 0,15 7 0 16,1-2 0-1,-2 1-160-15,2-3-48 0,0-3 0 0,-1 4 0 0,1 1-80 16,0-2-32-16,0-4 0 0,-2 1 0 15,0 0-16-15,0 0-128 0,-2-2 192 0,-12 2-64 16,14-7 64-16,-4 0 16 0,-10 7 0 0,9-9 0 0,-2 0 0 0,-4 1 0 0,1-5 0 0,-2 5 0 31,-2-3 176-31,-2 2 16 0,-2-1 16 0,1-1 0 0,-1 1 0 0,1 1 0 16,3 9 0-16,-5-10 0 0,-1-1-144 0,6 11-16 16,0 0-16-16,0 0 0 0,-5-8-240 0,5 8 176 15,-3-7-176-15,3 7 160 0,0 0-160 0,0 0 0 16,0 0 0-16,0 0 0 0,0 0 0 0,3 15 0 15,2 1-160-15,2 1 160 0,0 1-160 0,2 1 160 16,0 4-160-16,0 1 160 0,-2 3-128 0,1 1 128 16,1 0 0-16,0 3-144 0,-4-3 144 0,0 0 0 15,-1 0 0-15,-1 0 0 0,1-2 0 0,-2 0 0 16,-2 1 0-16,-2-3 128 0,-2-5-128 0,1-1 144 0,-1-2-144 0,-3-2 160 0,-1-4 32 0,-3-3 16 16,4 4 0-1,-3-4 0-15,-3-2 64 0,1-2 16 0,-4-3 0 0,2 0 0 16,1-1 0-16,0-1 0 0,-1-2 0 0,2-1 0 0,3-2 48 0,1-2 16 15,8 9 0-15,-9-10 0 16,-2-2-96-16,4 3 0 0,7 9-16 0,-5-12 0 16,2-2-112-16,1 1-128 0,2 1 176 0,2 2-176 15,-2 10 0-15,5-14 0 0,2 0 0 0,0 1 0 0,-7 13 0 16,0 0 0-16,12-8 0 0,0 2 0 16,-1-1 0-16,1 0 0 0,-12 7-160 0,16 2 160 15,-1 0-128-15,-1 1 128 0,-14-3-160 0,18 9 160 0,-2 0 0 16,-2 0 0-16,-14-9-128 0,14 12 128 0,-2 0 0 15,-2 0 0-15,-1-3 0 0,-9-9-144 16,0 0 144-16,9 14 0 0,-4-2 0 0,-5-12 0 16,0 0 0-16,0 0 0 0,0 0 0 0,0 0 0 0,0 0 0 0,0 0 144 15,0 0-144-15,0 0 0 0,14 2 192 0,-14-2-192 16,16-5 192-16,-2-2-192 0,-2-5 160 0,-1 1-160 16,-11 11 128-16,14-14-128 0,-2-2 160 0,-2 2-160 15,-1 0 192-15,2 0-192 0,-3 0 192 0,3 2-64 16,-2 0 0-16,-1 1-128 0,-8 11 256 0,11-10-48 15,-11 10-16-15,8-10 0 0,-8 10-16 0,0 0-16 16,0 0 0-16,0 0 0 0,0 0 16 0,0 0 0 16,0 0 0-16,0 0 0 0,0 0-176 0,0 0 192 15,-3-9-192-15,3 9 192 0,0 0-192 0,0 0 0 0,-12 0 0 0,12 0 0 16,-12 3 0-16,12-3 0 0,-9 7 0 0,9-7-176 31,-12 7-2400-31,12-7-496 0</inkml:trace>
        </inkml:traceGroup>
      </inkml:traceGroup>
    </inkml:traceGroup>
    <inkml:traceGroup>
      <inkml:annotationXML>
        <emma:emma xmlns:emma="http://www.w3.org/2003/04/emma" version="1.0">
          <emma:interpretation id="{BC16B774-BAAE-4CE2-8D67-38DA0745A972}" emma:medium="tactile" emma:mode="ink">
            <msink:context xmlns:msink="http://schemas.microsoft.com/ink/2010/main" type="paragraph" rotatedBoundingBox="21884,7719 25942,7550 25996,8858 21938,90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376DDA-5EA2-4453-91D5-967CEE74C681}" emma:medium="tactile" emma:mode="ink">
              <msink:context xmlns:msink="http://schemas.microsoft.com/ink/2010/main" type="line" rotatedBoundingBox="21883,7719 25942,7550 25996,8858 21938,9026"/>
            </emma:interpretation>
          </emma:emma>
        </inkml:annotationXML>
        <inkml:traceGroup>
          <inkml:annotationXML>
            <emma:emma xmlns:emma="http://www.w3.org/2003/04/emma" version="1.0">
              <emma:interpretation id="{2B5C5F54-5DEC-4743-8DB3-AC1074CDD208}" emma:medium="tactile" emma:mode="ink">
                <msink:context xmlns:msink="http://schemas.microsoft.com/ink/2010/main" type="inkWord" rotatedBoundingBox="23932,8397 25973,8312 25996,8858 23954,89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97.21">-5051-831 4607 0,'0'0'400'16,"-12"2"-400"-16,1-2 0 0,11 0 0 0,-15 0 2416 0,2 0 400 0,3 0 64 0,10 0 32 15,0 0-1408-15,0 0-288 0,-12 0-48 0,12 0-16 16,0 0-192-16,0 0-32 16,0 0-16-16,0 0 0 0,0 0-272 0,0 0-64 15,0 0-16-15,0 0 0 0,0 0-208 0,0 0-32 16,0 0-16-16,0 0 0 0,19 0-48 0,4-2 0 0,3-1 0 0,3 3 0 16,5 0 48-16,2 0 0 0,1-2 0 0,5 0 0 0,2-1 48 0,0-1 16 15,-2 1 0-15,1-1 0 0,1 1 128 0,5-3 16 16,3-1 16-16,3 2 0 15,-1 0 48-15,2 1 16 0,-2-1 0 0,0-2 0 0,-1 2 16 0,-6 1 0 16,-5 1 0-16,-6-1 0 16,-2-1 32-16,-6 2 16 0,-4-3 0 0,-3 3 0 15,-3-1 48-15,-3-1 16 0,-1 2 0 0,-14 3 0 16,11-6-96-16,-11 6-32 0,10-7 0 0,-10 7 0 16,0 0-192-16,0 0-32 0,0 0-16 0,0 0 0 15,0 0-144-15,0 0-16 0,0 0-16 0,0 0 0 0,0 0-176 0,0 0 0 0,0 0 144 0,0 0-144 31,0 0 0-31,0 0-128 0,0 0 0 0,0 0-12944 16,0 0-2592-16</inkml:trace>
          <inkml:trace contextRef="#ctx0" brushRef="#br0" timeOffset="3082.34">-4782-675 14847 0,'0'0'656'0,"0"0"144"0,0 0-640 0,0 0-160 0,-8-9 0 0,8 9 0 16,0 0 1472-16,0 0 256 0,0 0 48 0,0 0 16 15,-4-11-640-15,4 11-112 0,0 0-16 0,0 0-16 16,9-8-448-16,-9 8-96 0,14-9-16 0,0 5 0 16,1 8-176-16,1-2-32 0,0-4-16 0,1 5 0 15,1 4-224-15,1 2 176 0,0 0-176 0,2 3 160 16,4-1-160-16,-2 3 0 0,-1 3 0 0,3 1 128 16,-2-3-128-16,-2 3 160 0,-2-2-160 0,-2-1 160 15,-1 3 0-15,-4-2 0 0,-3-2 0 0,-9-14 0 0,7 17 32 0,-5-3 16 16,-2-14 0-16,-6 16 0 15,-1-6 192-15,-3-1 48 0,-2-4 0 0,-4 2 0 16,-1 0 48-16,-3-2 16 0,-2-5 0 0,-1 2 0 16,-2 2-48-16,3-3 0 0,1-2 0 0,1-1 0 0,1 0 0 0,3 0 0 15,2-1 0-15,14 3 0 0,-14-5 16 0,14 5 0 16,0 0 0-16,0 0 0 0,-12-11-160 0,12 11-16 16,0 0-16-16,0 0 0 0,4-16-288 0,4 2 128 15,3 4-128-15,5 1 0 0,3 2 0 0,7 0 0 0,2 0 0 0,4 2-144 16,1 2-176-16,2 1-16 0,1-2-16 0,3 4 0 31,-1-5-2272-31,3 3-464 0,2 2-96 0</inkml:trace>
          <inkml:trace contextRef="#ctx0" brushRef="#br0" timeOffset="3703.96">-3871-672 2751 0,'0'0'256'15,"0"0"-256"-15,0 0 0 0,0 0 0 16,0 0 2736-16,0 0 496 0,0 0 96 0,0 0 32 0,0 0-1712 0,0 0-352 0,6-12-64 0,-6 12-16 16,0 0 48-16,0 0 0 15,-4-16 0-15,1 7 0 0,3 9-96 0,0 0-16 16,0 0 0-16,0 0 0 0,-14-1-304 0,1 4-64 0,3 4-16 0,1 0 0 16,0 0-304-16,1 2-64 0,-1 5-16 0,0 2 0 15,2-1-160-15,0 1-32 0,0-2-16 0,2 2 0 16,0 0-176-16,1-1 160 15,1-1-160-15,1 2 160 0,0-2-160 0,2-2 0 16,0-1 144-16,2-1-144 0,-2-10 0 0,0 0 128 16,7 12-128-16,-7-12 0 0,10 9 0 0,-10-9 144 15,0 0-144-15,18 4 0 0,-2-3 144 0,-2-1-144 16,-14 0 0-16,15-3 144 0,-1-4-144 0,-3 0 0 0,-1 0 144 0,1-3-144 16,-3-4 0-16,1 0 144 15,-2 0-144-15,0-4 0 0,-3-5 192 0,-1 4-64 0,1 0 0 0,-4 1-128 16,-2 3 160-16,0-1-160 0,0 0 128 0,1 4-128 15,1 12 176-15,-4-12-48 0,4 12-128 0,0 0 192 0,0 0-48 0,0 0-16 16,0 0 0-16,0 0 0 16,0 0 0-16,0 0-128 0,0 0 192 0,0 0-64 15,5 14-128-15,2 1 0 0,-7-15 0 0,9 16 128 16,-4 5-128-16,2 0 128 0,0-3-128 0,0-1 128 16,0 1-128-16,0-3 160 0,0 1-160 0,2 0 160 15,0-2-160-15,0 0 128 0,-1-2-128 0,1-2 128 0,-9-10-128 0,11 13 0 16,-11-13 144-16,0 0-144 15,14 8 0-15,-14-8 0 0,0 0-192 0,15 0-16128 16</inkml:trace>
          <inkml:trace contextRef="#ctx0" brushRef="#br0" timeOffset="4296.35">-3556-952 1839 0,'0'0'0'0,"0"0"160"0,0 0-160 0,0 0 0 0,0 0 0 0,0 0 0 16,0 0 3952-16,0 0 752 0,0 0 160 0,0 0 16 15,14 0-3376-15,-14 0-672 0,0 0-144 0,0 0-32 0,0 0-272 16,0 0-48-16,0 0-16 0,0 0 0 0,0 0-48 0,-4 13-16 15,4-13 0-15,-12 10 0 0,2-3 32 0,10-7 0 16,-14 5 0-16,2-1 0 0,-1-1-48 0,13-3-16 16,-14 0 0-16,14 0 0 0,-12 0 32 0,12 0 0 15,-12 0 0-15,12 0 0 0,0 0-64 0,0 0 0 16,-12 7 0-16,12-7 0 0,-7 16-192 0,1-2 176 16,1-2-176-16,2 2 160 0,3 6-160 0,0-3 0 15,3 1 144-15,1 1-144 0,-1-2 128 0,2 1-128 16,-1 1 160-16,1 0-160 0,-1-5 192 0,1 0-64 15,-2 0-128-15,-3-14 192 0,7 14 16 0,2-2 0 16,-9-12 0-16,9 14 0 0,0-3 16 0,-1-1 0 16,1-4 0-16,0-1 0 0,-9-5 32 0,15 3 0 0,-1-1 0 0,0-4 0 15,-14 2 64-15,14-7 32 0,-1-1 0 0,-1 1 0 16,4 1-32-16,-16 6-16 0,10-15 0 16,-1 2 0-16,7 6-176 0,-4 0-128 15,-12 7 192-15,12-8-192 0,-1-1 0 0,-11 9-256 16,12-5 32-16</inkml:trace>
          <inkml:trace contextRef="#ctx0" brushRef="#br0" timeOffset="4704.68">-3451-812 14735 0,'0'0'640'0,"0"0"160"0,0 0-640 15,0 0-160-15,0 0 0 0,0 0 0 0,7-8 1488 0,-7 8 272 16,9-9 48-16,1 2 16 0,-10 7-832 0,16-4-160 16,-2 1-48-16,-14 3 0 0,17 2-304 0,-1 1-64 0,-16-3-16 15,18 7 0-15,-4-2-128 0,-2 2-16 0,-2 4-16 0,-10-11 0 16,0 0 48-16,0 0 16 0,7 14 0 0,-7-14 0 15,0 0 80-15,0 16 0 0,0-16 16 0,-7 17 0 16,-1 0 112-16,-1-3 0 16,-3-5 16-16,3 0 0 0,-2-2-64 0,1 0-16 0,-1-2 0 0,11-5 0 15,0 0 0-15,-12 5 0 0,12-5 0 0,0 0 0 16,0 0-32-16,0 0-16 16,0 0 0-16,0 0 0 0,0 0-208 0,0 0-32 15,0 0-16-15,0 0 0 0,16 2-144 0,0-2 0 16,-1 0 144-16,1-2-144 0,-2-1 0 0,0 1 0 15,0 2 0-15,0 0 0 0,-2-3-160 0,-12 3-96 0,12-9-32 0,-12 9-10272 16,13-7-2064-16</inkml:trace>
          <inkml:trace contextRef="#ctx0" brushRef="#br0" timeOffset="5265.63">-3241-927 12895 0,'0'0'1152'0,"0"0"-928"15,0 0-224-15,0 0 0 16,-6-9 1568-16,6 9 272 0,-7-9 48 0,2 4 16 0,5 5-752 0,0 0-128 0,-9-5-48 0,9 5 0 16,0 0-336-16,0 0-80 0,0 0-16 0,0 0 0 15,-6-7-112-15,6 7-32 0,0 0 0 0,0 0 0 16,0 0-128-16,0 0-16 16,0-9-16-16,0 9 0 0,0 0-64 15,0 0-16-15,0 0 0 0,0 0 0 16,12-5-32-16,-12 5-128 0,0 0 192 0,14-4-64 0,-14 4-128 0,14-1 160 15,-14 1-160-15,12-2 160 0,-12 2-160 0,0 0 160 16,0 0-160-16,14-2 160 0,-14 2 32 0,0 0 0 16,9-5 0-16,-9 5 0 0,0 0 112 0,0 0 16 15,0 0 16-15,0 0 0 0,0 0 64 0,0 0 16 0,0 0 0 0,0 0 0 0,-7-9-112 0,7 9-32 32,0 0 0-32,0 0 0 0,-9-5-96 0,9 5-32 15,0 0 0-15,0 0 0 0,0 0-144 0,0 0 0 0,0 0 0 0,0 0 0 0,0 0 0 0,0 0 0 16,0 14 0-16,2-2 0 15,-2-12-144-15,5 18 144 16,2-3 0-16,0 3 0 0,0-4 0 0,0 0 0 0,0 2 0 0,0 1 0 16,0 2 0-16,0 1 0 0,0-1 0 0,0 2 0 15,-2 0 0-15,2 1 0 0,0-1 0 0,0 0 0 16,2-3 0-16,-2-2 0 0,0 1 128 0,-2-1-128 16,0 0 0-16,-1-2 128 0,-4-14-128 0,0 0 0 15,3 17 208-15,1-5-48 0,-4-12-16 0,0 0 0 16,-2 13 80-16,2-13 16 0,-3 10 0 0,3-10 0 15,0 0 128-15,-14 4 16 0,0-1 16 0,0 1 0 16,-2-4 32-16,2 1 0 0,0-1 0 0,0 0 0 16,-2-1-112-16,0 2-32 0,1 3 0 0,-1-2 0 15,0-1-288-15,2 3 128 0,2 1-128 0,2 2 0 32,-1-2-1216-32,11-5-336 0</inkml:trace>
        </inkml:traceGroup>
        <inkml:traceGroup>
          <inkml:annotationXML>
            <emma:emma xmlns:emma="http://www.w3.org/2003/04/emma" version="1.0">
              <emma:interpretation id="{A0024569-209D-4061-A868-A9D272026A39}" emma:medium="tactile" emma:mode="ink">
                <msink:context xmlns:msink="http://schemas.microsoft.com/ink/2010/main" type="inkWord" rotatedBoundingBox="21884,7719 22577,7690 22630,8970 21937,8998">
                  <msink:destinationLink direction="with" ref="{1B2794C2-7ED8-4713-B4AC-588BFB80BA47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1" brushRef="#br1">-7176-1603 0</inkml:trace>
          <inkml:trace contextRef="#ctx0" brushRef="#br1" timeOffset="19681.24">-6953-544 5519 0,'0'0'240'0,"-2"-11"64"0,2-1-304 0,0 0 0 0,2 0 0 0,-1-1 0 0,-1 13 3632 0,2-14 656 0,0-1 144 0,0 2 32 16,1 5-2592-16,2-5-512 0,-1 1-96 0,-2 0-32 15,-1 0-144-15,3 3-48 0,-4 9 0 0,0 0 0 16,7-14-176-16,-2 3-32 0,-5 11-16 0,0 0 0 16,0 0-384-1,0 0-80-15,0 0-16 0,16 11 0 0,-4 3-144 0,-3 0-48 16,-9-14 0-16,12 19 0 0,-1-1-16 16,-3 1-128-16,-1 0 192 0,0 2-64 15,-1 0 0-15,-3 0 0 0,-1-2 0 0,-2 1 0 0,-2-3 64 0,2 2 0 16,-2-3 0-16,1 0 0 0,-1 1-48 0,2 1 0 15,0-1 0-15,0-17 0 0,3 18-16 0,-3-18 0 16,6 17 0-16,-6-17 0 0,0 0 16 0,8 14 0 16,-8-14 0-16,14 11 0 0,-14-11 32 0,0 0 0 15,18 3 0-15,-1-3 0 0,1-2 144 0,1-3 48 16,0-5 0-16,4-3 0 0,0-2 64 0,-1-1 16 16,-1 0 0-16,0 0 0 0,-1-1-128 0,-1 1-32 0,-3-1 0 15,1 3 0-15,-1 0-144 0,-1-2-16 0,1-1-128 16,2-1-12464-16,3 2-2592 15</inkml:trace>
        </inkml:traceGroup>
      </inkml:traceGroup>
    </inkml:traceGroup>
    <inkml:traceGroup>
      <inkml:annotationXML>
        <emma:emma xmlns:emma="http://www.w3.org/2003/04/emma" version="1.0">
          <emma:interpretation id="{004217E9-27BC-4CA7-85FE-5AFB5DEDF9BA}" emma:medium="tactile" emma:mode="ink">
            <msink:context xmlns:msink="http://schemas.microsoft.com/ink/2010/main" type="paragraph" rotatedBoundingBox="24715,9126 25438,9126 25438,9594 24715,959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1EDAD08-9B0C-43E9-BA8A-34D48492BCDA}" emma:medium="tactile" emma:mode="ink">
              <msink:context xmlns:msink="http://schemas.microsoft.com/ink/2010/main" type="inkBullet" rotatedBoundingBox="24656,9241 25387,9090 25463,9456 24732,9607"/>
            </emma:interpretation>
            <emma:one-of disjunction-type="recognition" id="oneOf3">
              <emma:interpretation id="interp3" emma:lang="" emma:confidence="0">
                <emma:literal>↳</emma:literal>
              </emma:interpretation>
            </emma:one-of>
          </emma:emma>
        </inkml:annotationXML>
        <inkml:trace contextRef="#ctx0" brushRef="#br1" timeOffset="-185856.55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<inkml:trace contextRef="#ctx0" brushRef="#br1" timeOffset="-186426.55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<inkml:trace contextRef="#ctx0" brushRef="#br1" timeOffset="-185286.55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<inkml:trace contextRef="#ctx0" brushRef="#br1" timeOffset="-184916.55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</inkml:traceGroup>
    </inkml:traceGroup>
    <inkml:traceGroup>
      <inkml:annotationXML>
        <emma:emma xmlns:emma="http://www.w3.org/2003/04/emma" version="1.0">
          <emma:interpretation id="{9C29AA8D-2CB4-4ED3-9FCC-ACBE19D27F35}" emma:medium="tactile" emma:mode="ink">
            <msink:context xmlns:msink="http://schemas.microsoft.com/ink/2010/main" type="paragraph" rotatedBoundingBox="21851,9812 28676,8879 28802,9795 21976,107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7A520C-15DE-498C-825B-07AD5A621704}" emma:medium="tactile" emma:mode="ink">
              <msink:context xmlns:msink="http://schemas.microsoft.com/ink/2010/main" type="line" rotatedBoundingBox="21851,9812 28676,8879 28802,9795 21976,10728"/>
            </emma:interpretation>
          </emma:emma>
        </inkml:annotationXML>
        <inkml:traceGroup>
          <inkml:annotationXML>
            <emma:emma xmlns:emma="http://www.w3.org/2003/04/emma" version="1.0">
              <emma:interpretation id="{16C4D4A8-2E79-4348-8426-4E50A3DA3EB3}" emma:medium="tactile" emma:mode="ink">
                <msink:context xmlns:msink="http://schemas.microsoft.com/ink/2010/main" type="inkWord" rotatedBoundingBox="25362,9332 28676,8879 28802,9795 25488,10248">
                  <msink:destinationLink direction="with" ref="{F5D3117F-3C60-479B-8D89-25F3E7B262A9}"/>
                  <msink:destinationLink direction="with" ref="{2BD793BF-3ABC-4022-A36F-A89DE35802D6}"/>
                </msink:context>
              </emma:interpretation>
            </emma:emma>
          </inkml:annotationXML>
          <inkml:trace contextRef="#ctx0" brushRef="#br1" timeOffset="-211796.55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1" timeOffset="-211576.55">-2185 445 5519 0,'0'0'496'0,"16"0"-496"31,-16 0 0-31,17-7 0 0,2 6 2320 0,2-3 368 0,4-1 80 0,-1 3 16 0,-1-1-1296 0,0 1-256 16,-1 2-48-16,1-2-16 0,0 0-528 0,0 2-96 16,-2 0-32-1,0 0 0-15,-2-1-240 0,-2 1-48 16,-3 0-16-16,2-4-10016 0</inkml:trace>
          <inkml:trace contextRef="#ctx0" brushRef="#br1" timeOffset="-211006.55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  <inkml:trace contextRef="#ctx0" brushRef="#br1" timeOffset="-200026.55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      <inkml:trace contextRef="#ctx0" brushRef="#br1" timeOffset="-210126.55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    <inkml:trace contextRef="#ctx0" brushRef="#br1" timeOffset="-210496.55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1" timeOffset="213810.18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</inkml:traceGroup>
        <inkml:traceGroup>
          <inkml:annotationXML>
            <emma:emma xmlns:emma="http://www.w3.org/2003/04/emma" version="1.0">
              <emma:interpretation id="{67F809A5-6C63-4565-95A5-B4A75885B5BB}" emma:medium="tactile" emma:mode="ink">
                <msink:context xmlns:msink="http://schemas.microsoft.com/ink/2010/main" type="inkWord" rotatedBoundingBox="21877,10003 24780,9605 24864,10212 21960,10610">
                  <msink:destinationLink direction="with" ref="{4680DC91-D356-41BC-8091-2AE9E7F9C9EA}"/>
                  <msink:destinationLink direction="with" ref="{81A27026-DDBC-4E87-BDE1-20BA235F1F1C}"/>
                </msink:context>
              </emma:interpretation>
            </emma:emma>
          </inkml:annotationXML>
          <inkml:trace contextRef="#ctx0" brushRef="#br1" timeOffset="-187196.55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  <inkml:trace contextRef="#ctx0" brushRef="#br1" timeOffset="-164836.55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        <inkml:trace contextRef="#ctx0" brushRef="#br2" timeOffset="52783.98">-6988 953 4607 0,'0'0'192'0,"0"0"64"0,0 0-256 0,0 0 0 16,0 0 0-16,0 0 0 0,0 0 3056 0,0 0 560 16,1-9 112-16,-1 9 32 0,0 0-1840 0,0 0-384 15,0 0-64-15,0 0 0 16,0 0-480-16,0 0-96 0,0 0 0 0,0 0-16 15,0 0-368-15,0 0-80 0,0 0-16 0,2 14 0 16,-2-14-128-16,-2 19-32 0,1 0 0 0,-3-1 0 0,1-1-48 0,-1 1-16 0,-1-1 0 0,0 1 0 16,-1-3 16-16,3 1 0 15,-2 0 0-15,-1-2 0 0,-1-4-32 0,0 3-16 16,2 1 0-16,0-4 0 0,5-10 0 0,-11 9 0 16,3-2 0-16,8-7 0 0,0 0 16 0,-9 7 0 15,9-7 0-15,0 0 0 0,0 0 80 0,-12 2 0 0,12-2 16 0,-11-6 0 16,11 6 32-16,0 0 0 0,-7-12 0 15,7 12 0-15,-3-16-16 0,3 1 0 0,0-5 0 0,3 3 0 16,3 1-32-16,-1-1 0 16,-2-1 0-16,4 2 0 0,2 1-80 0,1-1-32 0,3 2 0 0,-1 0 0 15,2 3-16-15,0 3-128 0,0 1 192 0,2 2-64 16,1-2-128-16,1 1 160 0,-3 1-160 0,1 2 160 16,2 1-160-16,-3 0 128 15,1-1-128-15,0 1 128 0,-2 0-128 0,0 2 128 16,-14 0-128-16,17 0 128 0,-1 5-128 0,0-1 128 0,-1-1-128 15,-1 1 128-15,-14-4-128 0,18 5 0 0,-4 0 144 0,-4 1-144 16,-10-6 0-16,0 0 144 0,18 7-144 0,-4 0 0 0,-14-7 160 0,14 8-160 16,-14-8 128-16,0 0-128 0,16 9 0 0,-4 0 128 15,-12-9-128-15,14 8 0 0,-14-8 0 0,16 6 0 16,-2-3 128-16,1 1-128 31,1-4-1200-31,0 0-272 0,0-2-48 0</inkml:trace>
        </inkml:traceGroup>
      </inkml:traceGroup>
    </inkml:traceGroup>
    <inkml:traceGroup>
      <inkml:annotationXML>
        <emma:emma xmlns:emma="http://www.w3.org/2003/04/emma" version="1.0">
          <emma:interpretation id="{B0674D33-43A6-4318-8CC6-EFADFCE37A14}" emma:medium="tactile" emma:mode="ink">
            <msink:context xmlns:msink="http://schemas.microsoft.com/ink/2010/main" type="paragraph" rotatedBoundingBox="22175,11211 25588,10839 25696,11829 22283,122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9289C77-B02E-49A5-B491-5E55909A89EC}" emma:medium="tactile" emma:mode="ink">
              <msink:context xmlns:msink="http://schemas.microsoft.com/ink/2010/main" type="line" rotatedBoundingBox="22175,11211 25588,10839 25696,11829 22283,12201"/>
            </emma:interpretation>
          </emma:emma>
        </inkml:annotationXML>
        <inkml:traceGroup>
          <inkml:annotationXML>
            <emma:emma xmlns:emma="http://www.w3.org/2003/04/emma" version="1.0">
              <emma:interpretation id="{E37662D4-1C4C-420D-8401-401048A8D0DB}" emma:medium="tactile" emma:mode="ink">
                <msink:context xmlns:msink="http://schemas.microsoft.com/ink/2010/main" type="inkWord" rotatedBoundingBox="22183,11284 23564,11134 23629,11728 22248,11879">
                  <msink:destinationLink direction="with" ref="{E175643C-3651-4AFB-A874-48AD0565AC40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2" timeOffset="93536.99">-6847 2080 6143 0,'0'0'2816'0,"0"0"576"0,0 0 128 0,0 0 0 0,0 0-1792 0,0 0-352 0,-15-5-80 0,15 5-16 0,0 0-192 0,0 0-64 16,0 0 0-16,0 0 0 0,1-10-192 0,3 1-32 16,-4 9-16-16,0 0 0 0,7-9-240 0,2 2-48 0,-9 7-16 15,10-3 0-15,-10 3-80 0,12-2-16 16,0 2 0-16,1 3 0 0,-3 3-64 0,1 2 0 15,1 3-16-15,0 1 0 0,0 2-112 0,1 2-32 16,-3 3 0-16,1 0 0 0,1 1-160 0,-2 0 192 16,-1 5-192-16,0-1 192 0,-2 1-192 0,-2 1 128 15,-1-1-128-15,-1-1 128 0,-3 1-128 0,0-1 128 0,-2-1-128 0,-3-2 128 0,0-2 16 0,0-2 0 32,-2-1 0-32,-2-2 0 0,0-2 48 0,-1 1 16 15,-3-3 0-15,-4 1 0 0,-1-4 80 0,4-2 16 16,2-2 0-16,2-1 0 0,10-2 16 0,-13-2 0 0,13 2 0 0,-10-5 0 15,3-4-80-15,7 9-16 0,-5-14 0 0,5 14 0 0,2-14-96 0,-1-1 0 32,1-3-128-32,1 2 192 0,3 3-192 0,1 2 128 15,1 1-128-15,3-1 0 0,-1 1 0 0,4 1 0 0,0 0 0 0,-1 0 0 16,-1 2-192-16,2 0 0 0,2 2 16 0,1 0 0 16,1 0-2304-16,-1 1-464 0,2 1-80 0,-1-3-11280 0</inkml:trace>
          <inkml:trace contextRef="#ctx0" brushRef="#br2" timeOffset="94198.47">-6196 2103 4607 0,'0'0'400'0,"0"0"-400"0,0 0 0 15,0 0 0-15,0 0 3712 0,0 0 672 16,0 0 128-16,0 0 32 0,0 0-2304 0,-7-7-464 0,7 7-96 16,-13-7-16-16,1 2-432 0,0 1-80 0,0 4-32 0,12 0 0 15,-16 4-160-15,2 1-16 0,0-1-16 0,0 4 0 16,0 6-320-16,0-1-64 0,-2-3-16 0,2 4 0 16,-1 3-144-16,1 3-48 0,1 1 0 0,1 1 0 0,2-4-112 15,-1 3-32-15,2 0 0 0,4 0 0 0,2-2-64 0,1 0-128 16,0 1 176-16,2-20-176 0,5 19 160 0,1-2-160 15,-6-17 128-15,8 18-128 16,3-2 128-16,-1-6-128 0,3-3 0 0,1-2 128 16,-14-5-128-16,19 0 128 0,-2-3-128 0,1-2 128 15,-2-2-128-15,-1-2 0 0,1-3 144 0,0-1-144 16,0 1 0-16,-2 0 0 0,-2-6 0 0,-3 3 128 0,-1-1-128 0,3 0 0 0,-4-3 0 16,-2 0 128-16,-2 1-128 0,1 2 128 15,-4 16-128-15,0-15 128 0,-2-3-128 0,0 9 0 16,2 9 128-16,0 0-128 0,-5-14 192 0,5 14-48 15,-5-12 0-15,5 12 0 0,0 0 48 0,0 0 0 16,0 0 0-16,0 0 0 0,0 0-64 0,-7 14 0 16,3-2 0-16,3 2 0 0,1-14-128 0,3 18 160 0,1-2-160 15,1 1 160-15,-2-1-160 0,3 0 160 0,-6-16-160 0,5 19 160 16,0-2-160-16,0 1 128 16,-5-18-128-16,7 19 128 0,-7-19-128 0,7 18 0 15,-1-1 144-15,-1 1-144 0,-5-18 0 0,7 14 0 0,-2-2 0 0,-5-12 0 31,0 0-1872-31,0 0-304 0,0 0-48 0,0 0-16 0</inkml:trace>
          <inkml:trace contextRef="#ctx0" brushRef="#br2" timeOffset="94767.16">-5901 1881 13823 0,'0'0'608'0,"0"0"128"0,0 0-592 0,0 0-144 15,0 0 0-15,0 0 0 0,0 0 1760 0,0 0 320 16,0 0 64-16,0 0 16 0,12 3-848 0,-12-3-160 16,0 0-48-16,0 0 0 0,0 0-320 0,0 0-64 0,0 0-16 0,0 0 0 15,0 0-176-15,0 0-32 16,0 0-16-16,0 0 0 0,-7-5-64 0,0 2-16 15,7 3 0-15,-8-4 0 0,-1 1-48 0,2 1-16 0,0 0 0 0,0 1 0 0,7 1-48 0,-9-2-16 16,9 2 0-16,0 0 0 16,0 0-80-16,-8 2 0 0,-1 1-16 0,4 2 0 0,5-5-176 0,-9 11 160 15,4 1-160-15,-1 0 160 0,3 0-160 0,1 2 0 16,-1 0 0-16,-1 0 128 16,1 7-128-16,1-1 0 0,0-3 0 0,0 2 0 0,1 2 0 0,1 0 0 15,0-3 0-15,0-2 128 0,0-4-128 0,3 0 192 0,1 2-192 0,-1-3 192 16,-3-11-192-16,0 0 192 15,9 8-192-15,0 1 192 16,-9-9-64-16,8 5-128 0,-8-5 192 0,11 4-64 0,-1-1 0 0,1-1 0 16,-11-2 0-16,10-2 0 0,1-1-128 0,-3-3 128 15,1 5-128-15,2-3 128 0,-4-1-128 0,0 0-224 16,-7 5 48-16,8-5-15840 16</inkml:trace>
          <inkml:trace contextRef="#ctx0" brushRef="#br2" timeOffset="95213.46">-5855 1956 5519 0,'0'0'496'0,"0"0"-496"0,0 0 0 16,0 0 0-16,0 0 3008 0,0 0 512 0,0 0 112 0,0 0 16 0,0 0-1920 0,0 0-368 31,0 0-80-31,0 0 0 0,0 0-320 0,0 0-64 0,0 0-16 0,10-3 0 0,1-1-208 0,-1 2-32 16,1 1-16-16,-1 1 0 0,1-2-208 0,-3 2-32 31,3 3-16-31,-2-1 0 0,-9-2-96 0,0 0-16 0,10 4 0 0,-1 3 0 16,-9-7-112-16,0 0-16 0,0 0-128 0,0 0 192 15,5 14-64-15,-1-2-128 0,-4-3 176 0,-2 1-176 0,0-1 240 16,0 0-64-16,-1 3-16 0,-2-3 0 15,5-9 48-15,-7 7 16 0,0 1 0 0,1 1 0 16,6-9 64-16,0 0 16 0,-7 7 0 16,7-7 0-16,-3 9 16 0,3-9 16 0,0 0 0 0,0 0 0 15,0 0-16-15,0 0-16 0,2 7 0 0,-2-7 0 0,0 0-48 0,0 0 0 16,0 0 0-16,8 5 0 0,-8-5-48 0,0 0-16 16,13-2 0-16,-3 2 0 0,1 0-192 0,-1-1 0 15,-1-3 128-15,1 1-128 0,1 1 0 0,-1 0 0 16,-10 2 0-16,11-3 0 15,-2-3-384-15,-1 3-112 0,-8 3-16 0,11-5-10480 16,-2-2-2080-16</inkml:trace>
          <inkml:trace contextRef="#ctx0" brushRef="#br2" timeOffset="95670.28">-5644 1907 2751 0,'0'0'256'0,"0"0"-256"16,0 0 0-16,0 0 0 0,0 0 2944 0,0 0 528 16,0 0 112-16,0 0 32 0,0 0-1904 0,0 0-384 0,0 0-80 0,0 0-16 15,9-3-320-15,0-1-64 0,-1 1-16 0,-1-1 0 16,-7 4-224-16,9-3-48 16,2-1-16-16,-1 2 0 0,-1-1-160 0,0-1-16 0,-9 4-16 15,8-3 0-15,1 0-32 0,-9 3-16 0,9-2 0 0,-9 2 0 0,0 0 0 16,0 0 0-16,7-5 0 0,-7 5 0 0,0 0 80 0,0 0 32 15,0 0 0-15,0 0 0 16,2-7 128-16,-1 0 32 0,-1 0 0 0,0 7 0 16,0 0 0-16,0 0 0 0,-1-7 0 0,1 7 0 15,0 0-128-15,0 0 0 0,0 0-16 0,0 0 0 0,0 0-192 0,0 0-48 16,0 0 0-16,0 0 0 0,0 0-192 0,5 10 144 16,-2 2-144-16,3 2 128 0,-1 2-128 0,0 0 0 15,0-2 0-15,1 3 0 0,-1 4 0 16,0 0 0-16,-1-2 0 0,-1 2 0 0,2 0 0 0,-3 0 128 15,-2 2-128-15,0-4 0 0,0-1 128 0,-2-2-128 16,-1 1 128-16,-1-5-128 0,1-1 192 0,1-1-32 16,-1-1-16-16,-1 1 0 0,4-10 16 0,0 0 0 15,0 0 0-15,-5 6 0 0,0 2 48 0,5-8 16 16,0 0 0-16,0 0 0 0,0 0-96 0,0 0 0 16,-7 4-128-16,7-4 192 0,0 0-192 0,0 0 144 0,0 0-144 15,0 0 128 1,0 0-1152-16,0 0-224 0</inkml:trace>
        </inkml:traceGroup>
        <inkml:traceGroup>
          <inkml:annotationXML>
            <emma:emma xmlns:emma="http://www.w3.org/2003/04/emma" version="1.0">
              <emma:interpretation id="{37053E98-1E10-4775-A1C9-E359D65C80E7}" emma:medium="tactile" emma:mode="ink">
                <msink:context xmlns:msink="http://schemas.microsoft.com/ink/2010/main" type="inkWord" rotatedBoundingBox="24549,10952 25588,10839 25696,11829 24657,11943">
                  <msink:destinationLink direction="with" ref="{F5D3117F-3C60-479B-8D89-25F3E7B262A9}"/>
                </msink:context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180636.55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  <inkml:trace contextRef="#ctx0" brushRef="#br1" timeOffset="-180116.55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  <inkml:trace contextRef="#ctx0" brushRef="#br1" timeOffset="-179486.55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  <inkml:trace contextRef="#ctx0" brushRef="#br1" timeOffset="-181596.55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</inkml:traceGroup>
      </inkml:traceGroup>
    </inkml:traceGroup>
    <inkml:traceGroup>
      <inkml:annotationXML>
        <emma:emma xmlns:emma="http://www.w3.org/2003/04/emma" version="1.0">
          <emma:interpretation id="{088D5AE8-6382-46B2-89F2-4AC285EF788A}" emma:medium="tactile" emma:mode="ink">
            <msink:context xmlns:msink="http://schemas.microsoft.com/ink/2010/main" type="paragraph" rotatedBoundingBox="22288,12303 23937,12036 24045,12703 22395,129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C50F4A-60FA-4033-93E8-CEB2E6ADF9F9}" emma:medium="tactile" emma:mode="ink">
              <msink:context xmlns:msink="http://schemas.microsoft.com/ink/2010/main" type="line" rotatedBoundingBox="22288,12303 23937,12036 24045,12703 22395,12969"/>
            </emma:interpretation>
          </emma:emma>
        </inkml:annotationXML>
        <inkml:traceGroup>
          <inkml:annotationXML>
            <emma:emma xmlns:emma="http://www.w3.org/2003/04/emma" version="1.0">
              <emma:interpretation id="{877A9863-E1DA-45A6-8345-E19D4F465A32}" emma:medium="tactile" emma:mode="ink">
                <msink:context xmlns:msink="http://schemas.microsoft.com/ink/2010/main" type="inkWord" rotatedBoundingBox="22288,12303 23937,12036 24045,12703 22395,12969"/>
              </emma:interpretation>
            </emma:emma>
          </inkml:annotationXML>
          <inkml:trace contextRef="#ctx0" brushRef="#br2" timeOffset="97137.1">-6765 3023 4607 0,'0'0'192'0,"0"0"64"0,0 0-256 0,0 0 0 0,0 0 0 0,0 0 0 16,0 0 4240-16,6-12 816 0,-3-2 144 0,4 5 48 16,-7 9-3024-16,14-7-608 0,0 2-112 0,4-1-32 15,1 3-256-15,2 3-64 0,2-2-16 0,3 4 0 16,0 1-224-16,0 3-32 0,1-3-16 0,-1 8 0 15,-4 1-448-15,-1 2-96 0,-3-2 0 0,1 2-16 16,-1 3-304-16,-4 3 160 0,-4-1-160 0,-3 4 128 16,-2 1-128-16,-3 1 128 0,-4-3-128 0,-1-1 128 15,-4 0-128-15,-2 0 160 0,-3-1-160 16,-2-1 160-16,-2-3-160 0,4-6 160 0,-2-1-160 0,-7 5 160 0,2-4-32 16,0 1-128-16,-2-6 192 0,1 0-64 0,3 0-128 0,1 1 192 15,2-6-192-15,14 0 192 0,-14-2-192 0,14 2 192 16,0 0-192-16,-12-9 192 0,3 0-16 0,9 9 0 15,-5-12 0-15,5 12 0 0,2-14-32 0,3 0 0 16,4 2 0-16,1 0 0 0,4 1-144 0,2 3 0 16,0-1 0-16,1 2 0 0,2 0 0 0,2 0 0 15,2 3 0-15,1 1 0 16,1 1-816-16,-1-1-144 0,3 3-16 0,-3-2-16 0</inkml:trace>
          <inkml:trace contextRef="#ctx0" brushRef="#br2" timeOffset="98072.27">-6154 3068 4607 0,'0'0'400'0,"0"0"-400"16,0 0 0-16,0 0 0 0,0 0 4064 0,0 0 736 15,0 0 128-15,0 0 48 16,0 0-3184-16,0 0-640 0,0 0-128 0,15-5-32 0,-1 1-224 0,2 1-32 15,0-1-16-15,-2 4 0 0,2 0-16 0,1 0 0 16,2-1 0-16,2 1 0 0,0 1-80 16,0 1-32-16,-1 0 0 0,-1 1 0 0,-4-1-176 0,-1 2-32 15,-1-1-16-15,-13-3 0 0,10 7-160 16,-3 2-16-16,-7-9-16 0,0 14 0 0,-3 2-48 0,-4-1-128 16,-4 1 192-16,-3 0-64 15,-2 1 0-15,-3 1 0 0,-2 1 0 0,-8 7 0 0,2-1-128 0,1-2 192 16,2-4-192-16,-1 2 192 0,2-2-64 0,2-2 0 15,4-1 0-15,-1 2 0 0,3-1 112 0,2 2 16 16,3-3 0-16,3-2 0 0,7-14 48 0,-4 14 16 16,4 0 0-16,0-14 0 0,0 0-32 0,13 12 0 15,-13-12 0-15,15 9 0 0,5 3-48 0,-1-6-16 0,0-5 0 0,2 1 0 16,0 0-32-16,-3 0 0 0,1-2 0 0,2 0 0 16,2-2-64-16,-1 0 0 15,3 0-128-15,-1-1 192 0,1-2-192 0,-1-2 144 16,1 0-144-16,-3 1 128 0,-1 1-304 0,-1-2-64 0,-3-2-16 15,-1 2-12096-15,-4 0-2416 16</inkml:trace>
          <inkml:trace contextRef="#ctx0" brushRef="#br2" timeOffset="98278.1">-6118 3336 4607 0,'-17'-2'400'0,"17"2"-400"0,-12-2 0 0,-1 1 0 0,13 1 3936 0,-12-2 704 15,12 2 144-15,0 0 16 16,0 0-2416-16,0 0-480 0,0 0-112 0,0 0 0 16,0 0-672-16,11-9-128 0,3 2-32 0,3 0 0 0,6 0-416 0,-4 4-96 15,4-4 0-15,5 1-16 0,3 1-288 0,4 0-144 16,2 0 160-16,1-1-160 0,1 1 0 0,1 0 0 16,0 1-208-16,15-4-14640 0</inkml:trace>
          <inkml:trace contextRef="#ctx0" brushRef="#br2" timeOffset="98820.86">-5544 2883 1839 0,'0'0'160'0,"0"0"-160"15,0 0 0-15,0 0 0 16,0 0 3792-16,12 2 736 0,-12-2 144 0,0 0 16 0,0 0-2896 0,0 0-592 16,0 0-112-16,0 0-32 0,0 0-368 0,0 0-80 15,7 5-16-15,-7-5 0 0,0 0-144 16,0 0-48-16,0 0 0 0,0 0 0 0,0 0-96 0,-7 7-32 15,0-2 0-15,7-5 0 0,-9 5-16 0,-1 1 0 16,-1-3 0-16,-1-1 0 0,0-2 0 0,0 0-16 16,-1 0 0-16,1 0 0 0,-2-2 80 0,0 0 0 0,0 1 16 0,2 2 0 15,2 3 96-15,1-4 16 16,0-2 0-16,9 2 0 0,0 0-80 0,0 0-16 16,0 0 0-16,0 0 0 0,-7 7-128 0,7-7-32 15,-3 11 0-15,1-1 0 0,-2 1-16 0,3 3-16 16,-1 1 0-16,2 3 0 0,-4-1 32 0,3 3 0 15,-1-1 0-15,0-4 0 0,0 3 0 0,1-1 16 16,-3 3 0-16,1-5 0 0,1 1 48 0,0-2 0 16,0 0 0-16,1-2 0 0,-1 1 32 0,2-3 16 0,0 1 0 0,0-1 0 0,0-10 0 0,0 0 0 31,0 0 0-31,0 0 0 0,9 5-16 0,1-1 0 16,1-8 0-16,1 1 0 0,0-2-16 0,2-1 0 15,-2-1 0-15,1-1 0 0,-1-1-80 0,0 0 0 16,0 0-16-16,-1 1 0 0,-1-3-176 0,1 2 0 0,1 2 0 0,-2 0 128 15,1 2-320-15,-1 0-64 16,3 0 0-16</inkml:trace>
          <inkml:trace contextRef="#ctx0" brushRef="#br2" timeOffset="99269.77">-5464 3039 1839 0,'0'0'160'0,"0"0"-160"15,0 0 0-15,0 0 0 0,0 0 4160 0,0 0 816 16,0 0 144-16,0 0 48 0,6-7-3232 0,1 0-640 15,0 1-128-15,0 1-16 0,3-2-256 0,-1 4-64 16,1 1 0-16,1-2 0 0,-2 4-80 0,-9 0-32 0,10 0 0 0,-10 0 0 16,9 2-240-16,-9-2-48 15,9 5-16-15,-1 2 0 0,-8-7-144 0,7 11-16 16,-7-2-16-16,0 1 0 0,0-10-16 0,-1 12 0 16,1-12 0-16,-6 12 0 0,-1-1 160 0,0-1 48 15,-1 1 0-15,-1-1 0 0,0-4 192 0,0 1 32 16,1 1 16-16,1-1 0 0,7-7-32 0,0 0 0 15,-7 7 0-15,7-7 0 0,0 0-112 0,0 0-16 16,0 0-16-16,0 0 0 0,0 0-80 0,0 0-16 16,0 0 0-16,0 0 0 0,0 0-272 0,10 6-128 0,2-3 128 0,1-1-128 15,1-2 0-15,0-2 0 0,1-1 128 0,1 1-128 16,1-2-192-16,3 3-80 0,-3-3-16 0,1-1-12304 16,-3 0-2448-16</inkml:trace>
          <inkml:trace contextRef="#ctx0" brushRef="#br2" timeOffset="99728.13">-5249 2925 7359 0,'0'0'656'0,"0"0"-528"15,-8 0-128-15,-3-2 0 0,2-1 3168 0,2 1 608 16,7 2 112-16,0 0 16 0,0 0-2112 0,0 0-416 16,-7-4-96-16,7 4 0 0,0 0-384 0,0 0-80 15,0 0-16-15,0 0 0 0,0 0-384 0,0 0-80 0,14-1-16 16,0-3 0-16,0 1-112 0,2 3-16 15,0 1-16-15,0 1 0 0,-1-5-48 0,1 1-128 16,0 0 192-16,-2 0-64 0,0 1-128 0,-2-1 0 16,-1-2 144-16,-11 4-144 0,10 2 128 0,-10-2-128 15,0 0 160-15,0 0-160 0,0 0 208 0,0 0-48 0,0 0-16 0,0 0 0 0,0 0 208 0,0 0 32 16,-5-7 16-16,5 7 0 0,-7-5 112 0,0 0 32 31,0-1 0-31,2 1 0 0,5 5-32 0,0 0-16 0,-9-3 0 0,9 3 0 16,0 0-144-16,0 0-32 0,0 0 0 0,0 0 0 15,0 0-144-15,0 0-48 0,0 0 0 0,3 10 0 16,-3-10-128-16,2 12 0 0,3-1 144 0,1 3-144 0,1 2 0 0,-2 1 0 16,0 2 0-16,0 2 0 15,2 0 0-15,-1 2 0 0,-1 0 0 16,-2-1 0-16,1 1 0 0,-2-2 0 0,-2-2 0 0,0 1 128 16,-2-3-128-16,-2 1 192 0,1-3-64 0,-2-2 0 0,-2-1 128 0,0 0 16 15,0-1 16-15,-4-3 0 16,2 1 96-16,-1-2 0 15,-1-2 16-15,3-1 0 0,-3-1 0 0,2-1 0 0,1-2 0 0,-1 0 0 16,0-2-144-16,2 1-48 0,0-3 0 0,0 1 0 16,7 3-208-16,0 0 0 0,-5-2 0 0,0-3-19664 15</inkml:trace>
        </inkml:traceGroup>
      </inkml:traceGroup>
    </inkml:traceGroup>
    <inkml:traceGroup>
      <inkml:annotationXML>
        <emma:emma xmlns:emma="http://www.w3.org/2003/04/emma" version="1.0">
          <emma:interpretation id="{78DA23E3-8CE8-495E-98D5-E265F5B44083}" emma:medium="tactile" emma:mode="ink">
            <msink:context xmlns:msink="http://schemas.microsoft.com/ink/2010/main" type="paragraph" rotatedBoundingBox="22002,13918 28578,12780 28780,13951 22204,15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7116C-4DE6-47CD-AF59-66ED3078D832}" emma:medium="tactile" emma:mode="ink">
              <msink:context xmlns:msink="http://schemas.microsoft.com/ink/2010/main" type="line" rotatedBoundingBox="22002,13918 28578,12780 28780,13951 22204,15089"/>
            </emma:interpretation>
          </emma:emma>
        </inkml:annotationXML>
        <inkml:traceGroup>
          <inkml:annotationXML>
            <emma:emma xmlns:emma="http://www.w3.org/2003/04/emma" version="1.0">
              <emma:interpretation id="{BCB5BF6F-BCF7-4AC0-AB80-86CC957AFBDD}" emma:medium="tactile" emma:mode="ink">
                <msink:context xmlns:msink="http://schemas.microsoft.com/ink/2010/main" type="inkWord" rotatedBoundingBox="22020,13762 23127,13827 23080,14622 21973,14557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1309.24">-7027 4661 19231 0,'0'0'848'0,"0"0"176"0,0 0-816 0,-14 2-208 0,14-2 0 16,-3-9 0-16,-1 0 2144 0,1 1 384 15,3-1 80-15,0 9 16 0,1-9-752 0,-1 9-144 16,6-9-16-16,1 2-16 0,1 0-832 0,3 2-160 0,1 2-48 0,2 1 0 16,4 2-304-16,-1 2-64 0,1-1-16 0,1 6 0 15,2 4-272-15,0 5 0 0,0 1 128 0,2 6-128 16,-1 0 0-16,3-1 0 0,-3 3 0 0,-1 5 0 16,-3 3 0-16,-2 0 0 0,-4 0 0 15,0 0 0-15,-5 2 0 0,-2-1 0 0,-5-1 0 0,-3 0 0 16,-4-3 128-16,-2-2-128 0,-1-2 0 0,-3-2 0 15,-2-3 176-15,1-1-176 0,0-1 160 0,-2-5-160 16,0-2 208-16,2 0-48 0,2-5-16 0,0-1 0 16,1-6 80-16,1 0 16 0,1 0 0 0,9 0 0 15,-5-9 144-15,0 0 16 0,-1 0 16 0,5-3 0 16,1 0 16-16,1-4 0 0,3 0 0 0,-1-1 0 0,6 3-192 0,0-4-48 16,-2-4 0-16,2 3 0 0,-1 1-192 0,5 4 0 15,-1 0 0-15,7-5 0 16,0 1-880-16,0 6-208 0,2 3-64 0,-1 1 0 15,-1-5-2144-15,2 5-432 0</inkml:trace>
          <inkml:trace contextRef="#ctx0" brushRef="#br0" timeOffset="122594.9">-6439 4568 11967 0,'0'0'1072'0,"0"0"-864"16,0 0-208-16,0 0 0 0,0 0 2288 0,0 0 400 16,0 0 96-16,5 14 16 0,-5-14-1600 0,10 14-320 15,-1-3-64-15,5-2-16 0,0-1-160 0,2-1-48 16,-2-1 0-16,2-3 0 0,-2 1-320 0,1-3-64 15,3-2-16-15,-1-1 0 0,-1-2 16 0,0-1 0 16,-2-2 0-16,0 2 0 0,-4-2 0 0,-10 7 0 16,11-9 0-16,-3-3 0 0,-1-2 128 0,-1 2 32 15,-1-2 0-15,-2 3 0 0,-3 11 96 0,2-14 32 16,-2 2 0-16,0 0 0 0,0 0-16 0,0 12 0 16,0 0 0-16,0 0 0 0,0 0-160 0,0 0-16 15,0 0-16-15,0 0 0 0,0 0-288 0,0 0 128 16,0 0-128-16,0 0 0 0,0 0 0 0,0 0 0 15,0 15 0-15,2 3 0 0,0 3 0 0,-1-6 0 0,1 1 0 0,2 14 0 16,-1 3 0-16,1-1 0 0,-4-3-160 0,0 1 160 16,-2 3 0-16,0-3 0 15,0-2-144-15,-1 3 144 0,-1 4 0 0,-1 0 0 0,0-7 0 0,0-1 0 16,-2-3-144-16,-2 1 144 0,-2 1 0 0,1-5-144 16,1-4 144-16,-3-1-160 0,-4 0 160 0,2-4-160 15,0-3 160-15,2-4 0 0,0-2 0 0,0-1 0 16,-1 2 0-16,13-4 0 0,-12-2 0 0,2 0 0 15,10 2 0-15,-13-7 144 0,13 7-144 0,0 0 0 16,-8-16 128-16,1 2-128 0,7 14 0 0,-6-15 0 0,3 1 0 0,1 0 0 16,0 0 128-16,2 2-128 0,0 12 0 0,4-14 0 15,-1 0 0-15,1 5 0 0,-4 9 0 0,0 0 0 16,0 0 0-16,14-7 0 16,-14 7-128-16,16-4 128 0,-4 4 0 0,0 2-144 15,-12-2 144-15,16 9-192 0,-2 0 192 0,-2 1-192 0,-1 4 192 0,-1 0-128 16,1-2 128-16,1 2-128 0,-2 2 128 0,1-2 0 15,-3-4 0-15,1 1 0 0,-9-11 0 0,12 9 0 16,-1-1 0-16,3-2 0 0,-14-6 0 0,14 1 0 0,-14-1 0 0,17-1 0 16,-1-3 0-16,-2-1 0 15,0-6 0-15,-2 3 0 0,-1-1 208 0,1-2-16 16,-1-1-16-16,1 0 0 0,-2-2 64 0,1 0 16 0,-1 0 0 16,-1 0 0-16,-2 0 144 0,0 2 48 0,-7 12 0 0,7-12 0 15,-2-4-144-15,-1 4-32 0,-4 12 0 0,0 0 0 16,0 0-144-16,0 0-128 0,0-13 192 0,0 13-192 15,0 0 0-15,0 0 0 0,0 0 0 0,0 0 0 32,0 0-992-32,-7 14-160 0,0 2-16 0</inkml:trace>
        </inkml:traceGroup>
        <inkml:traceGroup>
          <inkml:annotationXML>
            <emma:emma xmlns:emma="http://www.w3.org/2003/04/emma" version="1.0">
              <emma:interpretation id="{5E26DDA1-3A72-4DC4-B413-21AC7DE11B11}" emma:medium="tactile" emma:mode="ink">
                <msink:context xmlns:msink="http://schemas.microsoft.com/ink/2010/main" type="inkWord" rotatedBoundingBox="23856,13770 26231,13359 26405,14362 24030,14773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3460.01">-4028 4404 13471 0,'0'0'592'0,"0"0"128"0,-33 2-576 0,33-2-144 15,-9-12 0-15,0 3 0 0,9 9 1584 0,-14-9 272 16,2-5 64-16,0 7 16 0,12 7-304 0,0 0-64 15,-9-9-16-15,9 9 0 0,-7-10-240 0,7 10-48 16,0 0-16-16,0 0 0 0,5-14-416 0,-5 14-96 16,0 0-16-16,16-5 0 0,0-4-272 0,1 2-64 15,1 2-16-15,-1 3 0 0,1 4-128 0,1 3-32 0,0 0 0 0,0 4 0 16,2 1-208-16,0 4 176 16,2 4-176-16,2 3 160 0,1 0-160 0,-4 0 0 15,-4 0 0-15,-4 5 0 0,2 2 0 0,-2-2 128 16,-4 0-128-16,-3 1 0 0,-2-5 128 0,-5 3-128 15,-3-2 0-15,-6-2 128 0,-3-2 16 0,-2-3 0 16,-2-2 0-16,-3 1 0 0,-4-2 64 0,-1-3 16 16,-1-1 0-16,3-2 0 0,-1-2 64 0,0-1 16 0,4-1 0 0,0-3 0 15,-1-2 112-15,3-1 32 0,3-2 0 0,2-2 0 16,-1 0-48-16,13 7 0 0,-8-9 0 0,8 9 0 0,-6-12-80 0,6 12-32 0,0-16 0 0,4 4 0 31,-1-4-112-31,6 2-32 0,3 0 0 0,2 2 0 0,0-1-144 16,0 5 0-16,-1 1 0 0,2-2 0 31,1-2-320-31,0 3-112 0,0-1-16 0,-2 0 0 0,0 0-1952 0,0 1-400 0,0-1-80 0,0 0-12544 0</inkml:trace>
          <inkml:trace contextRef="#ctx0" brushRef="#br0" timeOffset="134784.22">-3664 4252 9215 0,'0'0'816'0,"0"0"-656"16,-11 0-160-16,11 0 0 0,0 0 2672 0,0 0 496 15,-10 0 96-15,10 0 32 0,0 0-1920 0,0 0-384 16,0 0-80-16,0 0-16 0,0 0-320 0,8 16-80 0,3-2-16 16,3-6 0-16,-14-8-48 0,23 7-16 15,-1 0 0-15,5-1 0 0,2-3-144 0,-1-5-16 16,-3 1-16-16,3 1 0 0,0-2-48 0,0 0 0 0,-2-3 0 16,-2-2 0-16,-3 5-16 0,-1-3-16 15,-1-2 0-15,-2-2 0 0,-3-1 64 0,-2 1 16 16,-12 9 0-16,9-11 0 0,-2-1 112 0,0-5 32 0,-3 1 0 0,-3 2 0 15,-2 2 192-15,-1-2 32 16,-2 2 16-16,1 3 0 0,-4 2-16 0,7 7 0 16,-9-7 0-16,9 7 0 0,-12-7-224 0,12 7-64 0,0 0 0 15,-12 5 0-15,12-5-320 0,0 0 144 0,-12 16-144 16,5 0 0-16,1-1 0 0,3 3 0 0,1 3 0 0,0 1 0 16,1 3 0-16,2 1 0 0,1-3 0 0,-4 5 0 15,4 2 0-15,0-1 0 0,0 1 0 16,-1-2 0-16,3 0 0 0,-2-2 0 0,-2-3 0 0,0 0 0 15,0-2 0-15,0 0 0 0,-2-2 0 0,0-3 0 0,-1-1 0 0,-3-1 0 16,6-14 0-16,-7 14 0 0,7-14 0 0,-10 11 0 16,10-11 0-16,-12 7 0 0,12-7 0 0,-14 2 0 15,14-2 0-15,-13-4 0 0,1 1 0 0,0-3 0 16,0-1 128-16,1 0-128 16,4-1 0-16,-2-1 128 0,1-2-128 0,1 4 0 15,7 7 128-15,0 0-128 0,0 0 0 0,-4-10 0 0,2 1 0 0,2 9 0 16,0 0 0-16,0 0 0 0,0 0 0 0,-1-9 0 15,1 9 0-15,0 0 0 0,0 0 0 0,0 0 0 16,5-8 0-16,-5 8 0 0,0 0 0 0,0 0 0 0,0 0 0 0,0 0 0 16,0 0 0-16,0 0 0 15,0 0 0-15,0 0-144 0,0 0 144 0,0 0 0 16,0 0 0-16,0 0 0 0,0 0 0 0,0 0 0 16,0 0 0-16,0 0 0 0,0 0 0 0,0 0 0 0,10-4 0 0,-10 4 0 15,0 0 0-15,0 0 0 0,0 0 0 0,0 0 0 16,0 0 0-16,0 0 0 15,0 0 0-15,0 0 0 0,0 0 0 0,0 0 0 16,0 0 0-16,0 0 0 0,0 0 0 0,0 0 0 0,6-9 0 16,-6 9 0-16,0 0 0 0,0 0 0 0,0 0 0 0,0 0 0 15,3-8 0-15,-3 8 0 0,0 0 0 16,0 0 0-16,4-9 0 0,-4 9 0 0,3-11 0 0,-3 11 0 0,0 0 0 0,0 0 0 16,7-8 0-16,-7 8 0 0,0 0 0 0,0 0 0 15,0 0 0-15,9-7 0 0,-9 7 0 0,0 0 0 16,10-7 0-16,-10 7 128 15,14-4-128-15,-14 4 0 0,13 0 0 0,-1 0 128 16,2 2-128-16,0 1 0 0,-14-3 0 0,17 6 0 16,-1 1 0-16,0 1 0 0,-1 3 0 0,-1-1 0 0,0-1 0 0,0 0 0 15,2-2 0-15,-4 0 0 0,1 2 0 0,-13-9 0 16,14 8 0-16,-4 1 0 0,-10-9 0 0,11 11 0 0,-11-11 0 0,0 0 0 16,0 0 128-16,12 7-128 15,-12-7 128-15,0 0-128 0,0 0 160 0,0 0-32 16,0 0-128-16,10-9 192 0,-1 2 0 0,-9 7-16 15,0 0 0-15,9-12 0 0,0-2 0 0,-2 1 0 0,-4 1 0 0,-3 12 0 0,7-14 0 0,0 2 0 16,0 0 0-16,0 1 0 16,0 3-176-16,2-1 160 0,-2-2-160 0,0 3 160 15,0-1-160-15,-7 9 0 16,0 0 0-16,0 0 128 0,7-11-128 0,-7 11 0 16,0 0 0-16,0 0 0 15,0 0-1408-15,0 0-224 0,0 0-32 0</inkml:trace>
          <inkml:trace contextRef="#ctx0" brushRef="#br0" timeOffset="126652.28">-5075 5156 2751 0,'0'0'256'0,"0"0"-256"0,-6-2 0 0,6 2 0 16,0 0 5152-16,0 0 992 0,0 0 192 0,0 0 32 0,0 0-3456 0,0 0-688 15,13 4-144-15,4-3-32 0,4-1-960 0,3 0-192 16,3 0-32-16,-1 0-16 0,2-1-400 0,2-1-64 16,-1-3-32-16,1 3 0 0,-4 0-224 0,1 2-128 15,-3-3 128-15,9 1-128 16,-7 2-1248-16,-3 3-320 0,-4 1-64 0,-6-2-16 0</inkml:trace>
          <inkml:trace contextRef="#ctx0" brushRef="#br0" timeOffset="135527.88">-4338 5100 14159 0,'-19'0'624'0,"10"2"144"0,9-2-624 16,0 0-144-16,0 0 0 0,0 0 0 0,0 0 1424 0,0 0 256 0,14 7 48 0,9-4 16 0,9 1-656 16,10-4-128-16,10-2-16 0,4-2-16 15,3 1-288-15,4-2-48 16,4-4-16-16,6 4 0 0,8 1-144 0,6 3-48 0,8-1 0 0,-3-2 0 0,-4-3 128 0,-6 0 32 16,-5-1 0-16,-2-1 0 0,2 0 352 0,-2 2 64 15,-1 2 0-15,-5 1 16 0,-7 1 176 0,-10 1 16 16,-12-5 16-16,-8 4 0 0,-8 1-128 0,-6 0-32 15,-4-1 0-15,-14 3 0 0,0 0-176 0,0 0-32 16,10 21-16-16,-5-7 0 0,-5-14-352 0,0 0-64 16,-15 5 0-16,1 2-16 0,-4-4-368 0,1-1 144 0,6 0-144 0,-3-2 0 15,-5-4 0-15,-2 3 0 16,2 1 0-16,0 1-192 16,1 5-2624-16,2 1-512 0,-26 7-96 0,25-7-32 0</inkml:trace>
        </inkml:traceGroup>
        <inkml:traceGroup>
          <inkml:annotationXML>
            <emma:emma xmlns:emma="http://www.w3.org/2003/04/emma" version="1.0">
              <emma:interpretation id="{A7389F36-CBE4-4894-BE45-43318E1C50CA}" emma:medium="tactile" emma:mode="ink">
                <msink:context xmlns:msink="http://schemas.microsoft.com/ink/2010/main" type="inkWord" rotatedBoundingBox="26868,13218 28602,12918 28724,13628 26991,13928">
                  <msink:destinationLink direction="with" ref="{593E0BB0-FF34-44AB-B24C-55EF0FB6B9DE}"/>
                </msink:context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4514.88">-2148 4054 4607 0,'0'0'400'0,"0"0"-400"0,-7-5 0 0,1 0 0 0,6 5 2880 0,0 0 512 16,-5-11 80-16,2 6 32 0,3 5-1632 0,0 0-320 0,0 0-64 0,0 0-16 16,8-12-544-16,1 3-112 15,-9 9-32-15,16-7 0 0,-2 2-272 0,2 1-48 16,3 1-16-16,0 3 0 0,0 2-64 0,2 1-32 0,0 2 0 0,2 2 0 15,-2 2-64-15,3 3-16 16,3 4 0-16,-1 2 0 0,-3 1-80 0,-2 5-32 16,-4 3 0-16,1 2 0 0,-3-1-160 0,-1 0 160 0,-3-2-160 0,-4 1 160 15,-2-3-32-15,-2-1 0 0,-4-6 0 16,-5 4 0-16,-1 4 0 0,-3-6 0 16,-2-3 0-16,-2-2 0 0,-2 0 32 0,-1-2 0 15,-6-1 0-15,0-4 0 0,2-6 80 0,0 3 16 16,0-1 0-16,2-1 0 0,1-4 144 0,1 1 48 0,1-5 0 0,2 5 0 0,14 1 64 0,-12-4 32 15,1 1 0-15,11 3 0 16,0 0-80-16,0 0-16 16,0 0 0-16,0 0 0 0,6-18-176 0,2 6-32 0,3 5-16 0,3-2 0 15,0-1-224-15,3-1 128 0,3 1-128 0,1 3 0 32,3 1-1408-32,-1-1-368 0,1-3-80 0</inkml:trace>
          <inkml:trace contextRef="#ctx0" brushRef="#br0" timeOffset="145179.98">-1363 4009 17215 0,'0'0'768'0,"0"0"144"0,0 0-720 0,0 0-192 0,0 0 0 0,0 0 0 0,-7-7 1600 0,7 7 272 31,0 0 64-31,-16-2 16 0,-2 0-592 0,1 2-112 0,-1 4-32 0,1 5 0 16,3 1-320-16,-2 2-80 0,0 1-16 0,1 4 0 0,-1 4-384 0,4 2-80 15,0 1-16-15,3-1 0 16,0-2-96-16,2 0-32 0,2 0 0 0,3 0 0 15,2-21-16-15,2 19-16 0,1-3 0 0,3 0 0 16,2-4 0-16,3-3 0 0,-11-9 0 0,17 8 0 16,1 1 32-16,-1-4 0 0,-1-1 0 0,1-2 0 0,-1-4-16 0,2 0 0 15,3 0 0-15,-2-1 0 0,-3-8-32 16,-1-1 0-16,3 2 0 0,-4-1 0 0,-5-1-144 0,-1-2 128 16,1-7-128-16,0 4 128 0,-9 17-128 0,7-20 128 15,-2-4-128-15,0 3 128 0,1 5-128 0,-6 16 192 16,0 0-192-16,3-14 192 0,-1-2-192 0,-2 16 160 15,0 0-160-15,0 0 160 0,0 0 0 0,0 0 0 16,7 21 0-16,-4-1 0 0,-3-3-160 0,-1 2 128 0,-1-8-128 16,-3-4 128-16,-4-7-128 0,2 3 0 15,2 6 0-15,3 1 0 0,-2 1 128 0,1 3-128 0,1 2 0 0,0 12 128 0,2-9-128 0,0 0 128 32,0-1-128-32,2-1 128 0,2 2 0 0,1-3-128 15,-5-16 192-15,0 0-64 0,9 23-128 0,-1-6 0 16,-8-17 0-16,13 13 128 15,-13-13-2288-15,12 8-464 0,-12-8-80 0</inkml:trace>
          <inkml:trace contextRef="#ctx0" brushRef="#br0" timeOffset="145750.46">-1012 3699 1839 0,'0'0'160'0,"0"0"-160"15,0 0 0-15,0 0 0 0,0 0 3632 0,0 0 688 16,0 0 144-16,0 0 16 0,0 0-2848 0,0 0-576 16,0 0-112-16,0 0-32 0,0 0-352 0,0 0-80 0,0 0-16 0,0 0 0 15,-12 2-48-15,12-2-16 16,-12-3 0-16,12 3 0 0,-14 1 48 0,14-1 16 0,-14 4 0 0,3-1 0 15,11-3-80-15,-12 4 0 0,1 1-16 0,3 2 0 16,8-7-80-16,-11 5-16 0,11-5 0 0,-10 9 0 0,1 5-64 0,0 0-16 16,0 0 0-16,2 2 0 15,0 3 32-15,2 4 0 0,2 1 0 0,-1 1 0 16,2 1-80-16,2-2-16 0,0 1 0 0,0-2 0 16,0-1 112-16,4-4 16 0,-1-2 0 0,3-2 0 15,1 0 32-15,0-2 16 0,-7-12 0 0,0 0 0 0,14 14 80 0,-2-4 0 16,-12-10 16-16,16 4 0 0,-2-4-16 0,-2 0-16 15,0 0 0-15,2-5 0 0,-2-4-32 0,1 2 0 16,-13 7 0-16,10-7 0 16,1-2-128-16,-1 0-16 0,1 1-16 0,-3-1 0 15,1 0-176-15,0 0 0 0,-2 1 0 0,0-3-10928 16,-2 1-2208-16</inkml:trace>
          <inkml:trace contextRef="#ctx0" brushRef="#br0" timeOffset="146116.95">-918 3808 2751 0,'0'0'256'0,"0"0"-256"16,0 0 0-16,0 0 0 0,13 0 3392 0,-1 0 624 15,0-2 128-15,0 4 16 0,1-2-2832 0,-3 3-576 0,-1 1-112 0,0-1-32 0,-9-3-160 0,0 0-16 16,8 13-16-16,-2-1 0 0,-1 0 32 0,-3 0 0 16,-2 1 0-16,-2-1 0 0,-2-2 48 0,-1 3 16 31,-4-1 0-31,1 0 0 0,-1-2 160 0,-2 1 32 0,1-2 16 0,1-2 0 16,0-2 64-16,2 0 16 0,-1 2 0 0,8-7 0 0,0 0-64 0,0 0-16 15,0 0 0-15,0 0 0 0,0 0-160 0,0 0-48 16,0 0 0-16,0 0 0 0,0 0-128 0,8 0-48 15,3 0 0-15,1-2 0 16,2 1-144-16,0-3-16 0,4 2-16 0,-3-1 0 16,1-2-160-16,0 1 192 0,-2-1-192 0,0 0 192 15,0-1-960-15,0-1-192 0,-4 0-48 0</inkml:trace>
          <inkml:trace contextRef="#ctx0" brushRef="#br0" timeOffset="146635.91">-734 3661 6447 0,'0'0'272'0,"0"0"80"0,0 0-352 0,0 0 0 15,0 0 0-15,0 0 0 0,0 0 3344 0,0 0 608 0,7-7 112 0,-7 7 32 0,9-5-2816 0,0 1-576 32,1 4-96-32,1-2-32 0,-1-3-80 0,2 2-32 15,2 3 0-15,2-2 0 0,-4 0-48 0,0-1-16 16,2-1 0-16,0 4 0 0,2 0-80 0,-2 0-32 0,0-1 0 15,0 1 0-15,0 1-48 0,0 3-16 0,-2-1 0 0,1-1 0 0,-1-4-80 0,-3 2-16 16,-9 0 0-16,0 0 0 0,0 0 0 0,0 0-128 16,0 0 192-16,0 0-64 0,0 0 64 0,0 0 16 31,-9-3 0-31,0 1 0 0,-1 6 96 0,-1-1 16 16,-1-1 0-16,0 0 0 0,-1-2 64 0,3 3 32 15,1 4 0-15,0 3 0 0,1-3-160 0,-1 0-16 0,4 2-16 0,1 2 0 0,1-3-96 0,1 3 0 16,2 1-128-16,2 2 192 0,1 2-192 0,2 1 128 15,4 4-128-15,0 4 0 16,0 1 128-16,1 4-128 0,2 1 0 0,1 1 0 16,1-1 128-16,0-1-128 0,0 0 0 0,0-1 0 15,-2-6 144-15,-2-2-144 0,-1-2 128 0,0 4-128 0,-4-5 192 0,-5-18-32 16,0 0-16-16,0 0 0 0,-3 15 64 0,-3-4 16 16,-1-2 0-16,7-9 0 0,-14 0 144 15,0 0 16-15,2 0 16 0,3 1 0 16,1-2-48-16,-1-1-16 0,0-2 0 0,0 4 0 15,1-1-144-15,-1-1-48 0,0-2 0 0,2 4-11584 16,7 0-2320-16</inkml:trace>
        </inkml:traceGroup>
      </inkml:traceGroup>
    </inkml:traceGroup>
    <inkml:traceGroup>
      <inkml:annotationXML>
        <emma:emma xmlns:emma="http://www.w3.org/2003/04/emma" version="1.0">
          <emma:interpretation id="{ADD60C19-B1F5-4A46-9F5C-3936930FEB25}" emma:medium="tactile" emma:mode="ink">
            <msink:context xmlns:msink="http://schemas.microsoft.com/ink/2010/main" type="paragraph" rotatedBoundingBox="21755,14866 29070,14106 29144,14826 21829,15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45FA21-31AA-4B76-8FA0-36527EF120B2}" emma:medium="tactile" emma:mode="ink">
              <msink:context xmlns:msink="http://schemas.microsoft.com/ink/2010/main" type="line" rotatedBoundingBox="21755,14866 29070,14106 29144,14826 21829,15585"/>
            </emma:interpretation>
          </emma:emma>
        </inkml:annotationXML>
        <inkml:traceGroup>
          <inkml:annotationXML>
            <emma:emma xmlns:emma="http://www.w3.org/2003/04/emma" version="1.0">
              <emma:interpretation id="{9077D469-E094-433A-B334-DF9B45C8D451}" emma:medium="tactile" emma:mode="ink">
                <msink:context xmlns:msink="http://schemas.microsoft.com/ink/2010/main" type="inkWord" rotatedBoundingBox="21755,14866 24312,14600 24386,15319 21829,1558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26805.69">-5067 5320 24703 0,'-15'2'1088'0,"15"-2"240"0,0 0-1072 0,0 0-256 16,0 0 0-16,0 0 0 0,0 0 2000 0,0 0 352 16,14 5 64-16,7-1 16 0,3 1-1376 0,4-1-272 0,2-3-48 0,3 1-16 0,4-2-528 0,1 2-192 15,1-6 0-15,-1 1-10624 16,0-2-2224-16</inkml:trace>
          <inkml:trace contextRef="#ctx0" brushRef="#br0" timeOffset="123948.16">-6883 5771 1839 0,'0'0'0'0,"0"0"160"0,0 0-160 0,0 0 0 0,0 0 0 16,0 0 0-16,-4-12 5248 0,4 12 1024 15,0 0 208-15,0 0 48 0,7-14-4176 0,-7 14-832 16,11-12-176-16,-1 3-16 0,-10 9-192 0,16-7-48 0,-2 0 0 0,2 4 0 16,-1 3-368-16,3 3-80 0,4 4 0 0,-1 0-16 15,-1 2-352-15,-5 3-64 0,5 2-16 0,-3 4 0 16,-3-1-192-16,-3 1 128 0,-3 3-128 0,-2 3 0 16,-3 2 0-16,-3 4 128 15,-2 3-128-15,-1-5 0 0,-2-2 0 0,-2 2 0 0,-4 0 128 0,-1 2-128 16,-2-4 0-16,0-3 128 0,2-5-128 0,-2-1 0 0,-2-3 160 0,0-3-160 15,0-3 160-15,2 1-160 0,2-4 272 16,12-5-32-16,-14 2-16 0,2-2 0 0,12 0 96 0,-14-3 0 16,4-3 16-16,10 6 0 0,-9-12 128 0,2-2 32 15,7 14 0-15,-4-19 0 0,3-4-128 0,2 2-32 16,3-3 0-16,1 4 0 0,2 3-192 0,2-1-144 16,3-1 192-16,2 2-192 0,-2-2 0 0,4 3-352 15,3 4 48-15,0-1 16 16,2 3-1424-16,2 1-272 0,0 0-64 0,1 4-16 15,1 0-1456-15,-2 0-304 0,8-6-48 0,-5 6-7632 0</inkml:trace>
          <inkml:trace contextRef="#ctx0" brushRef="#br0" timeOffset="124782.98">-6521 5999 2751 0,'0'0'256'0,"0"0"-256"0,13 0 0 0,1 0 0 0,2-2 4304 0,5 0 816 16,4 1 176-16,1-1 16 0,0 0-3280 0,2 0-672 15,2-1-128-15,3-1-16 0,4 1-768 0,-1-2-128 16,-1-2-48-16,0-2 0 16,0 2-576-16,0-2-112 0,9-7-32 0,2 1 0 0</inkml:trace>
          <inkml:trace contextRef="#ctx0" brushRef="#br0" timeOffset="124585.78">-6443 5801 7359 0,'0'0'656'0,"0"0"-528"16,0 0-128-16,0 0 0 0,0 0 3392 0,14-3 656 16,2-1 128-16,1 1 32 0,1 3-2432 0,1 0-496 0,2-4-80 0,0 2-32 0,0 1-272 0,2 1-64 15,-2 0-16-15,0 0 0 0,-2-2-240 16,-3 4-32 0,-2 1-16-16,-14-3 0 0,0 0-208 0,14 9-32 15,-14-9-16-15,8 16 0 0,-4-1-48 0,-4 3-16 16,0-18 0-16,-5 23 0 0,-4-2 112 0,-3 1 0 0,-4-1 16 0,0 2 0 15,-1 0 32-15,-2-2 0 16,-1-2 0-16,3 0 0 0,-1 0 80 0,3-1 32 16,-1-2 0-16,4-1 0 0,-1-1 16 0,5-1 0 0,8-13 0 0,0 0 0 15,-7 14-112-15,7-14-32 16,0 0 0-16,0 0 0 0,0 0-16 0,12 10 0 0,2-3 0 16,0-3 0-16,2-4-48 0,-1-2-16 15,6 0 0-15,2 0 0 0,2-1-272 0,-1-2 160 0,-1-1-160 0,-1-1 128 16,-1 0-128-16,0 0-272 0,0 0 64 15,-1 2 16 1,-5-2-1968-16,1 0-384 0,-2 0-80 0,0 2-13552 0</inkml:trace>
          <inkml:trace contextRef="#ctx0" brushRef="#br0" timeOffset="125274.66">-5833 5684 2751 0,'0'0'256'0,"0"0"-256"16,16 4 0-16,-16-4 0 0,0 0 4000 0,16-2 752 16,-16 2 160-16,12 0 16 0,-12 0-3648 0,0 0-752 15,0 0-144-15,0 0-16 0,0 0-48 0,0 0 0 16,-5-7 0-16,-2 2 0 0,7 5-144 0,0 0-48 16,-12 1 0-16,-1-2 0 0,1-3 96 0,2 2 16 15,10 2 0-15,-13-1 0 0,1-5 128 0,12 6 16 16,-10-5 16-16,10 5 0 15,0 0-16-15,0 0-16 0,-14-3 0 0,5 3 0 16,9 0-80-16,0 0-16 0,-11 7 0 0,11-7 0 0,0 0-48 0,-8 10-16 16,3 2 0-16,-1 1 0 0,6-13-16 0,0 0 0 0,-3 19 0 0,1-4 0 15,-1 3 64-15,1-2 0 0,2-16 0 0,-2 19 0 16,0-2 96-16,1-1 32 16,1-16 0-16,-2 18 0 0,2-18 112 0,0 17 16 15,0-3 16-15,0-3 0 0,0-11-64 0,0 0-16 16,0 0 0-16,7 12 0 0,-7-12-64 0,0 0 0 0,0 0-16 0,0 0 0 15,19 5 32-15,-3-3 16 0,-2-4 0 0,0 0 0 0,0-1-176 0,0-1-48 16,0-1 0-16,-2 0 0 0,0 0-192 16,0-1 0-16,1 1 128 15,1 2-128 1,-14 3-992-16,17-4-240 0,-1-1-48 0,-2 3-16 0</inkml:trace>
          <inkml:trace contextRef="#ctx0" brushRef="#br0" timeOffset="125726.54">-5803 5712 6447 0,'0'0'576'0,"0"0"-576"16,0 0 0-16,0 0 0 0,0 0 3504 0,0 0 592 15,0 0 112-15,9 2 16 0,-9-2-2752 0,12 1-544 16,0-1-112-16,4 2-32 15,-2-2-384-15,0-3-80 0,2-1 0 0,-2 1-16 0,0 1-112 0,0 2 0 16,0-4-16-16,-2 1 0 0,2 1 32 0,-14 2 16 0,14 0 0 0,-4-1 0 0,-10 1 16 0,14-6 0 16,-5 5 0-16,-9 1 0 0,0 0 128 0,12-9 16 31,-12 9 16-31,0 0 0 0,0 0 48 0,0 0 16 0,2-11 0 0,-2 11 0 0,0 0-144 0,0 0-16 16,0 0-16-1,0 0 0-15,0 0-96 0,0 0-32 16,-9 13 0-16,4-1 0 0,5-12-160 0,0 0 0 0,-5 12 0 0,0 2 0 15,5-14 0-15,-4 12 128 16,4-12-128-16,0 0 0 0,-2 18 0 0,1-3 0 16,-1-1 128-16,2-14-128 0,0 14 0 0,0-14 128 15,0 14-128-15,0-1 128 0,0-13 0 0,0 0-128 0,0 0 192 16,0 0-64-16,0 0 144 0,0 0 32 0,0 0 0 0,0 0 0 0,7 5 144 0,-7-5 48 31,10 0 0-31,1 0 0 0,-1 0-16 0,1 0 0 16,-1-2 0-16,3-1 0 0,-3-4-224 0,2 1-64 15,1 1 0-15,-3 2 0 0,-1-4-192 0,0 1 0 16,-1 1 0-16,3 0 0 16,-11 5-848-16,0 0-272 0,10-11-48 0,-1 1-14928 0</inkml:trace>
          <inkml:trace contextRef="#ctx0" brushRef="#br0" timeOffset="126185.2">-5458 5626 3679 0,'0'0'320'0,"0"0"-320"0,0 0 0 0,0 0 0 16,0 0 3392-16,0 0 624 0,0 0 112 0,0 0 32 15,-2-7-2032-15,2 7-400 0,0 0-64 0,0 0-32 16,5-8-528-16,2 1-96 16,2 0-32-16,1 1 0 0,3 3-272 0,1 1-48 0,0-3-16 0,1 3 0 15,3 2-160-15,1 0-32 0,0 2-16 0,0 0 0 16,-1-2-80-16,-2 3-16 15,-1 2 0-15,-1 1 0 0,-1-1-112 0,-3 2-32 0,-1 0 0 0,-2 2 0 16,-7-9 0-16,2 12-16 0,-2-12 0 0,-6 16 0 0,1 1 144 0,0 1 16 16,-2-5 16-16,0 5 0 15,-2-1 0-15,0 1 0 0,2-2 0 0,0-1 0 0,-1-1-32 0,-1 0 0 16,-2-1 0-16,3-3 0 16,-1 1-32-16,0-4-16 0,0-2 0 0,1 0 0 15,1 2-80-15,0 0 0 0,-4-3-16 0,4 1 0 16,-1 0-176-16,8-5 0 0,-9 4 0 0,-3-1-17712 15</inkml:trace>
          <inkml:trace contextRef="#ctx0" brushRef="#br0" timeOffset="123296.74">-7230 5555 18719 0,'-24'-4'832'0,"10"2"160"0,0 2-800 0,3 0-192 15,-1-5 0-15,12 5 0 0,0 0 992 0,0 0 160 16,0 0 16-16,0 0 16 0,16 0-416 0,7 4-96 16,6 3-16-16,6-4 0 0,7-3 144 0,4 0 32 15,4 0 0-15,5-2 0 0,-1 1-256 0,4-3-32 0,5-1-16 0,5 1 0 16,7 1 16-16,4 1 0 16,3 0 0-16,-2-1 0 0,-5-2 224 0,-6-1 64 0,-8-2 0 0,-4 1 0 15,-1-4 64-15,-3 2 32 16,-4-1 0-16,-2 3 0 0,-3 0-128 0,-4 2-32 15,-5-1 0-15,-5 1 0 0,-4 0-192 0,-5 1-64 16,-4 1 0-16,-3-1 0 0,-14 4-160 0,13-3-32 16,-13 3-16-16,0 0 0 0,0 0-144 0,0 0-32 0,0 0 0 0,0 0 0 15,0 0-128-15,0 0 0 16,0 0 0-16,0 0 128 0,0 0-128 0,0 0-256 16,0 0 64-16,0 0 16 15,1 16-2912-15,-4-2-592 0</inkml:trace>
        </inkml:traceGroup>
        <inkml:traceGroup>
          <inkml:annotationXML>
            <emma:emma xmlns:emma="http://www.w3.org/2003/04/emma" version="1.0">
              <emma:interpretation id="{7CA872F2-54D6-4D18-986D-4168271B12E2}" emma:medium="tactile" emma:mode="ink">
                <msink:context xmlns:msink="http://schemas.microsoft.com/ink/2010/main" type="inkWord" rotatedBoundingBox="25134,14637 26514,14493 26567,15009 25188,15152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42013.5">-3133 5451 12671 0,'0'0'560'0,"0"0"112"0,0 0-544 0,0 0-128 15,0 0 0-15,0 0 0 0,0 0 1600 0,0 0 272 16,0 0 64-16,0 0 16 0,-5-7-464 0,-2 2-80 16,7 5-32-16,0 0 0 0,-11-2-272 0,1 1-48 15,-1-1-16-15,1 2 0 0,1 2-176 0,-1 1-32 16,-3 1-16-16,-1 1 0 0,4 2-224 0,-2 0-32 15,-1 2-16-15,0 1 0 0,2 2-224 0,-1 4-32 16,1 2-16-16,3 1 0 0,-1-2-96 0,2 1-32 16,0 1 0-16,3-1 0 0,4-3-144 0,2-2 192 0,-2-13-192 0,5 14 192 15,1 0-192-15,2-4 192 0,-8-10-192 0,13 9 192 16,-3-1-64-16,2-2-128 16,2-3 192-16,-2-1-64 0,1-4-128 0,-1 0 160 15,0 1-160-15,0-3 160 0,-1-3-160 0,1-1 0 0,0-1 144 0,1 0-144 0,-3 0 0 0,-1-1 0 16,0-2 0-16,-2-4 128 15,1 4-128-15,1-4 0 0,-2 0 128 0,-2-1-128 16,1-1 0-16,-3 1 144 0,1-1-144 0,-3 2 0 0,-1 1 144 0,-1 1-144 16,-3 1 0-16,1 3 144 0,-1-2-144 0,1 3 128 15,-1 4-128-15,1-1 128 0,3 6 0 0,0 0-128 32,-7 2 192-32,7-2-64 0,-9 5 0 0,0 2 0 0,0 2 0 0,2 3 0 15,0 1-128-15,0 6 128 0,2 0-128 0,2-1 128 0,-1-8-128 0,1 6 128 16,1 7-128-16,0 1 128 0,0-1-128 0,1 0 192 15,2-4-192-15,-1-3 192 0,0-1-192 0,2-1 160 0,0 4-160 0,3-6 160 16,-5-12-160-16,0 0 192 0,5 7-192 0,1 0 192 16,-6-7-192-16,8 5-224 15,-8-5 48-15,13 4-11408 16,-3-1-2304-16</inkml:trace>
          <inkml:trace contextRef="#ctx0" brushRef="#br0" timeOffset="142434.95">-2874 5208 15599 0,'0'0'688'0,"0"0"144"0,0 0-656 0,0 0-176 0,0 0 0 0,0 0 0 16,0 0 1648-16,-7 0 288 0,7 0 64 0,-9 6 16 15,9-6-672-15,-9 5-128 0,1 0-16 0,1 4-16 16,0 0-384-16,1 1-80 0,1 2-16 0,0 1 0 0,1-1-192 0,1 0-64 16,-1 2 0-16,3 0 0 0,-1 2-80 15,0 0-32-15,2-1 0 0,-2-1 0 0,2-1-128 0,0-1-16 16,0-2-16-16,0-10 0 0,2 12-176 0,0-1 128 16,-2-11-128-16,3 9 128 0,3 1-128 0,-6-10 0 15,5 7 0-15,5-2 0 16,-10-5-1472-16,0 0-320 0,0 0-64 0,14-5-11088 0</inkml:trace>
          <inkml:trace contextRef="#ctx0" brushRef="#br0" timeOffset="142808.81">-2869 5294 13119 0,'0'0'576'0,"0"0"128"0,0 0-560 0,12-2-144 0,1 1 0 0,-1 1 0 0,0-4 848 0,0 4 144 15,-1-2 32-15,-1 2 0 16,1 0-528-16,-2 2-112 0,-9-2 0 0,0 0-16 16,10 4-80-16,-10-4-16 0,0 0 0 0,0 0 0 15,7 8 32-15,-7-8 0 0,2 11 0 0,0-1 0 0,-2-10 112 0,-4 11 32 16,-1-1 0-16,-2 3 0 0,-2-5 96 0,0 1 32 15,2 0 0-15,0-2 0 0,0 0 16 0,7-7 16 16,-7 7 0-16,7-7 0 0,0 0-96 0,0 0-32 0,0 0 0 0,0 0 0 16,0 0-32-16,0 0-16 15,0 0 0-15,6 5 0 0,-6-5-48 0,0 0-16 16,10 0 0-16,1 0 0 0,-1-2-176 0,2 1-48 16,-12 1 0-16,9-4 0 0,2-1-144 0,-1 1 0 15,-10 4 0-15,11-5 0 0,-1 0 0 0,-1-2-176 16,0-2 176-16,1-3-13840 0</inkml:trace>
          <inkml:trace contextRef="#ctx0" brushRef="#br0" timeOffset="143170.71">-2678 5196 8287 0,'0'0'368'0,"0"0"80"0,0 0-448 0,0 0 0 0,0 0 0 0,0 0 0 16,0 0 2624-16,0 0 432 0,8-5 80 0,-1 0 32 16,-7 5-2064-16,11-2-400 0,-1 0-96 0,1 2-16 15,1-2-112-15,-1 2-32 0,1 0 0 0,-3 0 0 16,-9 0-176-16,10 2-32 0,-10-2-16 0,11 4 0 16,-11-4 32-16,8 8 0 0,-8-8 0 0,0 0 0 15,7 13 16-15,-1-1 16 0,-1 0 0 0,-3 2 0 0,-2 0-64 0,-2 0-16 16,0-2 0-16,-1 2 0 0,-1 2 112 0,1-2 32 15,-3 0 0-15,3 2 0 0,-2-2 96 0,1-2 0 16,-1-1 16-16,5-11 0 0,-5 12-96 0,1-2-32 16,4-10 0-16,0 0 0 0,-3 11-16 0,-1-3 0 15,2 1 0-15,-1 0 0 0,3-9 32 0,0 0 0 16,-5 7 0-16,5-7 0 0,0 0-96 0,0 0-32 0,0 0 0 0,0 0 0 16,0 0-224-16,0 0 128 15,0 0-128-15,0 0-10160 16,0 0-2080-16</inkml:trace>
          <inkml:trace contextRef="#ctx0" brushRef="#br0" timeOffset="139445.6">-3726 5483 3679 0,'0'0'320'0,"0"0"-320"15,0 0 0-15,0 0 0 0,0 0 2432 0,0 0 400 16,0 0 96-16,0 0 16 0,0 0-1360 0,9-4-272 0,-2-1-48 0,-7 5-16 16,0 0-160-16,0 0-48 15,0 0 0-15,0 0 0 0,0 0-208 0,0 0-32 0,0 0-16 0,0 0 0 16,0 0-224-16,0 0-48 0,0 0-16 0,0 0 0 15,0-9-128-15,0 9-32 16,0 0 0-16,0 0 0 0,0 0-96 0,0 0-32 0,-3-7 0 0,3 7 0 16,0 0-32-16,0 0-16 0,0 0 0 0,0 0 0 15,0 0-32-15,0 0-128 0,0 0 192 16,0 0-64-16,0 0-128 0,0 0 0 0,0 0 144 0,0 0-144 16,0 0 0-16,0 0 144 0,0 0-144 0,0 0 0 15,0 0 128-15,0 0-128 0,0 0 0 0,0 0 0 16,0 0 0-16,0 0 0 0,0 0 0 15,0 0 0-15,0 0 128 0,0 0-128 0,0 0 0 0,0 0 0 0,0 0 0 0,0 0 0 16,0 0 0-16,0 0 0 0,0 0 0 0,0 0 0 16,0 0 0-16,0 0 0 0,0 0 0 0,0 0 0 15,0 0 0-15,0 0 0 0,0 0 0 0,0 0 0 16,0 0 0-16,0 0 0 16,0 0 0-16,0 0 0 0,0 0 0 0,0 0 0 0,0 0 0 15,0 0 0-15,0 0 0 0,0 0 0 0,0 0 0 0,0 0 0 0,0 0 0 0,0 0 0 16,0 0 0-16,0 0 0 15,0 0 128-15,0 0-128 0,0 0 0 0,0 0 0 0,0 0 0 0,0 0 0 16,0 0 0-16,0 0 0 16,0 0 0-16,0 0 0 0,0 0 0 0,0 0 0 15,0 0 0-15,0 0 0 0,0 0 0 0,0 0 0 0,0 0 0 0,0 0 0 16,0 0 0-16,0 0 0 16,0 0 0-16,0 0 0 0,0 0 0 0,0 0 0 15,0 0 0-15,0 0 0 0,0 0 0 0,0 0 0 16,0 0 0-16,0 0 0 0,0 0 0 0,-11-1 0 0,2-1 0 0,-1 2 0 15,1-2 0-15,0 2 0 16,-1-2 0-16,1 2 0 0,0 0 0 0,1 2 0 0,-1-2 0 0,-2 0 0 0,-1 0 0 0,2 0 128 31,-1 0-128-31,2 0 0 0,1 0 160 0,-1 0-160 0,9 0 128 0,-9 0-128 0,1 0 192 0,-1 0-64 16,9 0 0-16,0 0 0 0,0 0 64 0,0 0 0 16,-9-2 0-16,9 2 0 0,0 0 0 0,0 0 16 15,0 0 0-15,0 0 0 16,0 0-16-16,0 0 0 0,0 0 0 0,0 0 0 0,0 0-16 0,11-5-16 0,-1 2 0 0,4-3 0 31,0 3-16-31,0-1 0 0,0 1 0 0,3-1 0 16,1 3 0-16,1 1 0 0,0 0 0 0,2-2 0 0,0 4-144 15,-1 1 192-15,-1 2-192 0,0 2 192 0,-1 2-192 16,-1 2 0-16,1 1 0 0,-3 2 0 0,-1 0 0 16,-3 3 128-16,-4 3-128 0,-2 1 0 15,-3 0 128-15,-4-2-128 0,-3-2 0 0,-4 4 128 0,-1 2-128 16,-3 0 128-16,-1-6-128 0,-1-1 128 0,-3 3-128 0,1 0 192 15,-3-5-192-15,5-1 192 0,-5-3-64 0,1 1-128 16,3-3 192-16,1-1-64 0,1-1 64 0,1-3 0 0,-1-3 0 0,4-2 0 16,-1 2 64-16,11 0 32 15,-10-1 0-15,1-3 0 0,9 4 80 0,0 0 16 16,0 0 0-16,-3-10 0 0,-1-3-64 0,2 3 0 16,2 10 0-16,6-12 0 0,1-4-80 0,1 2-32 15,1 0 0-15,2 0 0 0,3 3-208 0,1-1 144 16,1-2-144-16,2 2 128 0,1 2-128 0,2-1-144 0,-2-1 144 0,2 1-12544 15,-2 1-2368-15</inkml:trace>
        </inkml:traceGroup>
        <inkml:traceGroup>
          <inkml:annotationXML>
            <emma:emma xmlns:emma="http://www.w3.org/2003/04/emma" version="1.0">
              <emma:interpretation id="{284226C5-88B3-4B4E-9AA0-3400A594C2B3}" emma:medium="tactile" emma:mode="ink">
                <msink:context xmlns:msink="http://schemas.microsoft.com/ink/2010/main" type="inkWord" rotatedBoundingBox="27249,14394 28217,14294 28277,14881 27310,14981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157218.76">-1155 5406 1839 0,'0'0'0'0,"0"0"160"0,0 0-160 0,0 0 0 0,0 0 0 0,0 0 0 16,0 0 4368-16,0 0 848 0,14-2 160 0,1 1 48 0,1-3-3808 0,3-1-752 15,1 0-160-15,1 1-16 0,1 1-240 0,5-1-64 0,1 1 0 16,0-1 0-16,-1-1-176 0,3 1-32 0,0 1-16 0,-2-2 0 16,-2-1-336-16</inkml:trace>
          <inkml:trace contextRef="#ctx0" brushRef="#br0" timeOffset="157020.25">-1078 5249 14047 0,'0'0'624'0,"0"0"128"0,0 0-608 0,0 0-144 0,0 0 0 0,0 0 0 16,-13-2 1424-16,13 2 256 0,0 0 48 0,0 0 16 16,0 0-624-16,0 0-128 0,0 0-32 0,0 0 0 15,0 0-320-15,0 0-80 0,0 0-16 0,0 0 0 16,0 0-192-16,16-2-32 0,0-1-16 0,0 3 0 16,1 0-32-16,-1-4 0 0,0 1 0 0,1 1 0 15,2 0-32-15,1 0-16 0,-5 1 0 0,1-1 0 0,0-2-16 16,-2 3 0-16,-14 1 0 0,0 0 0 15,14 0-32-15,-14 0-16 0,0 0 0 0,0 0 0 16,0 0-32-16,0 0 0 0,0 12 0 0,-4 2 0 16,-3-2 64-16,-2 2 0 0,-1 0 0 0,-4 0 0 0,-5-2-48 0,1 2 0 15,1 2 0-15,-1 2 0 0,1-1-16 0,1 2-128 16,0-1 192-16,2-1-64 0,0 1 0 0,2-1 0 16,2-3 0-16,1 0 0 0,0 0 16 0,2 0 0 15,4 0 0-15,-1-2 0 0,4-12 48 0,0 0 0 0,0 0 0 0,0 13 0 16,0-13 0-16,0 0 16 0,0 0 0 0,0 0 0 15,11 14 0-15,1-7 0 0,-12-7 0 0,17 1 0 16,-1 1-16-16,0-2 0 0,-2-2 0 0,2 1 0 16,-1-8-64-16,5 2-128 0,1 2 176 15,0 1-176-15,-1-3 128 0,1-2-128 0,0-1 0 0,0 1 0 32,-1 2-1728-32,-1 0-448 0,-3-2-80 0</inkml:trace>
          <inkml:trace contextRef="#ctx0" brushRef="#br0" timeOffset="148805.19">-1792 5123 16463 0,'0'0'720'0,"0"0"176"0,0 0-720 0,-9-6-176 0,9 6 0 0,0 0 0 15,-6-7 1280-15,6 7 240 0,0 0 32 0,0-10 16 16,0 10-480-16,5-10-112 15,3-3-16-15,3 6 0 0,-11 7-368 0,19 0-80 0,0-1 0 0,4 1-16 16,2 1-176-16,1 3-16 0,2 1-16 0,0 4 0 16,0-4-48-16,-2 6-16 0,0 2 0 0,-1 1 0 15,-4 0-80-15,-2 4-16 0,-3 1 0 0,-2 6 0 0,-2-1 0 0,-3 1-128 16,-4 1 192-16,-5 2-64 16,-4 0 0-16,-3-2 0 0,-1-1 0 0,-5-5 0 15,-1 0 64-15,-3-3 16 0,-2 1 0 0,0-6 0 16,-2-3 0-16,-2-2 0 0,-2-2 0 0,3 2 0 15,-1 0 176-15,5-2 48 0,-1-5 0 0,0 2 0 16,5 1 144-16,2-1 48 0,12-2 0 0,0 0 0 0,-13-5 0 0,13 5 0 16,0 0 0-16,0 0 0 0,-7-14-48 0,4 0 0 15,1 2 0-15,4-1 0 0,1 1-144 0,3-2-48 16,1-2 0-16,3 1 0 0,1-3-144 0,3 1-48 16,0-1 0-16,0 3 0 0,0 1-192 0,0 1 0 15,5 3 0-15,0 1 0 16,0 0-800-16,2 2-256 0,2 0-48 0,-4 2-16560 15</inkml:trace>
        </inkml:traceGroup>
        <inkml:traceGroup>
          <inkml:annotationXML>
            <emma:emma xmlns:emma="http://www.w3.org/2003/04/emma" version="1.0">
              <emma:interpretation id="{803D1297-CE21-4707-8A97-CA079442BC41}" emma:medium="tactile" emma:mode="ink">
                <msink:context xmlns:msink="http://schemas.microsoft.com/ink/2010/main" type="inkWord" rotatedBoundingBox="28346,14370 29089,14293 29138,14760 28395,14837"/>
              </emma:interpretation>
              <emma:one-of disjunction-type="recognition" id="oneOf12">
                <emma:interpretation id="interp12" emma:lang="" emma:confidence="1">
                  <emma:literal>[2]</emma:literal>
                </emma:interpretation>
                <emma:interpretation id="interp13" emma:lang="" emma:confidence="0">
                  <emma:literal>[-2]</emma:literal>
                </emma:interpretation>
                <emma:interpretation id="interp14" emma:lang="" emma:confidence="0">
                  <emma:literal>[]</emma:literal>
                </emma:interpretation>
                <emma:interpretation id="interp15" emma:lang="" emma:confidence="0">
                  <emma:literal>[z]</emma:literal>
                </emma:interpretation>
                <emma:interpretation id="interp16" emma:lang="" emma:confidence="0">
                  <emma:literal>[Z]</emma:literal>
                </emma:interpretation>
              </emma:one-of>
            </emma:emma>
          </inkml:annotationXML>
          <inkml:trace contextRef="#ctx0" brushRef="#br0" timeOffset="157876.07">-538 5051 2751 0,'10'11'128'0,"-10"-11"16"0,0 0-144 0,0 0 0 0,0 0 0 0,13 3 0 31,-13-3 2368-31,0 0 432 0,0 0 80 0,0 0 32 0,0 0-1744 0,0 0-336 0,0 0-80 0,0 0-16 16,0 0-16-16,0 0 0 15,0 0 0-15,0 0 0 0,-16-3-48 0,2 1-16 16,14 2 0-16,-16 0 0 0,2-2-48 0,14 2-16 16,-14-7 0-16,4 4 0 0,10 3-80 0,-14 0-32 15,1-2 0-15,13 2 0 0,0 0-48 0,0 0-16 0,-8 7 0 0,8-7 0 16,0 0-224-16,0 0-64 15,-9 17 0-15,2-3 0 0,7-14-128 0,-5 16 0 0,5-16 0 0,-4 19 0 16,1 2 0-16,1-5 160 16,2-16-16-16,-3 17 0 0,3 3-144 0,-2-5 0 15,0-1 0-15,2-14 0 0,-3 16 288 0,-1-2-32 0,1 2 0 0,-1-6 0 0,4-10 32 0,0 0 0 16,0 0 0-16,0 0 0 16,0 0 0-16,-3 14 0 15,3-14 0-15,0 0 0 0,0 0-16 0,0 0 0 16,0 0 0-16,0 0 0 0,0 0-32 0,0 0-16 0,8 9 0 0,-8-9 0 15,0 0-16-15,0 0 0 0,14 2 0 0,-1 0 0 16,-13-2-80-16,15 3-128 0,-1-8 176 0,-2 1-176 0,-12 4 128 0,16-3-128 16,0-2 0-16,0 1 0 31,-4-1-1408-31,2 0-400 0,-2-1-80 0</inkml:trace>
          <inkml:trace contextRef="#ctx0" brushRef="#br0" timeOffset="158359.42">-449 5104 13007 0,'0'0'576'0,"0"0"128"0,0 0-576 0,0 0-128 15,0 0 0-15,11-6 0 0,-11 6 1264 0,14-3 208 0,-14 3 64 0,14-2 0 16,-2-5-768-16,-12 7-160 0,14 0-32 0,-14 0 0 16,16-5-128-16,-4 0-16 0,-12 5-16 0,14-6 0 15,-14 6-96-15,0 0 0 0,14-1-16 0,-14 1 0 16,0 0-112-16,10 8-32 0,-10-8 0 0,0 0 0 15,0 0-160-15,5 16 192 0,-3-2-192 0,-2 0 192 16,0-14-64-16,0 0-128 0,-5 17 192 0,0-3-64 16,-2 2 48-16,2-2 0 0,5-14 0 0,-6 18 0 15,-1-4 16-15,2-2 0 0,5-12 0 0,0 0 0 16,-7 12 32-16,7-12 16 0,-7 12 0 0,7-12 0 16,0 0 32-16,0 0 16 0,-7 11 0 0,7-11 0 15,0 0 32-15,0 0 0 0,0 0 0 0,0 0 0 0,0 0 32 0,0 0 16 16,0 0 0-16,0 0 0 15,0 0-96-15,12-5-16 0,-12 5 0 0,14-7 0 16,-1 0-112-16,0 3-16 0,1 1-128 0,0 1 192 16,-14 2-192-16,18-2 0 0,-2-1 0 0,-1-1-9312 15,-1 2-1904-15</inkml:trace>
          <inkml:trace contextRef="#ctx0" brushRef="#br0" timeOffset="158958.88">-229 5004 4607 0,'0'0'400'0,"0"0"-400"0,0 0 0 0,0 0 0 15,0 0 3040-15,13 3 528 0,-5 1 96 0,1-4 32 16,-9 0-2448-16,0 0-480 0,14 3-112 0,2-1-16 16,-4-4-304-16,2 2-64 0,0-1-16 0,0 1 0 15,0 1-64-15,0 1-32 0,0-4 0 0,2 2 0 16,0 4-160-16,-3-2 192 0,-2 1-192 0,-11-3 192 0,14-2-192 0,-14 2 160 16,16 0-160-16,-16 0 160 0,0 0-160 0,0 0 160 15,0 0-160-15,0 0 160 0,0 0 112 0,5-12 32 16,-5 0 0-16,0 12 0 0,0 0 208 0,0 0 32 15,0 0 16-15,0 0 0 0,-12-9 0 0,12 9 0 16,0 0 0-16,0 0 0 0,-16-7-192 0,5 4-48 16,11 3 0-16,0 0 0 0,0 0-80 0,0 0-32 0,-14 0 0 0,14 0 0 15,0 0-208-15,-6 8 144 0,6-8-144 0,0 0 128 16,-4 11-128-16,4 1 0 0,0 0 0 0,2 1 0 16,-2-13 0-16,0 0 128 15,7 19-128-15,0-2 128 0,-4-1-128 0,2-2 0 0,-5-14 0 0,9 19 0 16,0 0 0-16,0-1 128 15,-2-1-128-15,1 1 128 0,-1-2-128 0,2-1 128 16,-2 3-128-16,0-2 128 0,-2-1-128 0,-1 1 0 16,-1-4 0-16,-1 2 0 0,-2 0 0 0,-3 0 0 0,-3-1 176 15,1 1-176-15,2 1 144 0,-3-2-144 16,6-13 128-16,-10 12-128 0,-1-2 128 0,3-1-128 0,-1-2 128 0,-2 2-128 16,-1-6 288-16,-2 1-32 0,0-3 0 0,0 1 0 15,0-2 80-15,0 0 16 0,0 0 0 0,14 0 0 16,-14 0-48-16,14 0-16 0,-14-2 0 0,2 1 0 0,12 1-160 0,0 0-128 15,-14 0 144-15,14 0-15552 16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7:59.669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E175643C-3651-4AFB-A874-48AD0565AC40}" emma:medium="tactile" emma:mode="ink">
          <msink:context xmlns:msink="http://schemas.microsoft.com/ink/2010/main" type="inkDrawing" rotatedBoundingBox="22102,12072 23615,11974 23620,12049 22107,12146" semanticType="underline" shapeName="Other">
            <msink:sourceLink direction="with" ref="{E37662D4-1C4C-420D-8401-401048A8D0DB}"/>
          </msink:context>
        </emma:interpretation>
      </emma:emma>
    </inkml:annotationXML>
    <inkml:trace contextRef="#ctx0" brushRef="#br0">-6878 2745 2751 0,'0'0'128'0,"0"0"16"31,-12 10-144-31,-1-5 0 0,1-3 0 0,2 2 0 0,-1 1 3616 0,11-5 688 0,0 0 144 0,-10 5 32 0,10-5-2848 0,0 0-560 0,-9 11-112 0,9-11-32 31,0 0-208-31,0 0-32 0,0 0-16 0,0 0 0 0,16 10-80 0,1-5-16 0,2-6 0 0,4 1 0 16,2 1-80-16,3-1-32 0,5 2 0 0,9-4 0 16,7-1 48-16,8 1 0 0,8 2 0 0,3-2 0 15,4-1 64-15,1-2 0 0,-1-4 16 0,-23 4 0 31,2 1 0-31,5-1 0 0,3-2 0 0,2 0 0 0,2 2 0 0,0 1 0 16,0 1 0-16,-3-2 0 0,-6-1 16 0,-5 1 0 16,-4 0 0-16,-6 0 0 0,-6-4-32 0,-5 2 0 15,-5 2 0-15,-4-1 0 0,-3 1 32 0,-4 0 0 16,-2 1 0-16,-10 4 0 0,0 0-144 0,0 0-16 16,0 0-16-16,0 0 0 0,0 0-208 0,0 0-32 15,0 0-16-15,0 0 0 0,0 0-176 0,0 0 128 16,0 0-128-16,0 0 128 0,0 0-128 0,-5 9 0 15,5-9-192-15,-9 11 192 16,1-1-3696-16,-3-1-608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8:46.665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 contextRef="#ctx0" brushRef="#br0">0-1 22047 0,'0'0'976'0,"0"0"208"0,0 0-944 0,0 0-240 0,0 0 0 0,0 0 0 0,0 0 1008 0,0 0 144 16,0 0 48-16,12 1 0 0,-1-2-928 0,1 1-272 15,0 1 128-15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7.0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FC8DEA6-A1D6-4CA5-AF8C-1B7CB06DF7F1}" emma:medium="tactile" emma:mode="ink">
          <msink:context xmlns:msink="http://schemas.microsoft.com/ink/2010/main" type="inkDrawing" rotatedBoundingBox="9064,13645 12338,13105 12556,14423 9282,14964" semanticType="callout" shapeName="Other"/>
        </emma:interpretation>
      </emma:emma>
    </inkml:annotationXML>
    <inkml:trace contextRef="#ctx0" brushRef="#br0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<inkml:trace contextRef="#ctx0" brushRef="#br0" timeOffset="1041.05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<inkml:trace contextRef="#ctx0" brushRef="#br0" timeOffset="1676.36">9451-142 1839 0,'0'0'160'0,"0"0"-160"0,0 0 0 0,0 0 0 16,16 0 3072-16,-2 0 592 0,2-2 112 0,-1 1 32 15,3-3-2208-15,1 1-448 0,0 4-96 0,2-1-16 16,0-1-592-16,2-1-128 0,1 0-32 0,3 4 0 16,1 3-112-16,-2-1-32 0,-5-4 0 0,0 0-6256 15,-2 7-1248-15</inkml:trace>
    <inkml:trace contextRef="#ctx0" brushRef="#br0" timeOffset="1872.16">9315 24 911 0,'1'-5'0'0,"-1"5"0"0,0 0 0 0,0 0 0 0,0 0 0 0,18 5 0 16,-2-6 2928-16,1 1 496 0,6 3 96 0,3-3 32 15,0-7-1936-15,4 4-384 0,3-1-80 0,2 2 0 16,2 2-496-16,3 0-80 0,4-1-32 0,0 1 0 16,-1 3-288-16,-1 1-48 15,-3-4-16-15</inkml:trace>
    <inkml:trace contextRef="#ctx0" brushRef="#br0" timeOffset="3269.86">10680-488 12671 0,'0'0'560'0,"0"0"112"0,-10-7-544 16,-1 2-128-16,1 3 0 0,-4 0 0 0,0 1 1360 0,0-1 240 15,0 5 64-15,-2-1 0 0,0-2-576 0,2 4-96 16,-1 6-32-16,1 2 0 0,1 0-288 0,1 4-64 0,-4 2-16 15,4 3 0-15,2 3-288 0,-1 1-64 0,1-1-16 16,1 2 0-16,2-3-48 0,2 3-16 16,0 1 0-16,1 1 0 0,-1-6 96 0,3 3 32 15,2-3 0-15,2 1 0 0,1-5-144 0,3-4-16 16,-6-14-128-16,12 14 192 0,0 5 0 0,0-9 0 0,0-3 0 0,1 0 0 0,-13-7 16 0,15 7 0 31,-2-1 0-31,-1-5 0 0,0-8 0 0,0 0 0 0,-12 7 0 0,14-8 0 16,-3-3-32-16,-1-3-16 0,-1-2 0 0,0-1 0 15,0-1-16-15,-1-1 0 0,-1-4 0 0,2 1 0 16,0-3-16-16,-2 3 0 0,-2-3 0 0,2 2 0 16,0 2 0-16,0 2 0 0,-2-2 0 0,1 2 0 15,-3 0-128-15,1 3 0 0,-3 0 144 0,1 7-144 16,-2 9 144-16,0 0-144 0,0 0 192 0,0 0-192 0,0 0 272 0,0 0-48 16,0 0-16-16,0 0 0 15,-3 16-64-15,-1 3-16 0,1 1 0 0,1 2 0 0,0 1 48 0,0 3 0 0,-1 1 0 16,1 2 0-16,0 1 32 0,2-2 16 0,0-2 0 15,2 0 0-15,2 2-32 0,-1-3 0 0,1-2 0 0,-1 1 0 16,1 1-32-16,1-1-16 0,0 1 0 0,2-3 0 16,0-3 16-1,2-3 0-15,0 3 0 0,1-5 0 16,-10-14-928-16,12 14-176 0,-12-14-32 0,18 6-16 0</inkml:trace>
    <inkml:trace contextRef="#ctx0" brushRef="#br0" timeOffset="4021.73">11102-827 2751 0,'-13'-4'256'0,"13"4"-256"0,-10 0 0 0,-2-1 0 16,-2-6 2160-16,3 1 384 0,-1-1 80 0,2 4 0 16,10 3-960-16,-11-5-208 15,1-4-48-15,1 5 0 0,9 4-624 0,0 0-128 0,-11-1-16 0,11 1-16 16,-8-6-176-16,8 6-16 0,0 0-16 0,0 0 0 15,0 0-112-15,0 0-32 0,-13 16 0 0,6-2 0 16,7-14-144-16,-5 19-128 0,5-19 144 0,-3 28-144 16,1 0 240-16,2-2-48 0,0 1-16 0,0-3 0 15,0-3-48-15,0 2 0 0,2 3 0 0,-1-1 0 16,1-6 80-16,0 2 16 0,0 0 0 0,-1-2 0 0,1-1 64 16,2-5 16-16,-4-13 0 0,5 20 0 0,0-3 48 0,-1-3 16 15,-4-14 0-15,0 0 0 0,0 0-48 0,0 0 0 16,12 9 0-16,-12-9 0 0,0 0 160 0,16 5 32 15,-16-5 0-15,14-2 0 16,-14 2 0-16,12-7 16 0,-4-1 0 0,1 1 0 16,-9 7-176-16,9-9-32 0,-9 9-16 0,9-9 0 15,-9 9-96-15,0 0-16 0,8-12 0 0,-8 12 0 0,9-9-192 0,-9 9 0 0,0 0 0 0,9-10-14784 16</inkml:trace>
    <inkml:trace contextRef="#ctx0" brushRef="#br0" timeOffset="5928.46">11117-778 10239 0,'0'0'448'0,"0"0"112"0,0 0-560 0,18-2 0 0,-2-3 0 0,-16 5 0 0,17 1 1728 0,-1 3 256 16,-2-2 32-1,-14-2 16-15,16 0-1232 0,-16 0-240 16,17 12-48-16,-3-5-16 0,-14-7-256 0,14 9-48 16,-5 5-16-16,-2-2 0 0,-7-12-176 0,7 17 128 0,-5 3-128 0,-2-3 128 15,-2 4-128-15,-2-2 0 0,-3-1 0 0,0-1 128 16,-3-1 0-16,-1 0-128 0,-1 0 192 0,-2-1-64 15,-5-1-128-15,1 0 192 0,1 0-192 0,-1-2 192 16,1-3 0-16,1 0 16 0,0 0 0 0,4-4 0 16,0-2 192-16,12-3 48 0,-12 2 0 0,12-2 0 0,0 0 144 0,0 0 48 15,0 0 0-15,0 0 0 0,0 0 0 0,0 0 16 16,0 0 0-16,12-7 0 16,5 2-272-16,4 0-48 0,6-2-16 0,4 0 0 15,4 5-128-15,5 2-16 0,4 0-16 0,5 3-8928 0,2-1-1776 0</inkml:trace>
    <inkml:trace contextRef="#ctx0" brushRef="#br0" timeOffset="4420.2">11353-701 911 0,'0'0'0'0,"0"0"0"0,14 5 0 0,-14-5 0 0,13 16 0 0,-6-2 0 0,-7-14 752 0,0 0 64 16,3 22 16-16,-3-2 0 15,0-20-320-15,-9 19-64 0,1-5-16 0,-1 2 0 16,-2-1 256-16,-1-4 48 0,-2-1 16 0,2-1 0 15,12-9 848-15,-12 11 160 0,1-3 32 0,11-8 16 16,0 0 0-16,0 0 0 0,0 0 0 0,0 0 0 0,0 0-224 0,0 0-48 16,0 0-16-16,0 0 0 0,0 0-704 0,0 0-144 15,11-12-32-15,4 3 0 0,5 4-320 0,1 0-64 16,1 0 0-16,1-2-16 0,-2 1-32 0,2 1 0 16,-2 0 0-16,2 0 0 0,-2-1-208 0,1-1-192 15</inkml:trace>
    <inkml:trace contextRef="#ctx0" brushRef="#br0" timeOffset="4890.6">11624-832 911 0,'0'0'0'0,"11"-7"0"16,-11 7 0-16,12-7 0 16,0-2 1120-16,1 2 144 0,-1 0 16 0,0 2 16 15,-12 5 48-15,16-7 16 0,-4 0 0 16,-12 7 0-16,0 0-448 0,14-7-80 0,-14 7-32 0,11-9 0 16,-4 0-208-16,-7 9-32 0,0 0-16 0,0 0 0 0,3-12 32 0,-3 12 16 15,0 0 0-15,0 0 0 0,0 0 48 0,0 0 0 16,-5-11 0-16,5 11 0 0,0 0-80 0,0 0-16 15,-11 9 0-15,4 2 0 0,4 1-160 0,1 4-16 16,2 3-16-16,2 2 0 0,0-5-176 0,1 3-48 16,2 2 0-16,1 0 0 0,1-2 0 0,0 4 0 0,-2 3 0 15,2 0 0-15,0 0-128 0,0 1 0 0,-2-3 0 0,0 4 0 16,1 2 240-16,-3-2 16 16,-1-4 0-16,-2-3 0 0,0-3-64 0,-2-1-16 15,-3-1 0-15,0-2 0 16,-2-2 224-16,-2-3 48 0,-3-2 16 0,-1 0 0 0,1-2 304 0,0-1 48 15,0-3 16-15,-2 1 0 0,0-2 0 0,0 0 0 16,0 0 0-16,1 0 0 0,13 0-320 0,-10 0-48 16,-4 2-16-16,3 3 0 0,11-5-256 0,0 0-64 0,-10 7-128 15,10-7 192-15,-5 11-192 0,5-11 0 0,0 0 0 16,0 0-15632-16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58:50.663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593E0BB0-FF34-44AB-B24C-55EF0FB6B9DE}" emma:medium="tactile" emma:mode="ink">
          <msink:context xmlns:msink="http://schemas.microsoft.com/ink/2010/main" type="inkDrawing" rotatedBoundingBox="27144,14082 28768,14083 28767,14134 27143,14133" semanticType="underline" shapeName="Other">
            <msink:sourceLink direction="with" ref="{A7389F36-CBE4-4894-BE45-43318E1C50CA}"/>
          </msink:context>
        </emma:interpretation>
      </emma:emma>
    </inkml:annotationXML>
    <inkml:trace contextRef="#ctx0" brushRef="#br0">-1821 4764 4607 0,'0'0'192'0,"-14"0"64"0,0 4-256 0,0-2 0 0,0-2 0 0,1 1 0 15,1-1 3632-15,12 0 672 0,-14 0 144 0,14 0 32 16,0 0-2688-16,0 0-512 0,0 0-128 0,0 0 0 0,16 7-320 0,7-1-64 16,3-5-16-16,7-1 0 0,2 4-224 0,10-2-32 15,8-2-16-15,10 1 0 0,9 3-64 0,6 1-16 16,6 0 0-16,0-1 0 0,0-8-16 0,-2 3 0 15,-1-1 0-15,-1 0 0 0,2-1 80 0,2-1 16 16,2 1 0-16,-9 3 0 0,-9 0-32 0,-5 0-16 16,-11-7 0-16,-6 3 0 0,-9 1 32 0,-8 1 16 0,-1-3 0 0,-9 1 0 15,-5 1 32-15,-14 3 0 0,0 0 0 16,0 0 0-16,0 0-32 0,0 0 0 16,0 0 0-16,0 0 0 0,0 0-176 0,0 0-48 15,-8-2 0-15,8 2 0 0,-14 5-256 0,1 0 0 16,3 2 128-16,1 0-128 15,9-7-512-15,-12 13-176 0,0 1-16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3.16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F47C2E4-2187-4D3B-979B-43D3E65BE76F}" emma:medium="tactile" emma:mode="ink">
          <msink:context xmlns:msink="http://schemas.microsoft.com/ink/2010/main" type="writingRegion" rotatedBoundingBox="9839,4771 15256,2569 15943,4260 10526,6462"/>
        </emma:interpretation>
      </emma:emma>
    </inkml:annotationXML>
    <inkml:traceGroup>
      <inkml:annotationXML>
        <emma:emma xmlns:emma="http://www.w3.org/2003/04/emma" version="1.0">
          <emma:interpretation id="{8810006F-29E8-483B-8D8C-BB24B762DA37}" emma:medium="tactile" emma:mode="ink">
            <msink:context xmlns:msink="http://schemas.microsoft.com/ink/2010/main" type="paragraph" rotatedBoundingBox="9900,5040 12937,3414 13385,4251 10348,5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556D0A-6DA1-4612-8ED5-5BD4BA187327}" emma:medium="tactile" emma:mode="ink">
              <msink:context xmlns:msink="http://schemas.microsoft.com/ink/2010/main" type="line" rotatedBoundingBox="9900,5040 12937,3414 13385,4251 10348,5877"/>
            </emma:interpretation>
          </emma:emma>
        </inkml:annotationXML>
        <inkml:traceGroup>
          <inkml:annotationXML>
            <emma:emma xmlns:emma="http://www.w3.org/2003/04/emma" version="1.0">
              <emma:interpretation id="{1D1BC818-2C92-4BE1-BCEC-516DA1494F65}" emma:medium="tactile" emma:mode="ink">
                <msink:context xmlns:msink="http://schemas.microsoft.com/ink/2010/main" type="inkWord" rotatedBoundingBox="9925,5086 11628,4175 12051,4966 10348,5877"/>
              </emma:interpretation>
              <emma:one-of disjunction-type="recognition" id="oneOf0">
                <emma:interpretation id="interp0" emma:lang="" emma:confidence="0.5">
                  <emma:literal>,</emma:literal>
                </emma:interpretation>
                <emma:interpretation id="interp1" emma:lang="" emma:confidence="0">
                  <emma:literal>2,</emma:literal>
                </emma:interpretation>
                <emma:interpretation id="interp2" emma:lang="" emma:confidence="0">
                  <emma:literal>3,</emma:literal>
                </emma:interpretation>
                <emma:interpretation id="interp3" emma:lang="" emma:confidence="0">
                  <emma:literal>),</emma:literal>
                </emma:interpretation>
                <emma:interpretation id="interp4" emma:lang="" emma:confidence="0">
                  <emma:literal>2),</emma:literal>
                </emma:interpretation>
              </emma:one-of>
            </emma:emma>
          </inkml:annotationXML>
          <inkml:trace contextRef="#ctx0" brushRef="#br0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      <inkml:trace contextRef="#ctx0" brushRef="#br0" timeOffset="263.04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      <inkml:trace contextRef="#ctx0" brushRef="#br0" timeOffset="-1135.37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      <inkml:trace contextRef="#ctx0" brushRef="#br0" timeOffset="-437.58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      <inkml:trace contextRef="#ctx0" brushRef="#br0" timeOffset="-2130.06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      <inkml:trace contextRef="#ctx0" brushRef="#br0" timeOffset="2759.87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    </inkml:traceGroup>
        <inkml:traceGroup>
          <inkml:annotationXML>
            <emma:emma xmlns:emma="http://www.w3.org/2003/04/emma" version="1.0">
              <emma:interpretation id="{24827C70-8127-424F-BA74-45BD6979AF73}" emma:medium="tactile" emma:mode="ink">
                <msink:context xmlns:msink="http://schemas.microsoft.com/ink/2010/main" type="inkWord" rotatedBoundingBox="12095,3865 12937,3414 13352,4189 12509,4639"/>
              </emma:interpretation>
              <emma:one-of disjunction-type="recognition" id="oneOf1">
                <emma:interpretation id="interp5" emma:lang="" emma:confidence="0.5">
                  <emma:literal>22</emma:literal>
                </emma:interpretation>
                <emma:interpretation id="interp6" emma:lang="" emma:confidence="0">
                  <emma:literal>2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zL</emma:literal>
                </emma:interpretation>
                <emma:interpretation id="interp9" emma:lang="" emma:confidence="0">
                  <emma:literal>z2</emma:literal>
                </emma:interpretation>
              </emma:one-of>
            </emma:emma>
          </inkml:annotationXML>
          <inkml:trace contextRef="#ctx0" brushRef="#br0" timeOffset="4038.65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      <inkml:trace contextRef="#ctx0" brushRef="#br0" timeOffset="5157.93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    </inkml:traceGroup>
      </inkml:traceGroup>
    </inkml:traceGroup>
    <inkml:traceGroup>
      <inkml:annotationXML>
        <emma:emma xmlns:emma="http://www.w3.org/2003/04/emma" version="1.0">
          <emma:interpretation id="{B3355274-D1F6-40E0-9B45-4A69CA78C632}" emma:medium="tactile" emma:mode="ink">
            <msink:context xmlns:msink="http://schemas.microsoft.com/ink/2010/main" type="paragraph" rotatedBoundingBox="12105,4852 15606,3429 15943,4260 12443,56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88DBE7-5567-420C-A64B-310D9F2B1AE7}" emma:medium="tactile" emma:mode="ink">
              <msink:context xmlns:msink="http://schemas.microsoft.com/ink/2010/main" type="line" rotatedBoundingBox="12105,4852 15606,3429 15943,4260 12443,5683"/>
            </emma:interpretation>
          </emma:emma>
        </inkml:annotationXML>
        <inkml:traceGroup>
          <inkml:annotationXML>
            <emma:emma xmlns:emma="http://www.w3.org/2003/04/emma" version="1.0">
              <emma:interpretation id="{D310E7AD-2E42-4EF1-AA8E-3C1DA0046D20}" emma:medium="tactile" emma:mode="ink">
                <msink:context xmlns:msink="http://schemas.microsoft.com/ink/2010/main" type="inkWord" rotatedBoundingBox="12132,4918 14161,4093 14472,4859 12443,5683"/>
              </emma:interpretation>
              <emma:one-of disjunction-type="recognition" id="oneOf2">
                <emma:interpretation id="interp10" emma:lang="" emma:confidence="0.5">
                  <emma:literal>away,</emma:literal>
                </emma:interpretation>
                <emma:interpretation id="interp11" emma:lang="" emma:confidence="0">
                  <emma:literal>Away,</emma:literal>
                </emma:interpretation>
                <emma:interpretation id="interp12" emma:lang="" emma:confidence="0">
                  <emma:literal>way,</emma:literal>
                </emma:interpretation>
                <emma:interpretation id="interp13" emma:lang="" emma:confidence="0">
                  <emma:literal>away.</emma:literal>
                </emma:interpretation>
                <emma:interpretation id="interp14" emma:lang="" emma:confidence="0">
                  <emma:literal>Away.</emma:literal>
                </emma:interpretation>
              </emma:one-of>
            </emma:emma>
          </inkml:annotationXML>
          <inkml:trace contextRef="#ctx0" brushRef="#br0" timeOffset="7652.94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      <inkml:trace contextRef="#ctx0" brushRef="#br0" timeOffset="13517.6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      <inkml:trace contextRef="#ctx0" brushRef="#br0" timeOffset="15163.99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      <inkml:trace contextRef="#ctx0" brushRef="#br0" timeOffset="14012.46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      <inkml:trace contextRef="#ctx0" brushRef="#br0" timeOffset="15706.03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      <inkml:trace contextRef="#ctx0" brushRef="#br0" timeOffset="16357.31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      <inkml:trace contextRef="#ctx0" brushRef="#br0" timeOffset="17073.83">13402 372 20559 0,'0'0'896'0,"0"0"208"0,0 0-880 0,0 0-224 0,0 0 0 0,3 5 0 16,-3-5 1472-16,0 0 240 0,4 11 48 0,-2-1 16 0,-2 4-864 0,-2-2-160 15,0 1-48-15,2 1 0 0,-3 1-416 0,-1 3-96 0,-1-3 0 0,0 1-16 16,-2 0-176-16</inkml:trace>
        </inkml:traceGroup>
        <inkml:traceGroup>
          <inkml:annotationXML>
            <emma:emma xmlns:emma="http://www.w3.org/2003/04/emma" version="1.0">
              <emma:interpretation id="{11CE7603-C8BB-4DA7-9004-14F316F0B01E}" emma:medium="tactile" emma:mode="ink">
                <msink:context xmlns:msink="http://schemas.microsoft.com/ink/2010/main" type="inkWord" rotatedBoundingBox="14499,3879 15606,3429 15911,4182 14805,4631"/>
              </emma:interpretation>
              <emma:one-of disjunction-type="recognition" id="oneOf3">
                <emma:interpretation id="interp15" emma:lang="" emma:confidence="1">
                  <emma:literal>IL</emma:literal>
                </emma:interpretation>
                <emma:interpretation id="interp16" emma:lang="" emma:confidence="0">
                  <emma:literal>DL</emma:literal>
                </emma:interpretation>
                <emma:interpretation id="interp17" emma:lang="" emma:confidence="0">
                  <emma:literal>TL</emma:literal>
                </emma:interpretation>
                <emma:interpretation id="interp18" emma:lang="" emma:confidence="0">
                  <emma:literal>JL</emma:literal>
                </emma:interpretation>
                <emma:interpretation id="interp1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8402.16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      <inkml:trace contextRef="#ctx0" brushRef="#br0" timeOffset="23278.86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9B8D9FD-1BCF-42E6-911F-EA0BC7BDCA05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5B6C49C-4A6C-4ED9-849D-576CC5AB395F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84323BA-A4C8-4C30-A0A3-726540C16F30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666D273-311A-43A0-96C3-563E6FFD9F1C}" emma:medium="tactile" emma:mode="ink">
          <msink:context xmlns:msink="http://schemas.microsoft.com/ink/2010/main" type="inkDrawing"/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F07715F-BCBC-440E-B1E4-80AFF5FE0159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2.182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337371C-F48F-4DE0-97E3-5B189EF45A38}" emma:medium="tactile" emma:mode="ink">
          <msink:context xmlns:msink="http://schemas.microsoft.com/ink/2010/main" type="inkDrawing" rotatedBoundingBox="4267,15295 8951,15758 8726,18032 4043,17569" semanticType="callout" shapeName="Other"/>
        </emma:interpretation>
      </emma:emma>
    </inkml:annotationXML>
    <inkml:trace contextRef="#ctx0" brushRef="#br0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0" timeOffset="10542.47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0" timeOffset="7437.35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0" timeOffset="8775.2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59D4A8C-75A6-4860-BBAB-0372AA035E16}" emma:medium="tactile" emma:mode="ink">
          <msink:context xmlns:msink="http://schemas.microsoft.com/ink/2010/main" type="inkDrawing"/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6FB3F0B-F267-47C8-98FB-9D3B4C39B8E1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10228A1-5182-43E4-B4A9-C23BF017C2BB}" emma:medium="tactile" emma:mode="ink">
          <msink:context xmlns:msink="http://schemas.microsoft.com/ink/2010/main" type="inkDrawing"/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9.26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6BA7BC8-5EFC-4DEE-A1C5-A3B328E10FD6}" emma:medium="tactile" emma:mode="ink">
          <msink:context xmlns:msink="http://schemas.microsoft.com/ink/2010/main" type="inkDrawing" rotatedBoundingBox="12163,4551 16049,4470 16052,4599 12166,4680" semanticType="strikethrough" shapeName="Other">
            <msink:sourceLink direction="with" ref="{29891FCC-51A2-410B-A87D-C0178362F475}"/>
            <msink:sourceLink direction="with" ref="{D37B6443-2FD1-4071-A96E-B41F7BA453D2}"/>
            <msink:sourceLink direction="with" ref="{D5A8D1B5-26D2-477C-8D89-7530E074A5AC}"/>
          </msink:context>
        </emma:interpretation>
      </emma:emma>
    </inkml:annotationXML>
    <inkml:trace contextRef="#ctx0" brushRef="#br0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<inkml:trace contextRef="#ctx0" brushRef="#br0" timeOffset="18221.18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7.01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6D3F000-0145-4B33-8387-872345542FBC}" emma:medium="tactile" emma:mode="ink">
          <msink:context xmlns:msink="http://schemas.microsoft.com/ink/2010/main" type="inkDrawing" rotatedBoundingBox="30543,11182 31174,10035 31221,10061 30591,11208" semanticType="callout" shapeName="Other">
            <msink:sourceLink direction="with" ref="{642CFB32-1A12-45B8-9058-652045A820A5}"/>
          </msink:context>
        </emma:interpretation>
      </emma:emma>
    </inkml:annotationXML>
    <inkml:trace contextRef="#ctx0" brushRef="#br0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A13B415-83D3-4E5A-8491-A812CCD0C1A8}" emma:medium="tactile" emma:mode="ink">
          <msink:context xmlns:msink="http://schemas.microsoft.com/ink/2010/main" type="inkDrawing" rotatedBoundingBox="29458,9616 31353,9514 31355,9537 29459,9638" semanticType="callout" shapeName="Other">
            <msink:sourceLink direction="with" ref="{B20A59A4-AD99-4C52-90E6-B4D7CFF2C466}"/>
          </msink:context>
        </emma:interpretation>
      </emma:emma>
    </inkml:annotationXML>
  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C7848B6-3011-4A3C-9EE0-BD0B512FE8CE}" emma:medium="tactile" emma:mode="ink">
          <msink:context xmlns:msink="http://schemas.microsoft.com/ink/2010/main" type="inkDrawing" rotatedBoundingBox="25141,7374 26808,9171 26682,9287 25016,7490" semanticType="callout" shapeName="Other">
            <msink:sourceLink direction="with" ref="{EB1C041D-B2ED-4973-86CD-8155C68CEAE3}"/>
            <msink:sourceLink direction="with" ref="{7B645EFB-D495-4DD7-8F26-46DDC0488146}"/>
          </msink:context>
        </emma:interpretation>
      </emma:emma>
    </inkml:annotationXML>
  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E334287-3AF3-47E1-8947-B307D926B035}" emma:medium="tactile" emma:mode="ink">
          <msink:context xmlns:msink="http://schemas.microsoft.com/ink/2010/main" type="inkDrawing"/>
        </emma:interpretation>
      </emma:emma>
    </inkml:annotationXML>
  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C37E19D-6AD6-488E-A926-F2588E1A943C}" emma:medium="tactile" emma:mode="ink">
          <msink:context xmlns:msink="http://schemas.microsoft.com/ink/2010/main" type="inkDrawing"/>
        </emma:interpretation>
      </emma:emma>
    </inkml:annotationXML>
  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95F890-2103-4F96-95E7-2AD8069F3403}" emma:medium="tactile" emma:mode="ink">
          <msink:context xmlns:msink="http://schemas.microsoft.com/ink/2010/main" type="inkDrawing" rotatedBoundingBox="8586,16688 8746,17216 8346,17338 8186,16810" hotPoints="8720,17101 8499,17322 8278,17101 8499,16880" semanticType="enclosure" shapeName="Circle"/>
        </emma:interpretation>
      </emma:emma>
    </inkml:annotationXML>
  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46030C2-F545-4468-8507-5ECD0C98A304}" emma:medium="tactile" emma:mode="ink">
          <msink:context xmlns:msink="http://schemas.microsoft.com/ink/2010/main" type="inkDrawing" rotatedBoundingBox="8567,15097 8730,16082 8133,16181 7970,15196" hotPoints="8419,16195 8043,15733 8224,15166 8600,15628" semanticType="enclosure" shapeName="Ellipse"/>
        </emma:interpretation>
      </emma:emma>
    </inkml:annotationXML>
  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27.001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6098F65-76E5-4F91-B612-1D21D70467C1}" emma:medium="tactile" emma:mode="ink">
          <msink:context xmlns:msink="http://schemas.microsoft.com/ink/2010/main" type="inkDrawing" rotatedBoundingBox="20270,3808 31795,6160 31263,8765 19738,6413" semanticType="callout" shapeName="Other">
            <msink:sourceLink direction="with" ref="{48BFE33D-E4FE-4A71-AB1F-8B525558CFCA}"/>
            <msink:sourceLink direction="with" ref="{7B645EFB-D495-4DD7-8F26-46DDC0488146}"/>
          </msink:context>
        </emma:interpretation>
      </emma:emma>
    </inkml:annotationXML>
    <inkml:trace contextRef="#ctx0" brushRef="#br0">11524 3914 2751 0,'0'0'256'0,"0"0"-256"0,0 0 0 0,0 0 0 0,0 0 2688 0,0 0 480 16,0 0 96-16,0 0 32 0,0 0-1808 0,0 0-352 16,0 0-80-16,0 0-16 0,0 0-160 0,0 0-48 15,0 0 0-15,0 0 0 0,0 0 16 0,0 0 0 16,0 0 0-16,0 0 0 0,0 0 176 0,0 0 16 16,7-9 16-16,-2 1 0 0,-5 8 32 0,3-10 16 15,-3 10 0-15,0-14 0 0,-1 2-224 0,-1 2-48 0,2 10-16 16,-5-15 0-16,0 1-176 0,0-1-48 0,0-2 0 0,1 4 0 15,-1-1-160-15,0-1-48 0,0-4 0 0,-2 2 0 16,0 2-64-16,1-2-32 0,-3-1 0 0,-1-1 0 16,-2-1-32-16,0-2 0 15,0 0 0-15,-1 0 0 0,-1-2 64 0,-1-2 0 16,-3 1 0-16,-1-4 0 0,-1-3-144 0,1 0-32 16,0-2 0-16,-1 0 0 0,0-1 48 0,-2-3 16 0,0-2 0 0,-2-1 0 15,-3 2-48-15,0 2-16 0,0 3 0 0,-4-1 0 0,-1-3-16 16,-4 3-128-16,-4-1 192 0,-1-1-64 15,-1-2-128-15,0 0 192 0,-1-5-192 0,3 5 192 16,-1 2-192-16,4 0 160 0,-1-1-160 0,3-1 160 16,1 0-160-16,0 2 0 0,0 0 0 0,-1 3 128 15,-1 0-128-15,1 0 0 0,-3 4 0 0,1-1 128 16,-2-2-128-16,0 0 0 0,0 0 0 0,0 0 128 16,0 3-128-16,0-2 0 0,1-6 0 0,-3 1 0 15,-3 5 0-15,2 0 0 0,1 1 128 0,-3-2-128 0,-2-5 0 0,0 1 0 16,1-2 0-16,-3 4 128 15,-1-1 0-15,2 4-128 0,-2-2 192 0,1 0-64 0,-1 0-128 0,0 2 0 0,0 0-160 0,2 1 160 16,-1 6 0-16,4-2 0 0,0-4 0 0,0 1 0 16,-3-1 0-16,-1 1 0 15,1-1 0-15,-1 3 160 0,-2-4-160 0,-1-1 0 16,2 1 0-16,-4-2-176 0,-1 0 176 0,2 2 0 16,-1 0 0-16,1 0 0 0,-4 1 0 0,2 1 0 15,-6 0 0-15,1 1 128 0,-2 0-128 0,4 4 0 16,-3 1 0-16,-1 0 128 0,-1-3-128 0,1 2 0 15,0-1 0-15,0 1 128 0,-2-1-128 0,1 3 0 16,1-3 0-16,-2 3 0 0,-1-1 0 0,1 0 0 16,0-1 128-16,1 3-128 0,1 0 0 0,1 0 0 15,5 2 0-15,-3-1 0 0,-1 1 0 0,-2 1 0 16,1 1 0-16,-2-1 128 0,-3-1-128 0,1 1 0 0,0 0 0 0,-1 4 0 16,-2 0 0-16,-1 1 0 15,0-1 0-15,1 2 0 0,-1 1 0 0,-3 0 0 16,-4-2 0-16,2 1 0 0,2-2 0 0,0 3 0 0,0 7 0 0,2-2 0 15,-1-3 0-15,3 1 0 0,-1 1 0 0,2-1 0 16,-2 1 0-16,4-2 0 0,-1 0 0 0,3 3 128 16,-1 3-128-16,2 1 0 0,2 0 0 0,0 1 0 15,-2 2 0-15,1 0 0 0,3 2 0 0,-2-2 0 16,-4-7 0-16,2 3 0 0,0 4 0 0,0 0 0 16,0 0 0-16,2 2 0 0,0 2 0 0,1 1 128 15,0 1-128-15,3-1 0 0,-1-3 0 0,-2 0 0 16,2 1 0-16,0 1 0 0,-1-1 0 0,-1 0 0 15,1 1 0-15,-1 1 0 0,2 3 0 0,-1-1 0 16,-1-2 0-16,0 0 0 0,1-1 0 0,-1 1 0 16,2 0 0-16,-1-2 0 0,-1-3 0 0,1 7 0 15,-1 5 0-15,4 0 0 0,0 0 0 0,0-1 0 16,-2-2 0-16,0 3 0 0,2 1 0 0,-2-1 0 16,-5-7 0-16,2 2 0 0,-1 0 0 0,3 3 0 0,-2 2 0 0,-1 0 0 15,4-1 0-15,2 1 0 0,0 2 0 0,3-2 0 16,0 3 0-16,1 2-128 0,-3 0 128 0,2 0 0 15,2 0 0-15,0 1 0 0,2 3 0 0,1 1 0 16,2 0 0-16,2 0 0 0,1 0 0 0,2-2 0 16,0 0 0-16,-1 4 0 0,1 1 0 0,0 1 0 0,1-4 0 15,-1 3 0-15,4 1 0 0,-4 1 0 0,-2-4 0 0,2 1 0 16,0-7 0-16,-1 5 0 16,3 2 0-16,-1-1-128 0,3 1 128 0,1 2 0 0,0 2 0 0,2-1 0 15,0 0 0-15,-1 2 0 0,3 0 0 0,0 0 0 16,-3 0 0-16,3-1 0 15,1 3 0-15,2-2 0 0,2-2 0 0,-1 0 0 0,-1 0 0 0,2 0 0 16,-1-3 0-16,1-1 0 0,0-1 0 0,1 0 0 16,-2-3 0-16,3 0 0 0,-1-4 0 0,2 2 128 15,2 0-128-15,1 1 0 0,0-1 0 0,1-1 128 16,1-6-128-16,0 0 128 0,0 0-128 0,2 2 128 16,1-5-128-16,2 1 0 0,2-1 128 0,2 0-128 15,8-7 128-15,-12 7-128 0,2-2 160 0,10-5-160 0,-9 6 144 0,9-6-144 16,-8 2 128-16,8-2-128 0,0 0 128 0,-10 3-128 15,10-3 128-15,0 0-128 0,0 0 0 0,0 0 128 16,-11 4-128-16,11-4 0 0,0 0 128 0,0 0-128 16,-8-4 0-16,8 4 128 0,0 0-128 0,0 0 0 15,0 0 0-15,0 0 0 16,0 0 0-16,0 0 0 0,0 0 0 0,0 0 0 16,-7-5-1264-16,7 5-128 0,0 0-16 0,0 0-18272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4.462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C34401F-5370-4FC4-BB1E-045B20A4AA88}" emma:medium="tactile" emma:mode="ink">
          <msink:context xmlns:msink="http://schemas.microsoft.com/ink/2010/main" type="writingRegion" rotatedBoundingBox="28978,8856 30641,8856 30641,12165 28978,12165"/>
        </emma:interpretation>
      </emma:emma>
    </inkml:annotationXML>
    <inkml:traceGroup>
      <inkml:annotationXML>
        <emma:emma xmlns:emma="http://www.w3.org/2003/04/emma" version="1.0">
          <emma:interpretation id="{932152E3-117C-41AD-B367-ADE39365A089}" emma:medium="tactile" emma:mode="ink">
            <msink:context xmlns:msink="http://schemas.microsoft.com/ink/2010/main" type="paragraph" rotatedBoundingBox="28978,8856 30641,8856 30641,12165 28978,1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20F097-ABE4-438C-9E0D-A13E03A1E4F9}" emma:medium="tactile" emma:mode="ink">
              <msink:context xmlns:msink="http://schemas.microsoft.com/ink/2010/main" type="line" rotatedBoundingBox="28978,8856 30641,8856 30641,12165 28978,12165"/>
            </emma:interpretation>
          </emma:emma>
        </inkml:annotationXML>
        <inkml:traceGroup>
          <inkml:annotationXML>
            <emma:emma xmlns:emma="http://www.w3.org/2003/04/emma" version="1.0">
              <emma:interpretation id="{B20A59A4-AD99-4C52-90E6-B4D7CFF2C466}" emma:medium="tactile" emma:mode="ink">
                <msink:context xmlns:msink="http://schemas.microsoft.com/ink/2010/main" type="inkWord" rotatedBoundingBox="28978,8856 29538,8856 29538,10184 28978,10184">
                  <msink:destinationLink direction="with" ref="{7A13B415-83D3-4E5A-8491-A812CCD0C1A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  <inkml:trace contextRef="#ctx0" brushRef="#br0" timeOffset="803.4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</inkml:traceGroup>
        <inkml:traceGroup>
          <inkml:annotationXML>
            <emma:emma xmlns:emma="http://www.w3.org/2003/04/emma" version="1.0">
              <emma:interpretation id="{642CFB32-1A12-45B8-9058-652045A820A5}" emma:medium="tactile" emma:mode="ink">
                <msink:context xmlns:msink="http://schemas.microsoft.com/ink/2010/main" type="inkWord" rotatedBoundingBox="30178,11388 30641,11388 30641,12165 30178,12165">
                  <msink:destinationLink direction="with" ref="{66D3F000-0145-4B33-8387-872345542FBC}"/>
                </msink:context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•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5</emma:literal>
                </emma:interpretation>
                <emma:interpretation id="interp5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3823.36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8.51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E9E5F9C-628C-48A2-AFAC-BFD2559493B6}" emma:medium="tactile" emma:mode="ink">
          <msink:context xmlns:msink="http://schemas.microsoft.com/ink/2010/main" type="inkDrawing"/>
        </emma:interpretation>
      </emma:emma>
    </inkml:annotationXML>
    <inkml:trace contextRef="#ctx0" brushRef="#br0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  <inkml:trace contextRef="#ctx0" brushRef="#br0" timeOffset="897.61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  <inkml:trace contextRef="#ctx0" brushRef="#br0" timeOffset="1680.73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  <inkml:trace contextRef="#ctx0" brushRef="#br0" timeOffset="-1326.86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  <inkml:trace contextRef="#ctx0" brushRef="#br0" timeOffset="-2368.18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31.69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51B5927-C88B-43B3-AF3F-359000A3A6E5}" emma:medium="tactile" emma:mode="ink">
          <msink:context xmlns:msink="http://schemas.microsoft.com/ink/2010/main" type="inkDrawing" rotatedBoundingBox="20435,10835 31557,10202 31711,12917 20589,13550" semanticType="callout" shapeName="Other">
            <msink:sourceLink direction="to" ref="{7B645EFB-D495-4DD7-8F26-46DDC0488146}"/>
            <msink:sourceLink direction="to" ref="{A307B25A-A194-438E-9674-F801BB6D2F1C}"/>
          </msink:context>
        </emma:interpretation>
      </emma:emma>
    </inkml:annotationXML>
    <inkml:trace contextRef="#ctx0" brushRef="#br0">11054 85 2751 0,'3'-10'256'0,"-3"10"-256"15,0 0 0-15,0 0 0 0,0 0 720 0,0 0 112 0,-2-5 0 16,2 5 16-16,0 0 656 0,0 0 128 0,0 0 32 0,0 0 0 16,0 0-432-16,0 0-80 0,0 0 0 0,0 0-16 15,0 0-496-15,0 0-80 0,0 0-32 0,0 0 0 16,0 0-128-16,-5-9-16 0,2 1-16 0,-1 3 0 15,4 5-80-15,0 0-16 0,-1-7 0 0,1 7 0 16,0 0-80-16,0 0 0 0,0 0-16 0,0 0 0 16,0 0-48-16,0 0 0 0,0 0 0 0,0 0 0 15,-4-7-128-15,4 7 160 0,0 0-160 0,0 0 160 16,0 0-160-16,0 0 128 0,-6-5-128 0,6 5 128 0,0 0-128 0,0 0 128 16,0 0-128-16,0 0 128 15,0 0-128-15,0 0 0 0,0 0 144 0,-12 0-144 16,12 0 160-16,0 0-32 0,-9-7-128 0,9 7 192 0,0 0-64 0,0 0-128 15,-7-7 176-15,7 7-176 0,0 0 336 0,0 0-32 16,0 0-16-16,0 0 0 0,0 0-288 0,0 0 0 16,0 0 128-16,0 0-128 0,-1-8 208 0,1 8-16 15,0 0 0-15,0 0 0 0,0 0 16 0,0 0 0 16,-2-7 0-16,2 7 0 0,0 0-16 0,0 0 0 16,0 0 0-16,0 0 0 0,0 0-16 0,0 0-16 15,0 0 0-15,0 0 0 0,0 0-16 0,0 0 0 0,0 0 0 0,0 0 0 16,0 0 0-16,0 0 0 15,0 0 0-15,0 0 0 0,0 0-144 0,0 0 160 0,0 0-160 0,0 0 160 16,0 0-160-16,0 0 160 0,0 0-160 0,0 0 160 16,0 0-160-16,0 0 160 15,5 14-160-15,-5-14 160 0,0 0-160 0,0 0 160 16,0 0-160-16,0 0 160 0,0 0-160 0,9 13 160 0,-9-13-160 0,0 0 160 16,6 21-160-16,-1-3 160 15,-1-3-160-15,-1-1 160 0,-3-14-160 0,4 17 160 0,-3 0-160 16,3 0 160-16,-4-17-160 0,5 17 0 0,-2-2 144 0,1-2-144 15,-1 4 128-15,0-1-128 0,-3-16 160 0,5 18-160 0,-3 6 128 0,0-4-128 16,-2-20 0-16,3 22 144 16,1-1-16-16,-3-1-128 0,-1 2 192 0,0 2-64 15,2-1-128-15,-2 4 192 0,-2 1-192 0,2 0 192 0,0 3-64 0,4-2 0 16,-1-2 0-16,-1 1 0 16,-2 5 0-16,3-3 0 0,1 1 0 0,-1-1 0 0,-1 1 0 0,-1 1-128 15,1-3 192-15,1-4-64 16,-1-1 0-16,0 1-128 0,-2 4 192 0,-2 0-64 0,0-7 48 0,1 3 0 15,-3 2 0-15,1 2 0 16,-2 3 0-16,-2 0 0 0,-1-1 0 0,-1 3 0 0,-1-2 32 0,0 2 16 16,0-1 0-16,-1 0 0 0,1-1 16 0,2 0 0 15,-2 4 0-15,0-3 0 0,-1-4 16 0,1 0 0 0,0 0 0 0,0 0 0 16,1 1-64-16,-1-3 0 0,-2-2 0 16,1 3 0-16,-3-1 0 0,1 0-16 15,-3-2 0-15,1 2 0 0,0 0 16 0,0 2 16 16,-1 2 0-16,-1-3 0 0,-1 3-16 0,1-4-16 15,0-2 0-15,0 1 0 0,0 1-32 0,0-2 0 0,-2 1 0 16,1-1 0-16,-1-1-16 0,2 1 0 0,-1-3 0 0,1 2 0 0,-2 0 0 0,2-1 0 31,-1 4 0-31,-1-5 0 0,0-3 48 0,1 0 0 0,-4-1 0 0,0 1 0 16,-4-1-16-16,1-1 0 0,-1-1 0 0,1 2 0 16,-2 3 16-16,-2-1 0 0,-3-1 0 0,0-3 0 15,0 1-48-15,-1 2-128 0,1 1 192 0,-2-1-64 16,-1 0 16-16,-1-2 0 0,2-1 0 0,-1 0 0 15,-2-1-16-15,1-2-128 0,2-1 192 0,-1 2-64 0,-3 1 16 0,0-1 0 16,-3-6 0-16,-1 1 0 16,-2 1 32-16,-4-2 0 0,-4-1 0 0,1-2 0 15,-3-2-16-15,-1 1 0 0,0 3 0 0,0-4 0 0,1-1-32 0,0 3 0 16,0 0 0-16,-2 0 0 16,-2-2-128-16,-3-3 192 0,-3-1-192 0,0 1 192 15,-1-2-192-15,1 0 160 0,-2 1-160 0,2-1 160 16,1 0-160-16,0 0 0 0,-1 4 144 0,-2-4-144 15,-3-3 0-15,-1 0 144 0,1 0-144 0,-2 2 0 0,0 1 144 0,5 0-144 16,3-3 0-16,0 4 144 0,1-1-144 0,-1-1 0 16,-3-2 144-16,0-2-144 0,-2 0 0 0,0 2 128 15,-1 0-128-15,1 0 0 0,1-2 0 0,-3 2 128 16,2 2-128-16,1-1 0 0,-3-3 128 0,-3 1-128 0,-4-3 160 0,0 1-160 16,1-4 0-16,0 3 0 15,1 1 0-15,1-1 0 0,-1-1 0 0,-2 0 0 16,-5-3 0-16,1-3 0 0,-4 4 128 0,6 1-128 15,4-1 0-15,4 0 0 0,0 0 0 0,2 2 0 16,-1 0 0-16,-3-2 0 0,-1-2 0 0,-1 6 128 16,-1 3-128-16,2-2 0 0,3-3 0 0,1 1 0 0,1 1 0 0,-1 1 0 15,1-1 0-15,-2-1 0 0,-4 2 0 0,3 2 0 16,0 2 0-16,5 0 0 16,2-3 0-16,4 1 0 0,2 2 0 0,2-2 0 0,-3-2 0 0,-2 0 0 15,-6-3 0-15,0 0 0 0,-3 0 0 0,3 0 0 16,2 0 0-16,5-1 128 0,4 3-128 0,1 0 0 15,2-4 0-15,1 2 0 0,-1 3 0 0,-2-3 0 16,-3-2 0-16,3 0 0 0,-2 0 0 0,3 2 0 16,-3 1 0-16,7 3 0 0,2 1 0 0,3 1 0 15,2 1 0-15,4 1 0 0,1 0 0 0,0-1 0 16,-3-2 0-16,3 0 0 0,0 1 0 0,0-1 0 16,0-1 0-16,0-1 0 0,-3-3 0 0,3 1 0 15,-2 2 0-15,4 1 0 0,-1-3 0 0,3 2 0 16,-4 4 0-16,3 1 0 0,1-1 0 0,1 1 0 15,0-1 0-15,2 1 0 0,-2 2 0 0,2-2 0 16,0-3 0-16,-2 2 0 0,-2-4 0 0,2 2 0 0,-1 0 0 16,-2-2 0-16,1-1 0 0,1 3 0 0,-4 1 0 0,3 1 0 15,0-2 0-15,1 2 0 0,4-1 0 0,1-1 0 16,-1 3 0-16,3-1 0 0,2 0 0 0,-1-1 0 16,2 1 0-16,-1-1 0 0,1-1 0 0,0 0 128 15,-1 0-128-15,4 2 0 0,0 1 0 0,0 0 0 16,-3-1 0-16,-1 0 0 0,3-1 0 0,1 1 128 0,0-2-128 15,0 0 0-15,-4 0 0 0,4-2 0 16,0 2 0-16,0 0 0 0,0-4 128 0,0 4-128 0,0 0 0 0,4-2 0 16,-1 2 0-16,0 4 0 0,-1-1 0 0,-2-2 0 15,0-1 128-15,3 2-128 0,1 0 0 0,1-1 0 16,0-1 176-16,-3-2-176 0,-4-1 192 0,2 3-192 16,1 0 0-16,6 0 0 0,15 5 0 0,-8-10 0 15,8 10 0-15,-15-11 0 0,-1 3 0 0,-4-1 0 16,-5 1 0-16,1 1 0 0,5 0 0 0,1 2 0 15,1 0 0-15,1 2 0 0,1 1 0 0,0-1 0 16,-2-1 0-16,0 3 0 0,4 1 0 0,-1-2 0 16,0-3 0-16,1 5 0 0,-1 2 0 0,3-2 0 0,0-4 0 0,0 6 0 15,-1 1 0-15,3-3 0 16,1-1 0-16,1-1 0 0,7 2 0 0,0 0 0 16,-14-2 0-16,6 1 0 0,8 1 0 0,0 0 0 0,-12 0 0 0,12 0 0 15,-12-4 0-15,4 1 0 16,8 3 0-16,0 0 0 0,-10-2 0 0,1 0 0 15,-1 2 0-15,2 0 0 0,8 0 0 0,0 0 0 0,-11-1 0 0,11 1 0 16,0 0 0-16,0 0 0 0,-6-4 0 0,6 4 0 16,0 0 0-16,-9 0 0 0,1-1 0 0,8 1 0 15,0 0 0-15,-9 0 0 0,9 0 0 0,-8 0 0 0,8 0 0 0,0 0 0 16,-10 1 0-16,1 1 0 0,9-2 0 0,0 0 0 16,-8 3 0-16,8-3 0 15,0 0 0-15,0 0 0 0,-11 9 0 0,11-9 0 16,0 0 0-16,0 0 0 0,0 0 0 0,0 0 0 15,0 0 0-15,0 0 0 0,0 0 0 0,0 0-224 0,0 0 32 0,23-5 16 32,0-2-2128-32,8 0-448 0,4-1-64 0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38.19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69803C80-B47B-422F-90E1-C593FF88187E}" emma:medium="tactile" emma:mode="ink">
          <msink:context xmlns:msink="http://schemas.microsoft.com/ink/2010/main" type="writingRegion" rotatedBoundingBox="26403,3894 27625,3894 27625,4639 26403,4639">
            <msink:destinationLink direction="with" ref="{9E816AE8-5232-4BEF-B2A6-79B39A916213}"/>
          </msink:context>
        </emma:interpretation>
      </emma:emma>
    </inkml:annotationXML>
    <inkml:traceGroup>
      <inkml:annotationXML>
        <emma:emma xmlns:emma="http://www.w3.org/2003/04/emma" version="1.0">
          <emma:interpretation id="{324491A2-9ADE-41BC-B4E3-1115555C9D74}" emma:medium="tactile" emma:mode="ink">
            <msink:context xmlns:msink="http://schemas.microsoft.com/ink/2010/main" type="paragraph" rotatedBoundingBox="26403,3894 27625,3894 27625,4639 26403,4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3F5680-C6B6-4744-8E8F-FC5BE7A82DC6}" emma:medium="tactile" emma:mode="ink">
              <msink:context xmlns:msink="http://schemas.microsoft.com/ink/2010/main" type="line" rotatedBoundingBox="26403,3894 27625,3894 27625,4639 26403,4639"/>
            </emma:interpretation>
          </emma:emma>
        </inkml:annotationXML>
        <inkml:traceGroup>
          <inkml:annotationXML>
            <emma:emma xmlns:emma="http://www.w3.org/2003/04/emma" version="1.0">
              <emma:interpretation id="{78361910-0E14-421D-AE94-9F28C49B5CAF}" emma:medium="tactile" emma:mode="ink">
                <msink:context xmlns:msink="http://schemas.microsoft.com/ink/2010/main" type="inkWord" rotatedBoundingBox="26403,3894 27625,3894 27625,4639 26403,46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33 114 4607 0,'0'0'400'0,"0"0"-400"0,0 0 0 0,-12-8 0 0,0-3 2368 0,5 3 384 16,7 8 64-16,0 0 32 0,-3-14-1472 0,3 4-288 0,0 2-64 0,0 8-16 16,0 0-400-16,12-10-80 0,0-2-16 0,1 3 0 15,2 3-192-15,4 0-32 0,1 1-16 0,1 2 0 16,-3 0-96-16,4 1-32 0,2 2 0 0,1 3 0 16,-3-1-144-16,0 1 160 0,-1 1-160 0,-3 4 160 15,-1 2-160-15,0 6 128 0,0 2-128 0,0 4 128 16,-2 2-128-16,-1 3 160 0,-2-3-160 0,-2 1 160 0,-2-1 0 0,-1 1 0 15,-2 1 0-15,0-3 0 0,-6-1 32 0,-1-1 0 16,-1-3 0-16,-3 3 0 0,0-1 96 0,-3-3 32 16,-1-4 0-16,-2-1 0 15,-1 2 0-15,-1-2 16 0,1-4 0 0,-1 1 0 0,0-4 144 0,1-2 32 16,-1 0 0-16,3-3 0 0,-1-1 160 0,12 1 32 16,0 0 16-16,0 0 0 0,-14-10-96 0,7-1-32 15,2 3 0-15,4 0 0 0,1 8-192 0,0-14-32 0,3 0-16 16,2 1 0-16,2 3-208 0,1 0-144 15,4-1 192-15,0 1-192 0,2 2 0 0,-1-1 0 16,2 4 0-16,1-2 0 16,0-1-1344-16,1 1-240 0,0 0-32 0</inkml:trace>
          <inkml:trace contextRef="#ctx0" brushRef="#br0" timeOffset="1162.55">571-18 14623 0,'0'0'640'0,"0"0"144"0,0 0-624 0,0 0-160 0,-12-5 0 0,12 5 0 0,0 0 1056 0,0 0 176 15,0 0 48-15,0 0 0 16,0 0-816-16,0 0-144 0,0 0-48 0,12 8 0 0,0-3-272 0,2 2 0 0,1 0 128 0,2 0-128 31,0-2 0-31,1 0 160 0,4-2-160 0,2 1 128 0,1-3-128 16,-1-1 0-16,-4-1 0 0,2 1 0 16,4 1 160-16,-6 1-160 0,-3-5 192 0,0-1-192 15,-2-2 224-15,-3-1-64 0,0 2-16 0,-12 5 0 16,7-14 176-16,-4 2 16 0,-3 0 16 0,0 12 0 15,-5-13 256-15,-2 1 48 0,1-2 16 0,-3 3 0 0,1-1-144 0,-3 3-16 16,1 3-16-16,2-1 0 0,8 7-160 0,0 0-16 16,0 0-16-16,-10-7 0 0,10 7-304 0,0 0 128 15,0 0-128-15,0 0 0 0,-10 8 0 0,4 6 0 16,3 1 0-16,1 6 0 0,4 2 0 0,0 3-176 16,1-1 176-16,2 6-160 0,0 2 160 0,2 5 0 15,2 1 0-15,-1-4-128 0,0-3 128 0,1 0 0 16,-2 2 0-16,1-3-128 0,-1-2 128 0,0-2 0 0,-4 0 0 0,0-2 0 15,1 2 0-15,-2 0 0 0,-4-1 0 16,0-3 0-16,-3-4 0 0,0-2 144 0,-2 0-144 0,0-3 0 16,7-14 256-16,-8 11-48 0,0-2-16 0,8-9 0 15,-14 7 128-15,2-4 32 0,0-5 0 0,12 2 0 16,-12-1 160-16,12 1 16 0,-13-9 16 0,1-1 0 16,4-2-32-16,1-1-16 0,2-4 0 0,1 0 0 15,1 1-176-15,1 1-48 0,1-2 0 0,1 2 0 16,1 0-144-16,1 1-128 0,1 1 192 0,4 1-192 15,2 0 0-15,1 4 0 0,0-1 0 0,2 1 0 16,-12 8 0-16,17-5-144 0,1 1 144 0,-2 1-128 16,-3 1 128-16,-13 2 0 0,15 0-144 0,1 2 144 0,-3 1 0 15,-13-3 0-15,14 4-144 0,-2-1 144 0,-12-3 0 0,15 3 0 16,-15-3 0-16,17 5 0 0,-4 0 0 0,-1-1 0 16,-12-4 0-16,15 3 0 0,-1 1 0 0,-1-3 0 15,3-1 0-15,-3 0 0 0,-13 0 0 0,17 0 0 16,0-1 0-16,-2-1 0 0,-1 2 0 0,-1-2 0 15,-13 2 0-15,14-5 0 0,-4-2 0 0,-10 7 0 16,9-11 0-16,-3 2 0 0,-6 9 128 0,0 0-128 16,4-13 176-16,-3 1-176 0,-1 0 144 0,0 12-144 15,0 0 0-15,0 0 144 0,-5-15-272 0,0 3-64 0,5 12-16 16,0 0-9968 0,-12-7-2000-16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56.044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238E73A-11DF-4DDC-9F9D-062D79DD4B9C}" emma:medium="tactile" emma:mode="ink">
          <msink:context xmlns:msink="http://schemas.microsoft.com/ink/2010/main" type="writingRegion" rotatedBoundingBox="26966,13268 29055,13166 29134,14770 27044,14872"/>
        </emma:interpretation>
      </emma:emma>
    </inkml:annotationXML>
    <inkml:traceGroup>
      <inkml:annotationXML>
        <emma:emma xmlns:emma="http://www.w3.org/2003/04/emma" version="1.0">
          <emma:interpretation id="{B323A628-8C67-4A47-B854-51214FB3D70F}" emma:medium="tactile" emma:mode="ink">
            <msink:context xmlns:msink="http://schemas.microsoft.com/ink/2010/main" type="paragraph" rotatedBoundingBox="27068,12991 28237,13381 28020,14032 26850,1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265068-BD2D-4F48-B308-65876B7A9E98}" emma:medium="tactile" emma:mode="ink">
              <msink:context xmlns:msink="http://schemas.microsoft.com/ink/2010/main" type="line" rotatedBoundingBox="27068,12991 28237,13381 28020,14032 26850,13641"/>
            </emma:interpretation>
          </emma:emma>
        </inkml:annotationXML>
        <inkml:traceGroup>
          <inkml:annotationXML>
            <emma:emma xmlns:emma="http://www.w3.org/2003/04/emma" version="1.0">
              <emma:interpretation id="{BD318E85-419E-4A41-971F-C05A73E46E7C}" emma:medium="tactile" emma:mode="ink">
                <msink:context xmlns:msink="http://schemas.microsoft.com/ink/2010/main" type="inkWord" rotatedBoundingBox="27068,12991 28237,13381 28020,14032 26850,13641"/>
              </emma:interpretation>
              <emma:one-of disjunction-type="recognition" id="oneOf0">
                <emma:interpretation id="interp0" emma:lang="" emma:confidence="1">
                  <emma:literal>L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J</emma:literal>
                </emma:interpretation>
                <emma:interpretation id="interp4" emma:lang="" emma:confidence="0">
                  <emma:literal>2</emma:literal>
                </emma:interpretation>
              </emma:one-of>
            </emma:emma>
          </inkml:annotationXML>
          <inkml:trace contextRef="#ctx0" brushRef="#br0">615 84 3679 0,'0'0'320'0,"0"0"-320"0,0 0 0 0,0 0 0 0,0 0 3136 0,-6 8 544 16,-1-1 112-16,7-7 32 0,0 0-2528 0,0 0-496 16,0 0-96-16,3 12-32 0,-3-12-288 0,7 12-48 15,-7-12-16-15,10 10 0 0,0-2-64 0,2-3-32 16,2-1 0-16,1 1 0 0,0-3 32 0,2-2 16 16,4 0 0-16,-3 0 0 0,1 0-272 0,-1-2 128 15,3-2-128-15,-1-1 0 0,-3-3 320 0,2-1-64 16,-1-1 0-16,-1 0 0 0,-2 0 0 0,-1 1 0 15,-4 1 0-15,-1-2 0 0,-4-2 368 0,-5 12 64 16,0 0 16-16,3-14 0 0,-1 1 112 0,-2 13 16 16,0 0 16-16,0 0 0 0,-4-15-144 0,4 15-16 15,-3-9-16-15,3 9 0 0,0 0-400 0,0 0-80 16,0 0 0-16,0 0-16 0,0 0-176 0,0 0 0 0,0 0 0 16,0 14 0-16,0-1 0 0,2 1-144 15,-1-1 144-15,-1 6 0 0,0 1 0 0,2 6 0 0,0 1 0 0,1 2 0 16,-1 1 0-16,-1 1-128 0,-1-3 128 0,-1 5 0 15,-1 2 0-15,0-1 0 0,-3 1 0 0,0-2 0 16,-2-5 0-16,1 0 0 0,-4-3 0 0,1-5 0 16,-4-5 128-16,1 2-128 0,-2 0 0 0,4-1 144 0,-2-6-144 0,0-2 128 15,-1-1-128-15,4 0 128 0,9-7-128 0,-10 7 160 32,-2-2-160-32,12-5 160 0,-12 1 32 0,12-1 0 0,0 0 0 0,-13-1 0 15,1-4-48-15,12 5 0 0,0 0 0 0,-12-6 0 0,4 0 0 0,8 6 0 16,-7-14 0-16,2 2 0 0,5 12 32 15,0 0 0-15,-4-17 0 0,4 2 0 0,0 15-48 0,2-15-128 16,-2 15 192-16,5-15-64 0,2-2-128 0,1 5 128 16,-8 12-128-16,14-14 128 0,0 1-128 0,-1 4 0 15,2 3 0-15,2 0 128 0,4 3-128 0,-1 3 0 16,-1-3 0-16,1 6 0 0,0 4-144 0,-1 0 144 16,1-1 0-16,-3-1 0 0,0 2 0 0,0-2 0 0,-2 2 0 0,0-4 0 0,1-3 0 0,-3 0 0 31,1 0 0-31,-14 0 0 0,10 2 0 0,3-4 0 15,-2-4 0-15,-11 6 0 0,0 0 0 0,0 0 0 16,10-7 0-16,-10 7 0 0,8-10 160 0,-8 10-16 16,0 0 0-16,0 0 0 0,7-17 64 0,-2 7 16 15,-5 10 0-15,0 0 0 0,3-14-32 0,1 2-16 0,-2 2 0 16,-2 10 0-16,0 0-176 0,0 0 160 16,3-8-160-16,-3 8 160 0,0 0-160 0,0 0 0 0,0 0 0 15,0 0 0-15,0 0 0 0,0 0 0 16,0 0 0-16,0 0 0 0,0 0 0 0,13-5 0 15,-13 5-192-15,0 0-17168 0</inkml:trace>
          <inkml:trace contextRef="#ctx0" brushRef="#br0" timeOffset="-912.69">150 157 10239 0,'-2'0'448'0,"-32"-6"112"0,34 6-560 0,0 0 0 16,0 0 0-16,0 0 0 0,-6-10 1264 0,-3 2 144 15,9 8 16-15,-10-10 16 0,1-1-432 0,3 3-96 0,-3 0-16 0,9 8 0 16,0 0 128-16,-12-6 32 0,0-4 0 0,4 2 0 16,8 8 0-16,-10-7 0 0,1-1 0 0,9 8 0 15,-8-9-192-15,8 9-32 0,0 0-16 0,0 0 0 16,-9-10-160-16,9 10-16 16,0 0-16-16,0 0 0 0,0-12-256 0,0 12-48 15,9-8-16-15,3-1 0 0,3 6-176 0,2-1-128 0,2 3 144 0,4-1-144 0,3 4 160 0,2 1-160 16,6 1 160-16,-3 2-160 0,-4-2 128 0,0 2-128 15,-2 3 0-15,1 1 144 16,-1-1-144-16,-1 6 0 0,-2 3 0 0,-3 4 0 16,-1-3 0-16,-3 3 0 0,-1 3 0 0,-4 1 0 15,-3-1 144-15,-2 1-144 0,-2 1 160 0,-3-2-160 16,0-1 192-16,-3 0-64 0,-4-1-128 0,0-1 192 0,-1-3-192 0,-2-2 176 16,0-4-176-16,-4 4 160 0,-1-3-16 0,0-4 0 0,-2-5 0 0,0 2 0 31,1 0 0-31,3-1 0 0,-1-4 0 0,3-2 0 0,-1 0 0 0,12 0 0 15,0 0 0-15,-12-3 0 0,3-6 48 0,9 9 0 16,0 0 0-16,0 0 0 0,-3-18 0 0,1-1 0 16,1 0 0-16,4 2 0 0,2 4-192 0,2 3 160 15,0-6-160-15,1 8 160 0,-8 8-160 0,15-8 0 16,1 1 0-16,-1 0 0 0,-2 2 0 0,3 2 0 16,-1-1 0-16,0 2 0 0,-1 2-304 0,1 0-32 15,0-1-16-15</inkml:trace>
        </inkml:traceGroup>
      </inkml:traceGroup>
    </inkml:traceGroup>
    <inkml:traceGroup>
      <inkml:annotationXML>
        <emma:emma xmlns:emma="http://www.w3.org/2003/04/emma" version="1.0">
          <emma:interpretation id="{7CC13C21-DDEF-4EFC-A1E7-C20B477EBA34}" emma:medium="tactile" emma:mode="ink">
            <msink:context xmlns:msink="http://schemas.microsoft.com/ink/2010/main" type="paragraph" rotatedBoundingBox="27197,14208 29102,14114 29134,14770 27229,14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E24FB5-491B-4750-9589-FFB1496588C6}" emma:medium="tactile" emma:mode="ink">
              <msink:context xmlns:msink="http://schemas.microsoft.com/ink/2010/main" type="line" rotatedBoundingBox="27197,14208 29102,14114 29134,14770 27229,14863"/>
            </emma:interpretation>
          </emma:emma>
        </inkml:annotationXML>
        <inkml:traceGroup>
          <inkml:annotationXML>
            <emma:emma xmlns:emma="http://www.w3.org/2003/04/emma" version="1.0">
              <emma:interpretation id="{3D03998E-7072-406E-AE85-FDDA8EA4198B}" emma:medium="tactile" emma:mode="ink">
                <msink:context xmlns:msink="http://schemas.microsoft.com/ink/2010/main" type="inkWord" rotatedBoundingBox="27197,14208 28434,14147 28466,14803 27229,1486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7862.57">1044 1203 14511 0,'0'0'640'0,"0"0"128"0,0 0-608 0,0 0-160 0,0 0 0 0,0 0 0 0,0 0 1584 0,0 0 272 0,0 0 64 15,0 0 16-15,10-9-864 0,-10 9-176 16,0 0-48-16,0 0 0 0,0 0-336 0,0 0-80 16,0 0-16-16,0 0 0 0,3 22-96 0,-1-1-32 0,-4-3 0 15,2 6 0-15,0 1-96 0,0 1-32 16,-1-2 0-16,-1-2 0 0,-1-2-32 0,1 2-128 16,0-5 192-16,1 0-64 0,-3 0-128 0,2-2 192 15,1 0-192-15,1-15 192 0,-4 15-48 0,4-15 0 0,0 0 0 0,0 0 0 16,-3 16-16-16,3-16 0 15,0 0 0-15,0 0 0 0,0 0 128 0,0 0 32 0,0 0 0 0,0 0 0 16,0 0 80-16,0 0 16 0,3-14 0 0,1 1 0 16,1-3-16-16,-2 1 0 0,4 0 0 0,1 1 0 15,3 1-128-15,0-1-32 0,3-3 0 0,-2 4 0 16,0 1-208-16,1 0 0 0,1 2 128 0,1 3-128 16,2-3 0-16,0 5 0 0,0 0 0 0,1 5 0 15,3 0 0-15,-3 2 0 0,1-1 0 0,0 8 0 0,-1 3-128 0,1-1 128 16,-2 1 0-16,0 0 0 15,-4 3-128-15,-1 2 128 0,-3 2 0 0,-4-4 0 16,-2 0 0-16,-1 1 0 0,-4-3 0 0,-3-1 0 0,-2-2 0 16,-3-1 144-16,-3-3-16 0,-1-1 0 0,-3 1 96 15,-2-3 16-15,-3-1 0 0,0-1 0 0,-1-1-32 0,1-1 0 16,0-3 0-16,0 3 0 16,1-3-64-16,4 1-16 0,1-4 0 0,0 0 0 15,3-1-128-15,1-2 128 0,2 1-128 0,1 2 128 16,1-1-128-16,8 8 0 0,-4-10 0 0,4 1-10704 15,0 9-2256-15</inkml:trace>
          <inkml:trace contextRef="#ctx0" brushRef="#br0" timeOffset="2208.88">257 1181 14847 0,'0'0'656'0,"0"0"144"0,0 0-640 0,-7-9-160 0,2 1 0 0,5 8 0 0,0 0 1584 0,0 0 272 16,-5-14 64-16,1 4 16 0,4 10-576 0,0 0-112 16,0 0-32-16,0 0 0 0,5-15-560 0,2 5-112 0,-7 10-32 0,15-9 0 31,2 3-144-31,2 1-48 0,-2 1 0 0,3 4 0 15,2 2-48-15,2-2-16 0,-2 0 0 0,0 7 0 16,-2 6-64-16,-1 1-32 0,1 1 0 0,-1 0 0 16,-2-1-160-16,-2 3 160 0,-2 3-160 0,-1 0 160 0,-3-1 0 15,-2 0 0-15,-4-1 0 0,-3 2 0 0,-3-1 32 16,-3-2 0-16,0-3 0 0,-6 1 0 0,2-2 48 0,-4-1 16 16,1-3 0-16,-3-3 0 15,1 3 0-15,0-4 16 0,0-2 0 0,1-3 0 0,2-1-16 0,0-1-16 16,1 0 0-16,11 2 0 0,-9-3 64 0,9 3 16 15,-7-9 0-15,4 1 0 0,3 8 32 0,0 0 16 16,7-15 0-16,1 1 0 0,1 2-80 0,2 2-16 16,3 2 0-16,1-1 0 0,2-3-144 0,0 4-128 15,0 1 192-15,2 2-192 0,-1 0 0 0,3 2 0 16,1-1 0-16,1 3 0 0,3 2 0 0,-4-1-144 16,-2-1-16-16,-1 1-11248 15,1 3-2256-15</inkml:trace>
          <inkml:trace contextRef="#ctx0" brushRef="#br0" timeOffset="755.62">275 944 6447 0,'0'0'576'0,"0"0"-576"16,0 0 0-16,-12 0 0 0,0 0 3408 0,12 0 576 15,0 0 112-15,0 0 32 0,0 0-2384 0,0 0-464 0,0 0-112 16,0 0-16-16,0 0-512 0,0 0-128 16,17-2 0-16,9 0-16 0,6 1-160 0,7 1-16 15,3-2-16-15,6 2 0 0,2 0 208 0,-6 2 32 0,7-4 16 16,7 4 0-16,4-4 160 0,26-1 48 15,-10-2 0-15,-7 1 0 0,-3 4 64 0,-24-1 0 16,0-3 16-16,19 1 0 0,-7-1-144 0,-7 3-48 16,-8-1 0-16,-6-1 0 0,-3-1-80 0,-6 1 0 15,-6-1-16-15,-5 3 0 0,-15 1-48 0,14-4-16 0,-14 4 0 0,0 0 0 0,0 0-64 0,0 0-16 16,0 0 0-16,0 0 0 0,0 0-144 0,0 0-16 31,0 0-16-31,0 0 0 0,0 0-112 0,-12 0-128 0,0 4 176 0,12-4-176 16,-15 7 0-16,3-2 0 15,0 0 0-15,0 1-13392 16,2 3-2560-16</inkml:trace>
        </inkml:traceGroup>
        <inkml:traceGroup>
          <inkml:annotationXML>
            <emma:emma xmlns:emma="http://www.w3.org/2003/04/emma" version="1.0">
              <emma:interpretation id="{9B572095-11CD-4F07-B8C4-BFB61EFE1980}" emma:medium="tactile" emma:mode="ink">
                <msink:context xmlns:msink="http://schemas.microsoft.com/ink/2010/main" type="inkWord" rotatedBoundingBox="28342,14298 29109,14260 29124,14576 28358,14614"/>
              </emma:interpretation>
              <emma:one-of disjunction-type="recognition" id="oneOf2">
                <emma:interpretation id="interp6" emma:lang="" emma:confidence="1">
                  <emma:literal>[2]</emma:literal>
                </emma:interpretation>
                <emma:interpretation id="interp7" emma:lang="" emma:confidence="0">
                  <emma:literal>[-2]</emma:literal>
                </emma:interpretation>
                <emma:interpretation id="interp8" emma:lang="" emma:confidence="0">
                  <emma:literal>[2)</emma:literal>
                </emma:interpretation>
                <emma:interpretation id="interp9" emma:lang="" emma:confidence="0">
                  <emma:literal>[2</emma:literal>
                </emma:interpretation>
                <emma:interpretation id="interp10" emma:lang="" emma:confidence="0">
                  <emma:literal>[]</emma:literal>
                </emma:interpretation>
              </emma:one-of>
            </emma:emma>
          </inkml:annotationXML>
          <inkml:trace contextRef="#ctx0" brushRef="#br0" timeOffset="8425.36">1552 1064 10991 0,'0'0'480'0,"0"0"112"16,0 0-464-16,0 0-128 0,0 0 0 0,0 0 0 0,0 0 1552 0,0 0 304 0,0 0 48 0,0 0 16 15,0 0-896-15,0 0-160 16,-14-3-32-16,2 1-16 16,12 2-80-16,-11 2-16 0,11-2 0 0,-14 0 0 15,0-2-192-15,3 2-32 0,11 0-16 0,-14 0 0 16,1-2-48-16,1 1-16 0,1 1 0 0,11 0 0 15,-10 5-80-15,10-5-16 0,-10 3 0 0,10-3 0 16,-7 12-192-16,2 0-128 0,0 0 160 0,5-12-160 0,0 0 0 0,-3 15 0 16,-1 3 0-16,3-2 0 0,1-16 176 0,-2 13-176 15,2-13 192-15,0 16-192 0,2-3 0 0,-2-13 0 16,0 0 0-16,0 0 0 0,5 20 0 0,0-3 0 16,0-3 0-16,-5-14 0 0,0 0 0 0,0 0 0 15,10 15 128-15,0-6-128 0,-10-9 144 0,0 0-16 16,14 5-128-16,-14-5 192 0,0 0 0 0,15 0-16 15,-5-5 0-15,-10 5 0 0,0 0 32 0,14 3 16 0,-14-3 0 0,0 0 0 16,15 0-64-16,-15 0-16 16,12 3 0-16,-12-3 0 0,15-5-144 0,-15 5 160 15,14 2-160-15,-1 0 160 0,-13-2-288 0,14-5-64 0</inkml:trace>
          <inkml:trace contextRef="#ctx0" brushRef="#br0" timeOffset="8930.52">1660 1091 5519 0,'0'0'496'0,"0"0"-496"16,9-7 0-16,-9 7 0 0,13-1 2576 0,1-3 432 0,-4-2 64 16,2 0 32-16,-12 6-1808 0,18 0-352 15,-1 2-80-15,-1-2-16 0,-3-3-352 0,-13 3-80 0,15 3-16 0,-3 1 0 16,-12-4-112-16,0 0-32 0,0 0 0 0,10 10 0 15,-3 3-64-15,-7-13 0 0,0 0-16 0,0 0 0 16,-2 27 48-16,-1-5 16 0,-4-6 0 0,-1-3 0 16,-2-1 16-16,-2 2 0 0,2-1 0 0,-2-4 0 15,0-4-32-15,2 0 0 0,10-5 0 0,-12 6 0 0,0-2 48 0,12-4 16 16,-10-4 0-16,10 4 0 16,0 0 32-16,0 0 0 0,0 0 0 0,0 0 0 15,0 0 48-15,0 0 16 0,0 0 0 0,0 0 0 16,0 0-176-16,15-5-16 0,0 0-16 0,1 0 0 15,-1 0-176-15,2 0 160 0,0 0-160 0,0 2 160 16,-2 3-160-16,0 0 128 0,0-4-128 0,1 4 128 0,-1 0-128 0,-2 2 0 16,-1 1 0-16,-12-3-13312 15</inkml:trace>
          <inkml:trace contextRef="#ctx0" brushRef="#br0" timeOffset="9426.29">1912 1045 2751 0,'0'0'256'0,"0"0"-256"16,-1-6 0-16,1 6 0 0,0 0 2912 0,0 0 544 15,0 0 96-15,0 0 32 0,0 0-2000 0,0 0-400 0,0 0-80 0,0 0-16 0,0 0-512 0,8-7-96 31,-8 7-32-31,0 0 0 0,15-5-192 0,1 0-32 16,-3 1-16-16,2 3 0 0,2-1-48 0,0 2-16 0,-1-2 0 16,-1-1 0-16,-2 3-16 0,1 0-128 0,-14 0 192 0,15-2-64 15,-15 2 112-15,0 0 16 0,14-2 0 0,-14 2 0 16,0 0 0-16,0 0 0 0,0 0 0 0,0 0 0 16,0 0 176-16,0 0 32 0,0-8 16 0,0 8 0 0,0 0-48 0,0 0-16 15,0 0 0-15,0 0 0 16,0 0-144-16,0 0-16 15,0 0-16-15,0 0 0 0,-12 0-240 0,12 0 176 0,0 0-176 0,0 0 160 16,0 0-160-16,0 0 0 16,0 0 0-16,0 0 0 0,3 24 0 0,2-4 0 0,0-3 0 0,2 0 0 15,0 3 0-15,0 1 0 0,-1-3 0 0,1-1 0 16,-2-3 0-16,-1 1 0 0,1 0 0 0,-5 0 0 0,0-15 0 0,0 0 0 16,-4 16 0-16,-2-1 192 0,1-3 0 0,5-12 0 15,0 0 0-15,-12 13 0 0,2 2 64 0,-1-4 32 0,1-5 0 0,-2-1 0 16,1-1 96-16,-1-1 32 0,0 1 0 0,0-1 0 15,0-5 64-15,0 1 16 16,0-1 0-16,12 2 0 16,-10 3-176-16,10-3-16 0,-8-1-16 0,8 1 0 0,0 0-288 0,0 0 160 15,0 0-160-15,0 0-15680 0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6.67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2ECA77A-846A-4FBE-910D-6F1288312786}" emma:medium="tactile" emma:mode="ink">
          <msink:context xmlns:msink="http://schemas.microsoft.com/ink/2010/main" type="writingRegion" rotatedBoundingBox="9471,3907 13285,3645 13334,4358 9519,4620"/>
        </emma:interpretation>
      </emma:emma>
    </inkml:annotationXML>
    <inkml:traceGroup>
      <inkml:annotationXML>
        <emma:emma xmlns:emma="http://www.w3.org/2003/04/emma" version="1.0">
          <emma:interpretation id="{A2EBE268-4092-4E1C-99E6-450C3048283F}" emma:medium="tactile" emma:mode="ink">
            <msink:context xmlns:msink="http://schemas.microsoft.com/ink/2010/main" type="paragraph" rotatedBoundingBox="9471,3907 13285,3645 13334,4358 9519,4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04D531-807B-44B9-8752-6E12DC022F53}" emma:medium="tactile" emma:mode="ink">
              <msink:context xmlns:msink="http://schemas.microsoft.com/ink/2010/main" type="line" rotatedBoundingBox="9471,3907 13285,3645 13334,4358 9519,4620"/>
            </emma:interpretation>
          </emma:emma>
        </inkml:annotationXML>
        <inkml:traceGroup>
          <inkml:annotationXML>
            <emma:emma xmlns:emma="http://www.w3.org/2003/04/emma" version="1.0">
              <emma:interpretation id="{5C192E57-A214-4AB7-B638-D03CD4A53F68}" emma:medium="tactile" emma:mode="ink">
                <msink:context xmlns:msink="http://schemas.microsoft.com/ink/2010/main" type="inkWord" rotatedBoundingBox="9471,3909 10651,3828 10695,4472 9515,45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      <inkml:trace contextRef="#ctx0" brushRef="#br0" timeOffset="2581.67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    </inkml:traceGroup>
        <inkml:traceGroup>
          <inkml:annotationXML>
            <emma:emma xmlns:emma="http://www.w3.org/2003/04/emma" version="1.0">
              <emma:interpretation id="{52212DE5-97A5-4C75-BB29-635D33A06F0C}" emma:medium="tactile" emma:mode="ink">
                <msink:context xmlns:msink="http://schemas.microsoft.com/ink/2010/main" type="inkWord" rotatedBoundingBox="12144,3724 13285,3645 13334,4358 12193,443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531.7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      <inkml:trace contextRef="#ctx0" brushRef="#br0" timeOffset="11650.98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E811042-4CA9-4FA0-8B32-BF5F2CB8BA19}" emma:medium="tactile" emma:mode="ink">
          <msink:context xmlns:msink="http://schemas.microsoft.com/ink/2010/main" type="writingRegion" rotatedBoundingBox="14619,4806 16431,4628 16479,5121 14667,5299"/>
        </emma:interpretation>
      </emma:emma>
    </inkml:annotationXML>
    <inkml:traceGroup>
      <inkml:annotationXML>
        <emma:emma xmlns:emma="http://www.w3.org/2003/04/emma" version="1.0">
          <emma:interpretation id="{F7CEE442-2177-4485-AF1D-AFCBC9A72798}" emma:medium="tactile" emma:mode="ink">
            <msink:context xmlns:msink="http://schemas.microsoft.com/ink/2010/main" type="paragraph" rotatedBoundingBox="14619,4806 16431,4628 16479,5121 14667,5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6D8621-AF83-450A-92AB-AE18D2E61B97}" emma:medium="tactile" emma:mode="ink">
              <msink:context xmlns:msink="http://schemas.microsoft.com/ink/2010/main" type="line" rotatedBoundingBox="14619,4806 16431,4628 16479,5121 14667,5299"/>
            </emma:interpretation>
          </emma:emma>
        </inkml:annotationXML>
        <inkml:traceGroup>
          <inkml:annotationXML>
            <emma:emma xmlns:emma="http://www.w3.org/2003/04/emma" version="1.0">
              <emma:interpretation id="{D45CBD0E-A370-479A-8E76-8B34495180C1}" emma:medium="tactile" emma:mode="ink">
                <msink:context xmlns:msink="http://schemas.microsoft.com/ink/2010/main" type="inkWord" rotatedBoundingBox="14619,4806 16431,4628 16479,5121 14667,5299"/>
              </emma:interpretation>
              <emma:one-of disjunction-type="recognition" id="oneOf0">
                <emma:interpretation id="interp0" emma:lang="" emma:confidence="0.5">
                  <emma:literal>2b]</emma:literal>
                </emma:interpretation>
                <emma:interpretation id="interp1" emma:lang="" emma:confidence="0">
                  <emma:literal>24]</emma:literal>
                </emma:interpretation>
                <emma:interpretation id="interp2" emma:lang="" emma:confidence="0">
                  <emma:literal>2b4]</emma:literal>
                </emma:interpretation>
                <emma:interpretation id="interp3" emma:lang="" emma:confidence="0">
                  <emma:literal>2ba]</emma:literal>
                </emma:interpretation>
                <emma:interpretation id="interp4" emma:lang="" emma:confidence="0">
                  <emma:literal>2bi]</emma:literal>
                </emma:interpretation>
              </emma:one-of>
            </emma:emma>
          </inkml:annotationXML>
        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    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    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    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    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40.04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E816AE8-5232-4BEF-B2A6-79B39A916213}" emma:medium="tactile" emma:mode="ink">
          <msink:context xmlns:msink="http://schemas.microsoft.com/ink/2010/main" type="inkDrawing" rotatedBoundingBox="26595,4832 27938,4809 27939,4835 26596,4858" semanticType="underline" shapeName="Other">
            <msink:sourceLink direction="with" ref="{69803C80-B47B-422F-90E1-C593FF88187E}"/>
          </msink:context>
        </emma:interpretation>
      </emma:emma>
    </inkml:annotationXML>
    <inkml:trace contextRef="#ctx0" brushRef="#br0">212 837 14271 0,'0'0'640'0,"0"0"128"0,-12-3-624 0,12 3-144 0,0 0 0 0,0 0 0 16,-8-4 1296-16,8 4 240 0,0 0 32 0,0 0 16 0,0 0-816 0,13-3-144 16,4-1-48-16,5 4 0 15,4 0-320-15,3-1-80 0,4-4-16 0,8 1 0 16,3 3-32-16,9 1 0 0,6 0 0 0,5 1 0 15,6 1 64-15,-1-2 0 0,0 3 0 0,-2-3 0 16,-5-3 96-16,1-2 32 0,-2 0 0 0,-2 1 0 16,-1 4 192-16,-3 0 32 0,-2-3 16 0,-6 3 0 15,1 2 112-15,-8-2 32 0,-4 0 0 0,-7 0 0 0,-6-2-64 0,-4 2-16 16,-5 2 0-16,-14-2 0 0,0 0-160 0,0 0-16 16,0 0-16-16,0 0 0 0,0 0-48 0,0 0 0 15,0 0 0-15,-11-2 0 0,-2 5-192 0,-2 3-64 16,-4-1 0-16,-1 0-10480 15,-2-2-2096-15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40.91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5EC2A4DF-0CBF-435E-A872-DDAEE52DC6B6}" emma:medium="tactile" emma:mode="ink">
          <msink:context xmlns:msink="http://schemas.microsoft.com/ink/2010/main" type="writingRegion" rotatedBoundingBox="26896,5009 30062,4200 30308,5161 27142,5970"/>
        </emma:interpretation>
      </emma:emma>
    </inkml:annotationXML>
    <inkml:traceGroup>
      <inkml:annotationXML>
        <emma:emma xmlns:emma="http://www.w3.org/2003/04/emma" version="1.0">
          <emma:interpretation id="{8D53B4A2-8CF5-4A8F-A654-D43755AAC9E4}" emma:medium="tactile" emma:mode="ink">
            <msink:context xmlns:msink="http://schemas.microsoft.com/ink/2010/main" type="paragraph" rotatedBoundingBox="26896,5009 30062,4200 30308,5161 27142,59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23C456-D766-4F1A-978E-0B50110E2B65}" emma:medium="tactile" emma:mode="ink">
              <msink:context xmlns:msink="http://schemas.microsoft.com/ink/2010/main" type="line" rotatedBoundingBox="26896,5009 30062,4200 30308,5161 27142,5970"/>
            </emma:interpretation>
          </emma:emma>
        </inkml:annotationXML>
        <inkml:traceGroup>
          <inkml:annotationXML>
            <emma:emma xmlns:emma="http://www.w3.org/2003/04/emma" version="1.0">
              <emma:interpretation id="{812692E1-3084-4CF2-AC90-4D6E25B243EE}" emma:medium="tactile" emma:mode="ink">
                <msink:context xmlns:msink="http://schemas.microsoft.com/ink/2010/main" type="inkWord" rotatedBoundingBox="26899,5020 28649,4573 28835,5301 27085,57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505 1040 16463 0,'0'0'720'0,"0"0"176"0,0 0-720 0,0 0-176 0,0 0 0 0,0 0 0 16,4-15 960-16,2 3 144 0,-6 12 48 0,17-12 0 16,0 4-704-16,4 1-144 0,1 0-32 0,3 2 0 0,0 2-112 0,1 3-32 15,-1 1 0-15,1 5 0 0,-1 2 0 0,0 2-128 16,-1 2 192-16,0 2-64 0,-1 1 64 0,1 3 16 16,-2 4 0-16,0 4 0 0,-3 1-32 0,-2 2-16 15,-2 0 0-15,-3 1 0 0,-4-1 64 0,-1-2 16 16,-4-2 0-16,-3-3 0 0,0 0 16 0,-1-3 16 15,-4-4 0-15,-2 0 0 0,-5-1 144 0,2-1 32 16,-2 1 0-16,-3-4 0 0,-4-3 208 0,1-2 48 16,1-2 16-16,0-1 0 0,1-5 304 0,3-1 64 0,1-2 16 0,4 0 0 15,8 6-96-15,-9-10-32 0,1-2 0 0,3 1 0 16,5-1-416-16,1-2-96 0,3-1-16 0,1 1 0 16,3 1-320-16,2-1-128 0,4 1 0 0,3-1 144 15,0 1-144-15,3-1 0 16,2 2 0-16,2 2-176 15,1 0-208-15,1 2-32 0,-3-1-16 0,1 2-10832 0,1-1-2160 16</inkml:trace>
          <inkml:trace contextRef="#ctx0" brushRef="#br0" timeOffset="756.83">1169 1084 12255 0,'0'0'544'0,"0"0"112"0,0 0-528 0,0 0-128 15,-12-8 0-15,12 8 0 0,0 0 784 0,0 0 128 16,-12-10 32-16,12 10 0 0,0 0-336 0,0 0-64 16,0 0-16-16,0 0 0 0,-5-16 48 0,5 16 16 15,0 0 0-15,0 0 0 0,-2-13 96 0,2 13 16 16,0 0 0-16,0 0 0 0,0 0 0 0,0 0 16 16,7-12 0-16,-7 12 0 0,0 0-160 0,0 0-48 0,0 0 0 0,0 0 0 15,0 0-128-15,7 14-16 16,-2 1-16-16,2 3 0 0,1 1-128 0,-4 0-32 15,-4-2 0-15,1-1 0 0,3 0-192 0,-1 2 176 16,1 3-176-16,2-3 160 0,-1-2-160 0,0-1 160 0,1-2-160 0,0 1 160 16,3-2-160-16,-2 0 0 0,-1-4 144 0,3 0-144 15,-9-8 128-15,10 7-128 0,-10-7 160 0,14 5-160 16,-3-1 160-16,-11-4-160 0,0 0 160 0,16-4-160 16,-3 1 256-16,-1-2-32 0,-12 5-16 0,12-14 0 0,-2-3 112 0,-2-1 0 0,-1-1 16 15,0 2 0 1,-2 0-48-16,-2 0-16 0,1 0 0 0,-2 2 0 15,-2-2-32-15,0 7-16 0,-2 2 0 0,2 8 0 16,0 0-32-16,0 0 0 0,0 0 0 0,0 0 0 16,0 0-192-16,0 0 0 0,0 0 0 0,0 0 0 15,0 0 0-15,-4 15-160 0,3-2 160 0,-1 3-128 16,2-1 128-16,2 0 0 0,-1 2-144 0,5-2 144 16,-1 1 0-16,1-1 0 0,-6-15 0 0,11 15 0 15,0 0-144-15,5-3 144 0,1-2 0 0,-2-1 0 16,0-2 0-16,0-1 0 0,-1 1 0 0,-1-4 0 15,3-1 0-15,-3 0-128 0,-13-2 128 0,15 0 0 16,-3 0 0-16,0-2 0 0,-12 2 0 0,14-8 0 0,-4-1 0 0,-3-1 128 16,-2-2-128-16,0-1 144 0,-2-4 64 0,-1 0 16 15,0-2 0-15,-2 2 0 0,-2 0 48 0,0 0 16 16,-1 0 0-16,-1 2 0 0,-1 0-80 0,2 1-16 16,0 1 0-16,-1-1 0 0,-1 4-192 0,5 10 144 15,-7-8-144-15,7 8 128 0,0 0-128 0,0 0-272 16,0 0 64-16,0 0-15936 0</inkml:trace>
          <inkml:trace contextRef="#ctx0" brushRef="#br0" timeOffset="1353.3">1836 917 9263 0,'0'0'400'0,"0"0"112"0,0 0-512 0,0 0 0 15,0 0 0-15,0 0 0 0,0 0 1312 0,0 0 160 16,0 0 48-16,0 0 0 0,0 0-816 0,0 0-144 0,0 0-48 0,0 0 0 16,0 0 16-16,0 0 0 0,0 0 0 15,-10 3 0-15,10-3-80 0,-12 5-32 0,12-5 0 0,0 0 0 16,0 0 32-16,-12 2 0 0,12-2 0 0,0 0 0 15,-13 0-112-15,13 0-16 16,-12 1 0-16,12-1 0 0,0 0-64 0,-10 6 0 0,10-6-16 0,0 0 0 16,-11 11-112-16,5 1 0 0,-1 0-128 0,2 2 192 15,5-14-192-15,-4 18 144 16,1 1-144-16,0-2 128 0,1 0 0 0,0 0-128 0,2-2 192 0,0 0-64 16,-1 0 32-16,1 1 0 15,0-16 0-15,3 17 0 0,-1-2 48 0,-1-2 16 0,-1-13 0 0,5 16 0 16,-5-16 32-16,0 0 0 0,7 13 0 0,-7-13 0 15,0 0 32-15,14 9 16 0,-14-9 0 0,15 1 0 16,-15-1 16-16,15-1 16 0,-15 1 0 0,15-5 0 16,-1-4 32-16,-2 1 0 0,-2-1 0 0,2-1 0 15,-2 0-112-15,0 0 0 0,-1 1-16 0,1-1 0 16,0-2-1008-16,0-1-192 0</inkml:trace>
          <inkml:trace contextRef="#ctx0" brushRef="#br0" timeOffset="1740.58">1882 950 1839 0,'0'0'160'0,"17"4"-160"15,-2-4 0-15,0 0 0 0,0-2 1088 0,1 0 176 0,-1 1 32 0,0 2 16 0,-1 1 224 0,-1 2 32 16,-3 1 16-16,1-2 0 16,-11-3-544-16,0 0-96 0,0 0-32 0,10 8 0 15,-4 4-256-15,-6-12-48 0,0 0-16 0,0 14 0 16,0-14-16-16,-5 17 0 0,-1-4 0 0,6-13 0 15,-9 11 256-15,1-3 64 0,-1 0 0 0,9-8 0 16,0 0 48-16,-10 6 16 0,10-6 0 0,0 0 0 16,0 0-256-16,0 0-32 0,0 0-16 0,0 0 0 0,0 0-144 0,0 0-16 0,0 0-16 0,0 0 0 15,0 0-176 1,0 0-48-16,14-2 0 0,-1 0 0 16,1-3-128-16,1 0-128 0,0 2 144 0,0-1-144 0,2 1 144 0,2-2-144 0,0 1 128 0,-1-1-128 46,-1 0-768-46,0-2-256 0,0 1-32 0</inkml:trace>
          <inkml:trace contextRef="#ctx0" brushRef="#br0" timeOffset="2187.62">2220 934 1839 0,'0'0'160'0,"0"0"-160"16,0 0 0-16,0 0 0 0,0 0 2320 0,0 0 432 15,0 0 96-15,0 0 16 0,0 0-1264 0,0 0-240 16,4-16-48-16,-4 16-16 0,0 0-464 0,0 0-112 16,0 0-16-16,0 0 0 0,5-13-176 0,-5 13-32 0,0 0-16 0,0 0 0 15,0 0-224-15,13-9-32 0,-13 9-16 0,14-3 0 16,-14 3-208-16,17 2 176 0,-17-2-176 0,0 0 160 15,13 3-32-15,-13-3 0 0,14 3 0 0,-2 2 0 16,-12-5 16-16,10 9 0 0,-3 1 0 0,0-3 0 16,-7-7 64-16,0 0 16 0,6 13 0 0,-6-13 0 15,5 16 32-15,0-3 0 0,-5-13 0 0,4 19 0 16,-2-4 0-16,-1 0 0 0,-1-1 0 0,2 1 0 16,1 0-64-16,-1 1 0 0,-4 0 0 0,2 5 0 15,-1-4 0-15,-1 1 0 0,0-1 0 0,-1 2 0 16,-1 0 64-16,1-1 0 0,0 1 0 0,-1-2 0 15,-1-5 80-15,0-2 32 0,5-10 0 0,-8 12 0 16,-1-4 144-16,9-8 16 0,-12 10 16 0,12-10 0 0,-13 5 80 0,13-5 16 16,0 0 0-16,-10 2 0 0,10-2-256 0,0 0-32 15,-12-3-16-15,12 3 0 0,-7-9-336 0,2 1 0 16,2-4 0-16</inkml:trace>
        </inkml:traceGroup>
        <inkml:traceGroup>
          <inkml:annotationXML>
            <emma:emma xmlns:emma="http://www.w3.org/2003/04/emma" version="1.0">
              <emma:interpretation id="{C06CBB8C-7E81-4738-A5FF-D9002ECA9753}" emma:medium="tactile" emma:mode="ink">
                <msink:context xmlns:msink="http://schemas.microsoft.com/ink/2010/main" type="inkWord" rotatedBoundingBox="29062,4723 29404,4636 29445,4799 29104,48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089.12">2708 834 16415 0,'0'0'720'0,"0"0"160"0,-10 0-704 0,10 0-176 16,-7-2 0-16,7 2 0 0,0 0 1152 0,0 0 208 16,0 0 48-16,0 0 0 0,17-2-736 0,2 2-144 15,1 0-16-15,4-1-16 0,1-5-304 0,7 3-48 16,4 1-16-16,1-1-7104 16,4-4-1408-16</inkml:trace>
          <inkml:trace contextRef="#ctx0" brushRef="#br0" timeOffset="2891.16">2730 700 17103 0,'0'0'752'0,"0"0"160"0,0 0-720 16,0 0-192-16,0 0 0 0,0 0 0 0,-8-4 1600 0,8 4 272 0,0 0 64 0,0 0 16 16,0 0-720-16,0 0-144 0,0 0-16 0,6-6-16 0,-6 6-608 0,17-5-128 15,0 0-32-15,4 1 0 16,1 2-288-16,1 1 160 0,1 2-160 0,0-1 128 0,-1 0-128 0,-1 0 0 15,-1 0 0-15,-1 0 0 16,-1 4-1024-16,-1-1-304 0,-1-3-48 0</inkml:trace>
        </inkml:traceGroup>
        <inkml:traceGroup>
          <inkml:annotationXML>
            <emma:emma xmlns:emma="http://www.w3.org/2003/04/emma" version="1.0">
              <emma:interpretation id="{506BDAB3-DB3E-4953-8448-9B6AF1C47CAF}" emma:medium="tactile" emma:mode="ink">
                <msink:context xmlns:msink="http://schemas.microsoft.com/ink/2010/main" type="inkWord" rotatedBoundingBox="29875,4248 30062,4200 30308,5161 30121,5209"/>
              </emma:interpretation>
              <emma:one-of disjunction-type="recognition" id="oneOf2">
                <emma:interpretation id="interp2" emma:lang="" emma:confidence="0.5">
                  <emma:literal>?</emma:literal>
                </emma:interpretation>
                <emma:interpretation id="interp3" emma:lang="" emma:confidence="0">
                  <emma:literal>3</emma:literal>
                </emma:interpretation>
                <emma:interpretation id="interp4" emma:lang="" emma:confidence="0">
                  <emma:literal>?.</emma:literal>
                </emma:interpretation>
                <emma:interpretation id="interp5" emma:lang="" emma:confidence="0">
                  <emma:literal>?/</emma:literal>
                </emma:interpretation>
                <emma:interpretation id="interp6" emma:lang="" emma:confidence="0">
                  <emma:literal>?e</emma:literal>
                </emma:interpretation>
              </emma:one-of>
            </emma:emma>
          </inkml:annotationXML>
          <inkml:trace contextRef="#ctx0" brushRef="#br0" timeOffset="3793.64">3541 376 6447 0,'0'0'576'0,"0"0"-576"15,0 0 0-15,-8-6 0 0,8 6 2336 0,0 0 352 16,-11-9 80-16,3-1 16 0,1 2-1344 0,7 8-272 15,0 0-48-15,-8-17-16 0,1-2-112 0,2 4-32 16,5 15 0-16,-2-14 0 0,2 14-240 0,2-15-48 0,1 1-16 16,4 3 0-16,-7 11-304 0,14-9-64 0,-4 1-16 0,2 3 0 15,1 1-272-15,2 6 128 16,-1-2-128-16,-1 5 0 0,1 0 0 0,0 2 0 16,1 1 0-16,-2 4 0 0,-1 2 0 0,-2 1 0 15,-1-1 0-15,-1 4 0 0,1 1 160 0,-2-1-160 0,-1-1 128 0,-1 2-128 16,-3 0 144-16,-2-1-144 0,-2 1 160 0,-1-1-160 15,-2-1 256-15,0 0-64 0,-2-1 0 0,0-1 0 16,1-2 48-16,-1 1 0 0,-2-2 0 0,9-12 0 16,-8 10 16-16,1-2 0 0,7-8 0 0,-7 11 0 15,7-11 0-15,0 0 0 0,0 0 0 0,0 0 0 16,0 0-16-16,0 0 0 0,0 0 0 0,0 0 0 16,0 0-48-16,0 0-16 0,0 0 0 0,0 0 0 0,0 0-176 0,5 11 160 15,-5-11-160-15,0 0 160 16,12 11-160-16,2 0 0 0,-1-2 0 0,1-1 0 0,-2 1-128 0,0-1 128 15,-2 4-160-15,0 0 160 16,-2-2-480-16,1 4 0 0,-4-1 0 0,-2 4 0 31,-1 0-1072-31,0 0-224 0,-2-2-32 0,-2 2-16 16,2 2-384-16,-3-2-80 0,-1-2-16 0,-1-3 0 0,-2-2 864 16,1-2 160-16,-5 1 48 0,3-2 0 0,8-7 976 0,-12 6 256 0,0 3 0 0,12-9 0 0,-13 2 272 15,13-2 112-15,-10 0 0 0,10 0 16 0,-12 1 320 0,12-1 64 16,-9-1 16-16,9 1 0 0,0 0 352 0,0 0 64 15,0 0 0-15,0 0 16 0,0 0-144 0,0 0-16 16,0 0-16-16,0 0 0 0,0 0-464 0,0 0-80 0,5-14-32 0,-5 14 0 16,0 0-480-16,14-7 0 15,-1 1 0-15,1 2-11456 0</inkml:trace>
          <inkml:trace contextRef="#ctx0" brushRef="#br0" timeOffset="4383.32">3741 1169 29663 0,'0'0'1312'0,"0"0"272"0,0 0-1264 0,0 0-320 0,0 0 0 0,0 0 0 16,0 0 0-16,0 0 0 0,0 0 0 0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2:18.272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71E7E41-435C-4C5E-A3DD-1DBE90B0053A}" emma:medium="tactile" emma:mode="ink">
          <msink:context xmlns:msink="http://schemas.microsoft.com/ink/2010/main" type="inkDrawing" rotatedBoundingBox="19781,7645 21869,9316 21344,9971 19257,8300" semanticType="callout" shapeName="Other">
            <msink:sourceLink direction="to" ref="{7697D30A-529F-4217-936D-23BA5696C287}"/>
            <msink:sourceLink direction="from" ref="{66FDC0FC-3F6B-4302-83C8-8041D7E77B33}"/>
          </msink:context>
        </emma:interpretation>
      </emma:emma>
    </inkml:annotationXML>
    <inkml:trace contextRef="#ctx0" brushRef="#br0">2069 1506 6447 0,'0'0'272'0,"0"0"80"0,0 0-352 0,0 0 0 15,14-7 0-15,-14 7 0 16,0 0 2592-16,0 0 448 0,13-2 96 0,-13 2 0 0,0 0-1968 0,0 0-400 16,0 0-64-16,14-2-32 15,-14 2-112-15,0 0-32 0,0 0 0 0,0 0 0 0,0 0-112 16,0 0-32-16,0 0 0 0,0 0 0 16,0 0-32-16,0 0-16 0,-4 11 0 0,4-11 0 0,0 0 16 0,-8 11 0 15,-4 0 0-15,0-1 0 0,0-4-32 16,0 1-16-16,-1 0 0 0,-1-2 0 0,-1 0-32 0,0 0 0 15,-4 0 0-15,1-1 0 0,-3-1-80 0,3 0 0 0,-3-1-16 0,3 2 0 16,-1-3-16-16,1 1 0 16,-1-2 0-16,0 0 0 0,-1 2-32 0,0-2-128 0,-2 0 192 0,0 1-64 15,-2-1 0-15,2 0 0 0,0-1 0 0,0-3 0 16,0 4-128-16,0-3 160 0,0-1-160 0,0 1 160 16,-2-2-32-16,-1-2-128 0,-4-1 192 0,-2-1-64 15,1-1 0-15,0 2 0 16,1-1 0-16,-2 1 0 0,-3-1 0 0,-1 1 0 0,-1-2 0 0,1 3 0 15,-3 0-128-15,1 0 192 0,-2 2-192 0,0-2 192 16,2 1 0-16,2-1 16 0,1-2 0 0,1 4 0 16,3-1-16-16,0-1-16 0,-3-2 0 0,3 1 0 15,-2-4 48-15,1-1 16 0,1-3 0 0,-2-1 0 0,5 5 32 0,-2-4 16 16,-2-3 0-16,2 0 0 16,2-1 80-16,2 0 16 0,1-1 0 0,-1-1 0 15,-1-3 0-15,-1 1 0 0,5 2 0 0,-1 2 0 16,-1-4-48-16,4-1 0 0,-1 1 0 0,4-1 0 15,0-2-48-15,4 0-16 0,1-1 0 0,2 5 0 0,0 1-48 0,1-2-16 0,3-1 0 0,-1 1 0 32,2 0 0-32,0 4 0 0,-1 3 0 0,3-3 0 0,0-4-16 0,-1 0 0 15,1 2 0-15,0 2 0 0,-1 3-16 0,1-3-16 16,-2-6 0-16,1 4 0 0,-1 4 0 0,2-4 0 16,-1-4 0-16,1 3 0 0,0-3-16 0,-1 2 0 0,3 4 0 0,-1-4 0 31,2-1-144-31,0 0 160 0,2-1-160 0,-1 2 160 0,1 2-160 0,-2 4 0 15,3-2 144-15,1 3-144 0,-3 0 0 0,3 3 0 16,1-1 0-16,-2 1 0 0,1-1 0 0,-1 3 0 16,-3 12 0-16,0 0 0 0,5-15 0 0,0 3 0 15,-5 12 0-15,0 0 0 0,5-13 0 0,-3-3 0 16,1 3 0-16,-1 4 0 0,-2 9 0 0,0 0 0 16,3-11 0-16,-1 2 128 0,-2 9-128 0,0 0 0 15,0 0 0-15,0 0 128 0,0 0-128 0,0 0 0 16,0 0 0-16,0 0 0 0,0 0 0 0,0 0 0 0,0 0 0 0,0 0 0 15,0 0 0-15,0 0 0 0,4-8 0 0,-4 8 0 16,0 0 0-16,0 0 0 0,0 0 0 0,0 0-128 16,0 0 128-16,0 0 0 0,0 0 0 0,0 0 0 15,0 0 0-15,0 0 0 0,0 0 0 0,0 0 0 16,0 0 0-16,0 0 0 0,0 0 0 0,0 0 0 16,0 0 0-16,0 0 0 0,0 0 0 0,0 0 0 15,0 0 0-15,0 0 0 0,0 0 0 0,0 0 0 16,0 0 0-16,0 0 0 0,-7 11 0 0,3 0 0 15,4-11 0-15,0 0 0 0,0 0 0 0,0 0 0 16,-6 13 0-16,6-13 0 0,0 0 0 0,-5 15 0 16,-1-1 0-16,1-4 0 0,5-10 0 0,-5 12 0 0,5-12 0 0,-6 12 0 15,-1-2 0-15,2 0 0 16,5-10 0-16,-7 14 0 0,0-1 0 0,0-1 0 0,-1 0 0 0,1 0 0 16,-1 0 0-16,1-2 0 0,7-10 0 0,-12 10 0 15,4 0 0-15,1-1 0 0,7-9 0 0,0 0 0 16,-7 10 0-16,7-10 0 0,0 0 0 0,0 0 0 15,0 0 0-15,0 0 0 0,0 0 0 0,0 0 0 16,0 0 0-16,0 0 0 0,0 0 0 0,0 0 128 16,0 0-128-16,0 0 128 0,3-12-128 0,1 2 0 15,-4 10 0-15,5-16 128 0,-2 3-128 0,1-1 0 16,-3 1 128-16,1-1-128 0,1 2 0 0,1 1 0 16,-2-3 0-16,1 2 128 0,-3 12-128 0,5-12 0 15,-2 0 0-15,-3 12 0 0,7-11 0 0,-7 11 0 0,9-12 0 0,-9 12 0 16,11-14 0-16,0 6 0 0,-11 8 0 0,13-9 0 15,-1 1 0-15,0 1-128 0,-2 2 128 0,-10 5 0 16,0 0 0-16,14-2 0 0,-3-1 0 0,-11 3-128 16,0 0 128-16,14 3 0 0,-14-3 0 0,14 7-128 15,-3 0 128-15,0 1 0 0,-3 2-144 0,2-1 144 16,-10-9 0-16,17 10 0 0,0 0 0 0,0 0 0 16,-2 1 0-16,2 0 0 0,0 3 0 0,3-1 0 15,2-2 0-15,2-1 0 0,0 2 0 0,3 1 0 16,3 2-1840-16,4-1-240 0</inkml:trace>
    <inkml:trace contextRef="#ctx0" brushRef="#br1" timeOffset="-12549.82">2193 1664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1.35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24A4FC71-A61C-4DC0-AEA0-83163D4C8B0E}" emma:medium="tactile" emma:mode="ink">
          <msink:context xmlns:msink="http://schemas.microsoft.com/ink/2010/main" type="writingRegion" rotatedBoundingBox="15161,8554 19958,5999 22009,9849 17212,12404"/>
        </emma:interpretation>
      </emma:emma>
    </inkml:annotationXML>
    <inkml:traceGroup>
      <inkml:annotationXML>
        <emma:emma xmlns:emma="http://www.w3.org/2003/04/emma" version="1.0">
          <emma:interpretation id="{1857DFB6-7086-4D8F-A7A1-D53E5B819F08}" emma:medium="tactile" emma:mode="ink">
            <msink:context xmlns:msink="http://schemas.microsoft.com/ink/2010/main" type="paragraph" rotatedBoundingBox="17431,7104 20039,5990 20590,7282 17983,83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C8F80C-822B-49F0-A3C3-CBA38279728D}" emma:medium="tactile" emma:mode="ink">
              <msink:context xmlns:msink="http://schemas.microsoft.com/ink/2010/main" type="line" rotatedBoundingBox="17431,7104 20039,5990 20590,7282 17983,8396">
                <msink:destinationLink direction="with" ref="{1FFE638E-7729-4BE4-930F-BB3E1ACEEB4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8BFE33D-E4FE-4A71-AB1F-8B525558CFCA}" emma:medium="tactile" emma:mode="ink">
                <msink:context xmlns:msink="http://schemas.microsoft.com/ink/2010/main" type="inkWord" rotatedBoundingBox="17431,7104 20039,5990 20590,7282 17983,8396">
                  <msink:destinationLink direction="with" ref="{36098F65-76E5-4F91-B612-1D21D70467C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      <inkml:trace contextRef="#ctx0" brushRef="#br0" timeOffset="-733.3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      <inkml:trace contextRef="#ctx0" brushRef="#br0" timeOffset="-2236.5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      <inkml:trace contextRef="#ctx0" brushRef="#br0" timeOffset="-1643.54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      <inkml:trace contextRef="#ctx0" brushRef="#br0" timeOffset="-2873.64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      <inkml:trace contextRef="#ctx0" brushRef="#br1" timeOffset="-42160.19">-9345-3165 2751 0,'0'0'256'0,"0"0"-256"0,2-9 0 0,-2 9 0 0,0 0 3280 0,0 0 624 0,0-10 112 0,0 10 16 15,0 0-2192-15,0 0-448 0,0 0-96 0,0 0-16 16,0 0-448-16,0 0-80 0,0 0-32 0,0 0 0 16,0 0-208-16,0 0-64 15,-2-10 0-15,2 10 0 0,0 0-80 0,0 0-32 16,0 0 0-16,0 0 0 0,-7 10-176 0,2 5-32 16,-2 4-128-16,2-2 192 0,2-2-192 0,-1 2 128 0,-1 5-128 0,2 0 0 0,-4 0 128 0,2 0-128 15,-2-3 0-15,2 3 144 0,2-2-144 0,-1 0 160 16,4-20-160-16,-5 24 160 15,2-2-160-15,0-3 128 0,-2-4-128 0,5-15 128 16,-4 19 0-16,2-4 0 0,1-2 0 0,1-13 0 16,0 0 64-16,3 17 0 0,-3-17 0 0,4 16 0 15,-4-16 64-15,11 13 32 0,-11-13 0 0,17 9 0 16,0-4-16-16,2-2 0 0,-1 0 0 0,4-3 0 16,2 0-16-16,3-1 0 0,2-1 0 0,2 0 0 15,-4 1 0-15,3-1-16 0,1 0 0 0,-1 1 0 16,-3-1-16-16,2-1 0 0,-2-1 0 0,2-1 0 0,0 2-224 0,1-1 144 15,-1 1-144-15,0 1 128 16,-1 2-128-16,3-1 0 0</inkml:trace>
          <inkml:trace contextRef="#ctx0" brushRef="#br2" timeOffset="26619.81">-11368-1633 3679 0,'-7'-7'160'0,"7"7"32"0,0 0-192 0,0 0 0 15,0 0 0-15,-5-3 0 0,5 3 3392 0,0 0 624 16,0 0 128-16,0 0 16 0,-5-9-2656 0,1 3-544 0,4 6-96 0,0 0-32 16,0 0-288-16,4-9-64 15,1 2-16-15,1 2 0 0,-6 5-208 0,11-3-32 16,0 0-16-16,5-1 0 0,1 3-16 0,1 1-16 0,3 3 0 0,1 2 0 16,1 0-176-16,1 2 0 0,0 1 0 0,1 4 0 15,-1 2 0-15,-1 1 0 16,1-2 0-16,0 6 0 0,-2 1 0 0,-2 1 0 0,-3-1 0 0,-3 0 0 15,-1 4 0-15,-3 8 128 0,-3 0-128 16,-2-3 144-16,-3-3-144 16,0-1 160-16,-4-5-160 0,-3-1 192 0,-2-2-64 0,-3-2-128 0,-2-1 192 0,-1-4 128 0,-1-3 0 15,0-2 16-15,1 0 0 16,-2-2 176-16,1-1 16 0,1-2 16 0,1 0 0 16,0-4 16-16,2-1 0 0,0-1 0 0,1-1 0 15,1-2-48-15,1-1 0 0,2-2 0 0,0 1 0 0,1-3-256 0,3 0-48 16,-1 3-16-16,4-3 0 0,-1 4-192 0,3 0 144 15,1 1-144-15,2 1 128 0,3-1-128 0,0 3 0 16,2-1 0-16,6-2-176 16,-1 3-2208-16,4 2-448 0,1 1-96 0,-7-1-16 0</inkml:trace>
          <inkml:trace contextRef="#ctx0" brushRef="#br2" timeOffset="30509.81">-10734-1567 4607 0,'0'0'400'0,"0"0"-400"16,0 0 0-16,0 0 0 0,0 0 3136 0,0 0 560 16,0 0 96-16,0 0 32 0,0 0-2416 0,0 0-496 15,4-7-80-15,1 2-32 0,-5 5-416 0,0 0-96 0,10-3-16 0,2 1 0 16,0-3-96-16,0 3-32 0,1 4 0 0,1 0 0 16,-1 1-16-16,1 1 0 0,-1-1 0 0,-1 2 0 15,0 0-128-15,-2-1 0 0,-10-4 0 0,10 8 0 16,-3 2 128-16,-2 0-128 0,-5-10 128 0,0 0-128 15,0 14 144-15,-1-2-144 16,-3 0 160-16,-1-1-160 0,-3 0 288 0,-3-1-32 16,1 0-16-16,-2 0 0 0,-1-3 48 0,1 0 16 0,0 1 0 0,2 1 0 0,0-1 0 0,0-1 0 15,1-2 0-15,2 0 0 0,7-5-96 0,0 0-16 16,-6 5 0-16,6-5 0 0,0 0-192 0,0 0 176 0,0 0-176 16,0 0 160-1,0 0-32-15,0 0-128 0,0 0 192 0,0 0-64 16,12 3 64-16,1-1 0 0,-1 0 0 0,3-2 0 15,2 0-32-15,0-2 0 0,0-1 0 0,2-1 0 0,-1 1-160 0,1-2 0 16,-1 3 144-16,1-1-144 0,-2-1 128 16,0 1-128-16,0-2 160 0,7 2-160 15,-4-3-768-15,-3 3-240 0,-2 0-48 0,-5-1-16 0</inkml:trace>
          <inkml:trace contextRef="#ctx0" brushRef="#br2" timeOffset="30729.81">-10684-1486 5519 0,'0'0'496'0,"10"-3"-496"16,0-2 0-16,2 2 0 0,0-1 2576 0,3-1 432 0,2 2 64 0,1-1 32 0,1 3-1904 0,1-1-384 31,-1 2-80-31,0-2-16 0,-1-1-368 0,-1 3-80 0,-2 2-16 0,1-1 0 16,-5-2-256-16,1 1 0 0,-3 0 0 0</inkml:trace>
          <inkml:trace contextRef="#ctx0" brushRef="#br2" timeOffset="31259.81">-10512-1931 2751 0,'0'0'128'0,"0"0"16"0,0 0-144 0,0 0 0 0,0 0 0 0,0 0 0 16,0 0 1744-16,9 7 320 15,-9-7 64-15,0 0 16 0,0 0-1184 0,0 0-224 0,0 0-48 0,0 0-16 16,0 0 160-16,0 0 16 0,0 0 16 0,0 0 0 15,0 0 32-15,0 0 16 0,0 0 0 0,-7 7 0 16,2-1-352-16,0 1-80 16,0 0-16-16,0 0 0 0,5-7-128 0,-7 8-16 0,3 2-16 0,-1 2 0 15,0-3-160-15,2-1-16 0,1 2-128 0,1 2 192 16,1 3-64-16,0-3 0 0,1 2 64 16,-1 1-64-16,2-1-128 0,0-4 176 0,-1 0-176 0,-1-10 240 0,0 0-64 15,4 12-16-15,-1-2 0 16,-3-10 16-16,0 0 0 0,0 0 0 0,0 0 0 15,0 0 80-15,0 0 32 0,0 0 0 0,10 2 0 16,-1 1 128-16,-9-3 32 0,10-2 0 0,0 1 0 0,-10 1-144 0,12-2-32 16,-2 0 0-16,0 2 0 0,0-5-144 0,1 3-128 15,-11 2 192-15,11 0-192 0,1-1 0 0,0-1 0 16,0-3 0-16</inkml:trace>
          <inkml:trace contextRef="#ctx0" brushRef="#br2" timeOffset="31659.81">-10488-1878 8287 0,'0'0'368'0,"0"0"80"0,0 0-448 0,0 0 0 16,0 0 0-16,0 0 0 0,0 0 1184 0,0 0 160 0,0 0 16 0,0 0 16 15,0 0-816-15,0 0-176 0,0 0-16 0,0 0-16 16,0 0-48-16,0 0-16 0,14 0 0 0,-1 0 0 15,1 0 0-15,-3 0 0 0,1 0 0 0,0-2 0 0,0 5-96 0,-2-1 0 32,-10-2-16-32,0 0 0 0,12 5-16 0,-2 0 0 0,-10-5 0 0,9 7 0 0,-9-7-160 0,0 0 0 31,5 12 0-31,0 0 128 0,-4-1 0 0,1 0 0 0,-2-1 0 0,-2 2 0 0,1-2 128 0,-3 0 0 16,4-10 16-16,0 0 0 15,-3 12 96-15,0-2 16 0,-1-2 0 0,4-8 0 0,0 0 48 0,0 0 16 16,-1 11 0-16,1-11 0 0,0 0-16 0,0 0 0 15,0 0 0-15,0 0 0 0,0 0 32 0,0 0 16 0,0 0 0 0,0 0 0 16,0 0-64-16,0 0-16 16,0 0 0-16,0 0 0 0,0 0-208 0,0 0-32 15,0 0-16-15,8-5 0 0,-1-1-144 0,-7 6 0 16,0 0 0-16,8-5 0 0,-8 5 0 0,9-5-224 16,-2-2 80-16,-1 1-11968 15</inkml:trace>
          <inkml:trace contextRef="#ctx0" brushRef="#br2" timeOffset="32099.81">-10320-1917 3679 0,'0'0'320'0,"0"0"-320"16,-7-4 0-16,0 1 0 0,0-1 2784 0,7 4 480 15,-7-3 112-15,7 3 16 0,0 0-2304 0,0 0-448 0,0 0-80 0,0 0-32 16,0 0-176-16,0 0-32 0,0 0-16 0,0 0 0 0,0 0-64 0,0 0-16 15,0 0 0-15,12 5 0 0,2-1-16 0,-1-1 0 16,-1 0 0-16,-2-1 0 0,1 0-80 0,-1-1 0 16,0 1-128-16,0 0 192 15,-10-2-32-15,12 1-16 0,-2-1 0 0,-10 0 0 16,0 0 16-16,0 0 0 0,10-1 0 0,-10 1 0 16,9-4 32-16,-9 4 0 0,6-5 0 0,-6 5 0 15,0 0 128-15,0 0 16 0,2-6 16 0,-2 6 0 16,0 0 64-16,0 0 16 0,0 0 0 0,0 0 0 15,0 0-128-15,0 0-32 0,0 0 0 0,0 0 0 0,0 0-272 0,0 0 0 16,0 0 0-16,10 11 0 0,1 5 0 0,0 1 0 16,1-7 0-16,-2 5 0 0,-1 4 0 0,-2 1 0 15,-1-1 0-15,1-3 0 16,-2 0 0-16,0 1 0 0,0 1 0 0,-3-4 0 0,0-2 0 0,-2 0 0 16,0-1 128-16,-2-2-128 0,-3-1 144 0,5-8-16 15,-7 5-128-15,0 0 192 0,-1 2 64 0,0-2 16 16,8-5 0-16,-9 2 0 0,9-2-16 0,0 0-16 0,0 0 0 0,0 0 0 15,0 0-96-15,0 0-16 16,0 0 0-16,0 0-13056 16</inkml:trace>
        </inkml:traceGroup>
      </inkml:traceGroup>
    </inkml:traceGroup>
    <inkml:traceGroup>
      <inkml:annotationXML>
        <emma:emma xmlns:emma="http://www.w3.org/2003/04/emma" version="1.0">
          <emma:interpretation id="{4CC7D70B-B47E-44C2-92D7-DDC377F126D0}" emma:medium="tactile" emma:mode="ink">
            <msink:context xmlns:msink="http://schemas.microsoft.com/ink/2010/main" type="paragraph" rotatedBoundingBox="15718,9600 19565,7550 19994,8355 16147,10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458455-F383-4D8A-B224-B0413981FABD}" emma:medium="tactile" emma:mode="ink">
              <msink:context xmlns:msink="http://schemas.microsoft.com/ink/2010/main" type="line" rotatedBoundingBox="15718,9600 19565,7550 19994,8355 16147,10405"/>
            </emma:interpretation>
          </emma:emma>
        </inkml:annotationXML>
        <inkml:traceGroup>
          <inkml:annotationXML>
            <emma:emma xmlns:emma="http://www.w3.org/2003/04/emma" version="1.0">
              <emma:interpretation id="{AB41CE8F-A59E-48AF-81B4-72915716496A}" emma:medium="tactile" emma:mode="ink">
                <msink:context xmlns:msink="http://schemas.microsoft.com/ink/2010/main" type="inkWord" rotatedBoundingBox="15792,9739 16994,9099 17338,9744 16136,10384">
                  <msink:destinationLink direction="with" ref="{CDDA9290-A668-4B73-AAAA-3981DA9C033E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930.66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        <inkml:trace contextRef="#ctx0" brushRef="#br0" timeOffset="3675.44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        <inkml:trace contextRef="#ctx0" brushRef="#br0" timeOffset="4922.14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        <inkml:trace contextRef="#ctx0" brushRef="#br0" timeOffset="5413.03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        <inkml:trace contextRef="#ctx0" brushRef="#br0" timeOffset="5950.42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      </inkml:traceGroup>
        <inkml:traceGroup>
          <inkml:annotationXML>
            <emma:emma xmlns:emma="http://www.w3.org/2003/04/emma" version="1.0">
              <emma:interpretation id="{7697D30A-529F-4217-936D-23BA5696C287}" emma:medium="tactile" emma:mode="ink">
                <msink:context xmlns:msink="http://schemas.microsoft.com/ink/2010/main" type="inkWord" rotatedBoundingBox="17837,8447 19346,8213 19434,8775 17925,9009">
                  <msink:destinationLink direction="to" ref="{771E7E41-435C-4C5E-A3DD-1DBE90B0053A}"/>
                </msink:context>
              </emma:interpretation>
            </emma:emma>
          </inkml:annotationXML>
          <inkml:trace contextRef="#ctx0" brushRef="#br2" timeOffset="33589.81">-11213-817 2751 0,'0'0'256'0,"0"0"-256"0,0 0 0 0,0 0 0 15,-1-7 3520-15,1 7 640 0,0 0 144 0,0 0 32 0,1-8-2352 0,3 0-480 31,-1-1-96-31,2 2 0 0,2 0-464 0,1 1-96 0,1-1-16 0,1 2 0 0,2 0-288 0,1 3-64 16,1 0-16-16,-1 4 0 0,3 1-224 0,1 3-48 16,1 0-16-16,3 4 0 0,-1 2-176 0,0 2 0 0,-1 3 0 15,-2 3 128-15,0 6-128 0,-2 1 0 0,-1 1 0 16,-3 3 0 0,3-1 0-16,-4 1 160 0,-1-1-160 0,-4 1 160 15,-2-1-160-15,-1 1 0 0,-2-4 0 0,1-2 128 16,-2-3-128-16,-3-3 0 0,1 0 144 0,-2-6-144 15,-2-3 176-15,2 0-48 0,-2-5 0 0,7-5 0 16,-8 6 176-16,-1-5 16 0,3-1 16 16,-1 0 0-16,-2-1 240 0,9 1 32 0,-10-6 16 0,0-2 0 15,0-2 224-15,1-2 48 0,1-2 16 0,1-1 0 0,0 0-112 16,2-2-32-16,2-2 0 0,1 2 0 0,0 2-384 16,2 0-96-16,0 1-16 0,4 1 0 0,1 1-272 0,0 4 0 15,0-1 0-15,4 1 0 0,1 3 0 16,2-1 0-16,-1 3 0 0,8 0-144 15,0 3-1008-15,1 0-208 0,0 1-48 0,2 3 0 16,0-1-2160-16,2-1-432 0</inkml:trace>
          <inkml:trace contextRef="#ctx0" brushRef="#br2" timeOffset="34869.81">-10092-942 16463 0,'0'0'720'0,"0"0"176"0,0 0-720 0,10 0-176 16,-10 0 0-16,12 3 0 16,-12-3 992-16,0 0 160 0,0 0 48 0,0 0 0 0,10 4-672 0,-10-4-128 15,0 0-16-15,0 0-16 0,0 0-112 0,0 0 0 16,0 0-16-16,0 0 0 0,0 0 112 0,0 0 32 16,0 0 0-16,0 0 0 0,0 0 0 0,0 0 0 0,-10 1 0 0,0 1 0 15,0-4 64-15,-2 1 0 16,0-3 16-16,-1 3 0 15,1 1 0-15,2-2 0 0,-1-1 0 0,1 1 0 0,2 0-176 0,1 2-32 0,-1 4-16 16,8-4 0-16,-9 0-240 0,9 0 128 16,-7 8-128-16,2 2 0 0,0 0 0 0,0 0 0 15,2 1 0-15,1 0 0 0,2 3 0 0,0 1-128 16,0-3 128-16,2 3 0 0,1 1 0 0,0-1 0 0,1 2 0 16,-1 0 0-16,1 0 0 0,-1-2 0 15,0 0 0-15,2 0 0 0,-1-1 0 0,-1-2 0 16,-3-12 0-16,5 12 144 0,0-4-16 0,-5-8 0 15,0 0 0-15,0 0 0 0,9 7 96 0,-1-2 16 16,1-3 0-16,1-2 0 0,0-2-80 0,0 0-16 0,0-1 0 0,1-2 0 16,-1 0-144-16,0-2-256 15,9-12 64-15,-19 19-13824 0</inkml:trace>
          <inkml:trace contextRef="#ctx0" brushRef="#br2" timeOffset="35359.81">-10005-839 3679 0,'0'0'320'0,"0"0"-320"0,0 0 0 0,0 0 0 0,0 0 2240 0,0 0 384 16,5-5 80-16,0 2 16 0,-5 3-1632 0,0 0-336 16,8-7-64-16,1 4-16 0,-1-1-112 0,-8 4-32 15,10-2 0-15,0 1 0 0,1 1-80 0,-11 0 0 0,11 3-16 0,0 1 0 16,-11-4-80-16,0 0-16 15,0 0 0-15,10 6 0 0,-4 3-16 0,0 1 0 16,-6-10 0-16,0 0 0 0,-2 14 0 0,-2-3 0 0,1 1 0 0,-2-2 0 16,0-1 128-16,-2-1 0 15,0 1 16-15,7-9 0 0,0 0 208 0,-6 5 32 16,-1-2 16-16,7-3 0 0,-7 2 16 0,7-2 0 0,-8 2 0 0,8-2 0 16,0 0-96-16,0 0 0 0,0 0-16 0,0 0 0 15,0 0-240-15,0 0-64 0,0 0 0 0,0 0 0 16,0 0-192-16,0 0-128 0,5-7 160 0,-5 7-160 15,8-5 0-15,1 0 0 0,-1 0 0 0,2 1 0 16,0 3 0-16,1-1 0 0,-1 0 0 0,0 0-9872 16,0 1-2000-16</inkml:trace>
          <inkml:trace contextRef="#ctx0" brushRef="#br2" timeOffset="35899.81">-9877-913 20095 0,'-13'-10'896'0,"8"8"176"0,5 2-864 0,0 0-208 16,-7-5 0-16,7 5 0 0,0 0 832 0,0 0 112 16,0 0 16-16,0 0 16 0,0 0-336 0,0 0-80 0,0 0-16 0,0 0 0 15,0 0-256-15,0 0-48 16,0 0-16-16,12-4 0 0,0 3-96 0,1-3-128 16,2-1 176-16,1 4-176 0,-1 1 192 0,0 1-64 15,0 3 0-15,0-1-128 0,-1 0 192 0,0 2-64 0,-3 2 0 0,0-2-128 16,-11-5 128-16,10 5-128 0,-2 0 0 0,-8-5 0 15,0 0 176-15,0 0-176 16,0 0 160-16,0 0-160 0,5 11 192 0,-5-11-64 0,0 0-128 16,4 10 192-16,-4-10-16 0,0 0-16 15,3 10 0-15,-3-10 0 0,0 0-32 0,0 0 0 0,0 0 0 0,0 0 0 16,0 0 0-16,0 0 0 16,0 0 0-16,0 0 0 0,0 0 0 0,5 8-128 0,-5-8 192 0,0 0-64 15,0 0-128-15,7 11 192 0,-2-5-192 0,-5-6 192 16,0 0-64-16,0 0-128 0,5 9 192 0,-5-9-64 0,0 0 0 0,0 0 0 15,2 10 0-15,-2-10 0 0,1 10 32 0,-1-10 0 16,0 0 0-16,0 0 0 0,0 14-32 0,-1-2 0 16,-1-2 0-16,2-10 0 0,0 0 0 0,-2 12-128 15,1-1 192-15,-1 1-64 0,2-12 0 0,-2 12 0 16,-1-2 0-16,0 0 0 0,3-10 0 0,-6 12 0 16,1-2 0-16,0 1 0 15,0-3 64-15,0 1 0 0,5-9 0 0,-7 8 0 0,1-1 96 16,6-7 32-16,-7 7 0 0,2-1 0 0,-2-1-16 0,7-5 0 15,-9 7 0-15,3-2 0 0,-1 0-48 0,0 0-16 16,0-1 0-16,1-1 0 0,-3 1-112 0,9-4 0 16,-8 3-128-16,1 2 192 0,7-5-192 0,-7 5 0 15,7-5 128-15,-7 7-128 16,7-7-736-16,0 0-192 0,0 0-32 0,4 17-16 0</inkml:trace>
          <inkml:trace contextRef="#ctx0" brushRef="#br2" timeOffset="34279.81">-10563-720 8287 0,'0'0'368'0,"0"0"80"0,-10-12-448 0,0 3 0 0,10 9 0 0,-7-6 0 16,-1-1 2848-16,1 2 480 0,0-4 112 0,2 3 16 16,0-3-1840-16,0 2-352 15,2-1-80-15,-1 1-16 0,4 7-304 0,0 0-64 0,0 0-16 0,0 0 0 0,0 0-208 0,0 0-32 16,0 0-16-16,0 0 0 0,0 0-336 0,0 0-64 16,4 10 0-16,1 4-128 15,0 1 0-15,0 0 0 0,0 0 0 0,-2 1 0 16,1 1 176-16,1 1-176 0,0 3 160 0,0-3-160 0,-2-1 0 0,1 0 128 15,1 0-128-15,-2-5 0 0,1-2 0 0,1-2 128 16,-5-8-128-16,5 9 0 0,-5-9 192 0,7 7-64 16,-7-7-128-16,0 0 192 0,0 0 32 0,0 0 0 15,0 0 0-15,8-7 0 0,-1-2 64 0,-2 1 16 0,-2-7 0 0,-1 0 0 16,0-2 64-16,-1 0 16 16,-1 0 0-16,0-2 0 0,-1 2-112 0,1 2-16 15,-2-2 0-15,2 3 0 0,-2 1-64 0,2 3 0 0,-1 0-16 0,-1 3 0 16,2 7-176-16,0 0 128 0,0 0-128 0,0 0 128 15,0 0-128-15,0 0 0 0,0 0 0 0,5 12-176 16,0 0 176-16,2 1-160 0,0 1 160 0,-1 1-160 16,3 2 160-16,-1 1 0 0,-1 1 0 0,2 0 0 15,-3-2 0-15,1 0 0 0,0-4 0 0,0 2 0 16,-1-3 0-16,1-2 0 16,-2-1 0-16,0-1 0 0,-5-8 0 0,7 7 0 0,-7-7 0 0,0 0 0 0,0 0 0 0,0 0 0 15,0 0 0-15,0 0 128 0,10-3-128 0,-1-2 176 16,-2-2-176-16,-2-2 192 15,-2-1-48-15,0-2 0 0,1-3 0 0,-1 0 0 16,-1-2 112-16,0 2 0 0,-1-2 16 0,3 2 0 16,-3-1 32-16,1 3 0 0,0 1 0 0,-1-2 0 0,3 2-160 0,-3 2-16 15,1 4-128-15,-2 6 192 16,0 0-192-16,0 0 0 0,7-7 0 0,-7 7-17312 16</inkml:trace>
        </inkml:traceGroup>
        <inkml:traceGroup>
          <inkml:annotationXML>
            <emma:emma xmlns:emma="http://www.w3.org/2003/04/emma" version="1.0">
              <emma:interpretation id="{69052FBD-269E-49C7-A51A-12086964F174}" emma:medium="tactile" emma:mode="ink">
                <msink:context xmlns:msink="http://schemas.microsoft.com/ink/2010/main" type="inkWord" rotatedBoundingBox="19448,7938 19701,7804 19762,7919 19510,8054"/>
              </emma:interpretation>
            </emma:emma>
          </inkml:annotationXML>
          <inkml:trace contextRef="#ctx0" brushRef="#br2" timeOffset="9619.81">-9362-1513 12895 0,'0'0'576'0,"0"0"112"0,0 0-560 0,0 0-128 0,0 0 0 0,0 0 0 15,0 0 1040-15,0 0 176 0,0 0 48 0,0 0 0 0,0 0-400 0,0 0-80 16,3-6-16-16,-3 6 0 0,0 0-192 0,0 0-64 15,0 0 0-15,0 0 0 0,0 0-256 0,0 0-48 16,0 0-16-16,0 0 0 0,0 0 0 0,0 0-16 16,0 0 0-16,0 8 0 0,0-8 64 0,-5 10 16 15,0 0 0-15,-2-1 0 0,-1-1 80 0,-1 2 32 16,1 1 0-16,0-1 0 0,-3 0 32 0,3 0 16 16,-2 2 0-16,3 0 0 0,-5 0-128 0,2 1-32 15,0-1 0-15,1 2 0 0,1-3 0 0,-1 1 0 0,1-3 0 0,1-1 0 16,0 2-48-16,1-3-16 15,-1-2 0-15,7-5 0 0,-7 9-64 0,7-9 0 0,-5 8-128 0,5-8 192 0,0 0-192 0</inkml:trace>
        </inkml:traceGroup>
      </inkml:traceGroup>
    </inkml:traceGroup>
    <inkml:traceGroup>
      <inkml:annotationXML>
        <emma:emma xmlns:emma="http://www.w3.org/2003/04/emma" version="1.0">
          <emma:interpretation id="{A1570555-2C9D-48A6-BC16-A310C483541E}" emma:medium="tactile" emma:mode="ink">
            <msink:context xmlns:msink="http://schemas.microsoft.com/ink/2010/main" type="paragraph" rotatedBoundingBox="16952,10151 19836,8604 20456,9760 17571,11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E1F87E-74DB-48F7-A406-6C0D57FAC010}" emma:medium="tactile" emma:mode="ink">
              <msink:context xmlns:msink="http://schemas.microsoft.com/ink/2010/main" type="line" rotatedBoundingBox="16952,10151 19836,8604 20456,9760 17571,11306"/>
            </emma:interpretation>
          </emma:emma>
        </inkml:annotationXML>
        <inkml:traceGroup>
          <inkml:annotationXML>
            <emma:emma xmlns:emma="http://www.w3.org/2003/04/emma" version="1.0">
              <emma:interpretation id="{F2CA6E68-B4B3-4000-9666-6ED596DA01FF}" emma:medium="tactile" emma:mode="ink">
                <msink:context xmlns:msink="http://schemas.microsoft.com/ink/2010/main" type="inkWord" rotatedBoundingBox="16952,10151 18223,9469 18813,10568 17541,11250">
                  <msink:destinationLink direction="with" ref="{9AD40A79-A163-4DD0-8738-10C6DF71121E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2" timeOffset="-162826.93">-11646 1193 2751 0,'0'0'256'0,"0"0"-256"0,0 0 0 0,0 0 0 15,-12-12 2912-15,2 5 544 0,3 1 96 0,0-1 32 0,7 7-1792 0,0 0-336 16,-8-12-80-16,3 5-16 0,5 7-112 0,0 0-32 0,0 0 0 0,0 0 0 16,0 0-368-16,0 0-80 0,0 0 0 0,0 0-16 15,10-3-384-15,2 3-80 16,1 3-16-16,1 2 0 15,1-1-80-15,0 2-32 0,-1 5 0 0,3 0 0 0,0 0-160 0,0 0 192 16,0 3-192-16,0 1 192 0,-2 2-192 0,0 4 160 16,-1 1-160-16,2 8 160 0,0-5-160 0,-3 1 160 15,-4-1-160-15,-3-3 160 0,0-1-160 0,-3-3 160 16,-1-1-160-16,-2 0 160 0,-2-2 64 0,-1-1 16 16,3-14 0-16,-7 13 0 0,-2 1 112 0,4-4 32 15,-3-1 0-15,8-9 0 0,0 0 80 0,-12 5 32 16,0-2 0-16,12-3 0 0,-13-3 288 0,1-2 64 15,2-1 16-15,10 6 0 0,-9-11 32 0,2-1 0 0,1 0 0 0,0 0 0 0,3 0-384 0,3 12-80 16,-2-15-16-16,2 1 0 16,2 1-208-16,1 1-32 15,3-2-16-15,0 3 0 0,3 0-160 0,1 3 0 16,0 0 0-16,2 1 0 0,-2 0 0 0,2 2 0 0,1 0-176 0,1 1 176 31,0 3-1920-31,1-1-320 0,2 0-48 0,-2 2-16 0</inkml:trace>
          <inkml:trace contextRef="#ctx0" brushRef="#br2" timeOffset="-159626.93">-11145 1205 2751 0,'0'0'256'0,"0"0"-256"16,-10-4 0-16,10 4 0 0,-12 0 3088 0,4-1 576 16,-1-6 112-16,2 2 32 0,7 5-2240 0,0 0-448 0,0 0-96 0,0 0 0 15,0 0-128-15,0 0 0 0,0 0-16 0,0 0 0 16,-1-12-288-16,4 5-48 16,-3 7-16-16,0 0 0 0,14-8-208 0,-1 1-64 0,1 2 0 0,1 0 0 15,-2 2-256-15,3 1 128 16,-3 2-128-16,1 2 0 0,1-1 192 0,0 3-64 0,4-1 0 15,-2 0-128-15,0-3 176 0,0 2-176 16,-2 1 160-16,-3 3-160 0,-12-6 192 0,13 5-64 0,-13-5-128 0,14 5 192 16,-4 3-192-16,-10-8 0 0,0 0 0 0,0 0 0 0,5 15 208 0,-5-15-48 15,0 14-16-15,0-14 0 16,0 0-16-16,-7 13 0 0,-1 4 0 0,-1-3 0 16,-3-4 32-16,1 0 0 0,-3 0 0 0,2 2 0 15,-1 0-32-15,1-2-128 0,0 4 192 0,2-4-64 0,0-2 16 0,1 1 0 16,1-1 0-16,-1 1 0 15,9-9 32-15,-8 10 0 0,1-1 0 0,7-9 0 16,0 0 80-16,0 0 0 0,-7 10 16 0,7-10 0 16,0 0-64-16,0 0-16 0,0 0 0 0,0 0 0 15,0 0-48-15,0 0-16 0,0 0 0 0,0 0 0 16,14 8 64-16,-1-6 0 0,-1-4 0 0,2 2 0 16,-14 0-16-16,18-2 0 0,-1-1 0 0,0 3 0 0,-2-3-176 0,-1 1 192 15,-2-1-192-15,-12 3 192 0,15-4-192 0,-1 3 192 16,-14 1-192-16,13-2 192 0,-13 2-192 15,14 0 0-15,-14 0 144 0,13 2-144 0,-13-2 0 0,14 3 144 16,-14-3-144-16,17 5 0 0,-17-5 0 0,15 2 0 16,-15-2 0-16,14 3 0 15,-14-3-1808-15,0 0-432 0,13 0-64 0</inkml:trace>
          <inkml:trace contextRef="#ctx0" brushRef="#br2" timeOffset="-159356.93">-11160 1318 2751 0,'0'0'128'0,"0"0"16"0,0 0-144 0,0 0 0 0,0 0 0 0,0 0 0 15,0 0 4272-15,0 0 816 0,0 0 160 0,15 0 48 16,-1-3-3696-16,-1-2-752 0,1 5-144 0,-1-2-16 0,1-1-304 0,1-1-64 16,0 1-16-16,2 0 0 0,0 1-48 0,0 0-16 15,0-3 0-15,0 3 0 0,0 2-240 0,0 0 128 16,-2 0-128-16,-1 0 0 16,-1-1 0-16,2 1 0 0,1-2 0 0</inkml:trace>
          <inkml:trace contextRef="#ctx0" brushRef="#br2" timeOffset="-158716.93">-10681 1059 8927 0,'0'0'384'0,"0"0"96"0,0 0-480 0,0 0 0 0,0 0 0 0,0 0 0 15,0 0 1264-15,0 0 144 0,0 0 48 0,0 0 0 0,0 0-704 0,0 0-144 16,-7-7-32-16,2 4 0 0,5 3-32 0,0 0-16 0,-12 5 0 0,12-5 0 16,0 0 96-16,-13 4 16 0,3-1 0 0,10-3 0 15,-12-3-144-15,12 3-32 16,0 0 0-16,-12 0 0 0,12 0-128 0,0 0-16 0,-10-6-16 0,10 6 0 15,-12 6-48-15,12-6 0 16,0 0 0-16,-10 6 0 0,10-6-16 0,-9 9-16 16,2-1 0-16,1 2 0 0,6-10-64 0,0 0-16 0,-5 17 0 0,1 0 0 15,2 0-144-15,1-2 160 0,1-15-160 0,-2 17 160 16,0 2-160-16,1-4 160 16,1-15-160-16,0 0 160 0,-2 19-16 0,2-19 0 15,0 15 0-15,2-3 0 0,-2-12 48 0,0 0 0 16,0 14 0-16,0-14 0 0,0 0 16 0,0 0 16 15,0 0 0-15,0 0 0 0,0 0 32 0,0 0 0 0,0 0 0 0,0 0 0 16,0 0 32-16,15 5 16 0,-15-5 0 0,15 0 0 16,-1-4-128-16,-14 4-32 0,13 0 0 0,-1-1 0 15,-12 1-144-15,15-6 128 0,-1-2-128 0,-2 3 128 16,-12 5-128-16,13-2-176 0,-1-1 48 0,-12 3-13440 16</inkml:trace>
          <inkml:trace contextRef="#ctx0" brushRef="#br2" timeOffset="-158246.93">-10674 1102 13935 0,'0'0'608'0,"0"0"144"0,0 0-608 0,0 0-144 15,0 0 0-15,0 0 0 0,0 0 832 0,0 0 144 0,0 0 32 0,0 0 0 0,0 0-496 0,0 0-80 16,8-14-32-16,1 7 0 16,-9 7-80-16,0 0 0 15,15-5-16-15,-2 2 0 0,-13 3-112 0,16-2 0 0,-3 2-16 0,-13 0 0 16,10-3 0-16,-10 3 0 15,12 5 0-15,-12-5 0 0,0 0-16 0,0 0 0 16,0 0 0-16,0 0 0 0,0 0-16 0,4 13 0 0,-4-13 0 16,-2 16 0-16,-1-1 32 0,-1-2 0 0,-1 1 0 0,2-4 0 15,3-10 64-15,0 0 16 0,-7 15 0 0,2-1 0 16,5-14 16-16,0 0 16 0,0 0 0 0,0 0 0 16,-7 15 16-16,7-15 0 0,0 0 0 0,0 0 0 15,-5 14 32-15,5-14 16 0,0 0 0 0,0 0 0 16,0 0 48-16,0 0 16 0,0 0 0 0,0 0 0 15,0 0 0-15,0 0 0 0,14 0 0 0,-3-2 0 16,-11 2-176-16,17-3-48 0,-3-3 0 0,-1 5 0 16,1-1-192-16,-14 2 128 0,17-2-128 0,-2 1 0 15,-1-3 0-15,1 3 0 0,-2-1 0 0,1 0-13808 16</inkml:trace>
          <inkml:trace contextRef="#ctx0" brushRef="#br0" timeOffset="1656.06">-10506 772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          <inkml:trace contextRef="#ctx0" brushRef="#br2" timeOffset="-157756.93">-10535 1059 2751 0,'0'0'256'0,"0"0"-256"15,0 0 0-15,0 0 0 0,0 0 2032 0,10-7 352 0,-10 7 80 16,10-5 16-16,0 0-1360 0,-10 5-272 0,12-6-48 0,-2 4-16 16,-10 2-192-16,14 0-32 0,-14 0-16 0,13-4 0 15,-1 1 16-15,-12 3 0 16,14 0 0-16,-14 0 0 0,8-3 96 0,0-1 32 0,-8 4 0 0,0 0 0 16,12-6 64-16,-12 6 16 0,10-14 0 0,-10 14 0 15,0 0-64-15,0 0-16 16,9-8 0-16,-9 8 0 0,0 0-240 0,0 0-32 0,0 0-16 0,0 0 0 15,0 0-160-15,0 0-48 0,3 10 0 0,1-4 0 16,-4-6-192-16,1 12 128 0,1 2-128 16,0-2 0-16,1 0 0 0,1 1 0 0,1 1 0 0,-2-1 0 0,2 4 0 15,-2 2 0-15,1-1 0 0,-1-2 192 0,2-1-48 16,0-2-16-16,1 6 0 0,-1-2-128 0,-5-17 0 16,3 15 0-1,-3-15 0-15,2 17 0 0,-2-17 0 16,0 0 192-16,0 0-64 0,-4 17 144 0,4-17 32 0,0 0 0 0,0 0 0 15,0 0 80-15,-10 9 0 0,10-9 16 0,-12 3 0 0,0-3 32 0,2 0 0 16,10 0 0-16,-13 0 0 0,1-2-192 16,12 2-48-16,-12-3 0 0,2-1-10176 15,10 4-2048-15</inkml:trace>
        </inkml:traceGroup>
        <inkml:traceGroup>
          <inkml:annotationXML>
            <emma:emma xmlns:emma="http://www.w3.org/2003/04/emma" version="1.0">
              <emma:interpretation id="{7B763E36-7E45-4D8B-B1FF-5B5D9F58D5A2}" emma:medium="tactile" emma:mode="ink">
                <msink:context xmlns:msink="http://schemas.microsoft.com/ink/2010/main" type="inkWord" rotatedBoundingBox="18634,9559 19966,8845 20456,9760 19125,1047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11939.84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        <inkml:trace contextRef="#ctx0" brushRef="#br0" timeOffset="-11116.8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        <inkml:trace contextRef="#ctx0" brushRef="#br0" timeOffset="-10660.2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        <inkml:trace contextRef="#ctx0" brushRef="#br0" timeOffset="-10194.13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      </inkml:traceGroup>
      </inkml:traceGroup>
    </inkml:traceGroup>
    <inkml:traceGroup>
      <inkml:annotationXML>
        <emma:emma xmlns:emma="http://www.w3.org/2003/04/emma" version="1.0">
          <emma:interpretation id="{EA085A06-FC5A-4B7E-968D-0A4C54B825CB}" emma:medium="tactile" emma:mode="ink">
            <msink:context xmlns:msink="http://schemas.microsoft.com/ink/2010/main" type="paragraph" rotatedBoundingBox="17323,11279 19617,10062 20057,10891 17763,12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69EAE8-A893-48DA-B45A-21673F76CDF4}" emma:medium="tactile" emma:mode="ink">
              <msink:context xmlns:msink="http://schemas.microsoft.com/ink/2010/main" type="line" rotatedBoundingBox="17323,11279 19617,10062 20057,10891 17763,12108"/>
            </emma:interpretation>
          </emma:emma>
        </inkml:annotationXML>
        <inkml:traceGroup>
          <inkml:annotationXML>
            <emma:emma xmlns:emma="http://www.w3.org/2003/04/emma" version="1.0">
              <emma:interpretation id="{57BE0474-E808-4AAD-A141-D1DAAD1C4D1F}" emma:medium="tactile" emma:mode="ink">
                <msink:context xmlns:msink="http://schemas.microsoft.com/ink/2010/main" type="inkWord" rotatedBoundingBox="17323,11279 18184,10822 18554,11520 17693,11976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2" timeOffset="-148796.93">-10634 1960 4607 0,'0'0'400'0,"-1"-5"-400"15,1 5 0-15,0 0 0 0,-5-9 3648 0,1 1 656 16,1 1 128-16,-1 0 32 0,4 7-2560 0,-6-5-512 0,-1-1-112 0,0 2 0 0,0-1-192 0,7 5-48 15,-12 2 0-15,12-2 0 0,-15-2-416 0,2 6-96 32,-1 1-16-32,2 0 0 0,0-2-304 0,-1 2-64 0,-2-1-16 0,-1 4 0 15,1 2-128-15,0 4 0 0,0-2 0 0,1 3 0 16,2 2 0-16,2 0 0 0,0-2 0 0,2 2 0 16,1 0 0-16,2 0 0 0,1 0 0 0,1-2 0 15,3-15 0-15,0 15 0 0,3-1 0 0,-3-14 0 0,7 17 0 0,2-6 0 16,-9-11 0-16,11 11 0 15,1-1 0-15,0-3 128 0,0-2-128 0,0-2 0 0,-12-3 128 0,17 2-128 16,-2 1 0-16,-2-5 128 16,-1-1 0-16,0-2-128 0,-2-2 192 0,1 0-64 0,-11 7 0 0,15-10 0 0,-2-2 0 0,-1 1 0 31,-2-1 96-31,-1 0 16 0,-1-2 0 0,-1-1 0 0,-2 3 144 0,0 0 16 0,0 0 16 0,-5 12 0 16,5-16 0-16,-1 0 0 15,-3 3 0-15,1 1 0 0,0 0-96 0,-2 12 0 16,0 0-16-16,3-8 0 15,-3 8-48-15,0 0-16 0,0 0 0 0,0 0 0 0,0 0-112 0,0 0 0 16,0 0-128-16,0 0 192 0,0 0-192 0,0 0 0 16,0 0 0-16,0 0 0 0,7 15 0 0,-7-15 0 15,3 15 128-15,1 0-128 0,-3-1 0 0,-1-1 0 16,0-13 128-16,0 21-128 0,0-4 0 0,0 0 0 0,-1-4 128 0,1 1-128 0,0-1 0 0,0 1 144 31,0-1-144-31,0-1 128 0,0-12-128 0,1 15 128 0,1 1-128 0,3-3 128 16,-3-1-128-16,-2-12-224 0,0 0 48 0,0 0-17232 15</inkml:trace>
          <inkml:trace contextRef="#ctx0" brushRef="#br2" timeOffset="-154576.93">-11677 2029 6447 0,'0'0'272'0,"0"0"80"0,0 0-352 0,-12-5 0 15,2-3 0-15,4 1 0 16,-1 0 3136-16,7 7 544 0,0 0 112 0,0 0 32 16,-5-13-2128-16,3 3-416 0,2 10-96 0,0 0-16 0,3-14-208 0,2 2-64 15,2 4 0-15,2-2 0 16,3 3-288-16,1 2-64 0,2 0-16 0,1 1 0 16,1 3-272-16,1 1-48 0,2-2-16 0,2 2 0 15,0 0-192-15,2 2 176 0,-2 1-176 0,0 2 160 16,2 4-160-16,-2 1 0 0,-2-2 144 0,1 4-144 15,-1 8 0-15,0-1 144 0,-1-2-144 0,-1 0 0 16,-1 3 128-16,-1 0-128 0,-3 4 0 0,-3 0 0 16,-1-4 144-16,-2 2-144 0,-1 2 0 0,-2-4 144 0,-4-1-16 15,-2-1-128-15,-1-2 192 0,-2-3-64 0,-2 1 48 16,0-2 0-16,7-12 0 0,-12 8 0 0,0 4 32 16,2-5 16-16,-2-4 0 0,12-3 0 0,-15 2 224 15,2-2 32-15,-1 0 16 0,14 0 0 16,-14-9 272-16,1 1 64 0,1-1 16 0,2-1 0 0,1-2-16 0,1-1 0 15,1-1 0-15,0 1 0 0,2 3-304 0,2-2-64 16,1 0-16-16,2 0 0 0,0 2-224 0,2 0-48 16,-2 10-16-16,5-15 0 0,0 1-160 0,4 2 0 15,-1 2 0-15,2 1 0 0,0 1 0 0,4 1 0 16,1 0-160-16,4 2 160 16,3 0-512-16,3 2 0 0,2 1 0 0,2 1 0 15,3 1-2848-15,0-2-576 0,11-2-112 0,-1 8-32 0</inkml:trace>
        </inkml:traceGroup>
        <inkml:traceGroup>
          <inkml:annotationXML>
            <emma:emma xmlns:emma="http://www.w3.org/2003/04/emma" version="1.0">
              <emma:interpretation id="{4B7067E8-C7DF-4482-AFEE-15E1616AEBCA}" emma:medium="tactile" emma:mode="ink">
                <msink:context xmlns:msink="http://schemas.microsoft.com/ink/2010/main" type="inkWord" rotatedBoundingBox="18521,11219 19022,10953 19224,11333 18723,11599"/>
              </emma:interpretation>
              <emma:one-of disjunction-type="recognition" id="oneOf5">
                <emma:interpretation id="interp5" emma:lang="" emma:confidence="0.5">
                  <emma:literal>[:]</emma:literal>
                </emma:interpretation>
                <emma:interpretation id="interp6" emma:lang="" emma:confidence="0">
                  <emma:literal>[/]</emma:literal>
                </emma:interpretation>
                <emma:interpretation id="interp7" emma:lang="" emma:confidence="0">
                  <emma:literal>[.]</emma:literal>
                </emma:interpretation>
                <emma:interpretation id="interp8" emma:lang="" emma:confidence="0">
                  <emma:literal>[-]</emma:literal>
                </emma:interpretation>
                <emma:interpretation id="interp9" emma:lang="" emma:confidence="0">
                  <emma:literal>[,]</emma:literal>
                </emma:interpretation>
              </emma:one-of>
            </emma:emma>
          </inkml:annotationXML>
          <inkml:trace contextRef="#ctx0" brushRef="#br2" timeOffset="-148096.93">-10341 1818 3679 0,'0'0'160'0,"0"0"32"0,0 0-192 0,0 0 0 0,0 0 0 0,0 0 0 15,0 0 3184-15,0 0 592 0,0 0 112 0,0 0 16 16,0 0-2624-16,0 0-544 0,0-4-96 0,0 4-32 16,0 0-224-16,0 0-32 0,0 0-16 0,0 0 0 15,-10 11-64-15,10-11-16 0,-10 10 0 0,10-10 0 16,-12 3 16-16,12-3 0 0,-12 7 0 0,4-4 0 0,-4-3 16 0,12 0 0 15,-12-1 0-15,4-1 0 0,8 2 0 0,0 0 0 16,-11-2 0-16,11 2 0 0,0 0-48 0,0 0-16 16,-11 5 0-16,11-5 0 0,0 0-16 0,0 0 0 15,-11 7 0-15,11-7 0 0,0 0-208 0,0 0 144 16,-6 15-144-16,1 1 128 16,1-1-128-16,3-2 0 0,1-13 0 0,0 19 128 0,0-2-128 0,1 0 0 15,1-2 144-15,0-1-144 0,-2-14 160 0,1 15-32 16,1 0-128-16,3-3 192 15,-5-12 0-15,0 0 0 0,0 0 0 0,5 13 0 0,-5-13 16 0,0 0 0 16,0 0 0-16,0 0 0 0,14 9 64 0,-14-9 16 16,0 0 0-16,13 5 0 0,-13-5 32 0,15 0 0 15,-1-2 0-15,-14 2 0 0,14-3-192 0,-1 0-128 0,-1-3 192 16,-12 6-192-16,15-5 0 0,-1 0 0 16,-6-1 0-16</inkml:trace>
          <inkml:trace contextRef="#ctx0" brushRef="#br2" timeOffset="-147636.93">-10215 1884 6447 0,'0'0'576'0,"0"0"-576"16,-2-5 0-16,2 5 0 0,0 0 3088 0,0 0 512 16,-5-5 112-16,5 5 0 0,0 0-1840 0,0 0-368 15,0 0-80-15,0 0-16 0,0 0-288 0,0 0-64 16,0 0-16-16,0 0 0 0,0 0-512 0,0 0-96 0,0 0-32 0,0 0 0 0,0 0-160 0,0 0-48 31,0 0 0-31,0 0 0 0,-5 18-32 0,1-4-16 16,4-14 0-16,0 0 0 0,0 0-16 0,0 0-128 15,-3 18 192-15,3-18-64 0,0 0-128 0,0 0 160 0,-3 19-160 0,1-4 160 16,2-15-160-16,0 0-224 0,0 0 48 0,0 0-13904 16</inkml:trace>
          <inkml:trace contextRef="#ctx0" brushRef="#br2" timeOffset="-147006.93">-10163 1806 16703 0,'-5'-9'736'0,"5"9"160"0,0 0-720 0,0 0-176 0,0 0 0 0,0 0 0 15,0 0 1072-15,0 0 176 16,0 0 32-16,0 0 16 0,0 0-576 0,0 0-112 0,3-5-32 0,-3 5 0 0,0 0-304 0,16 0-64 31,-1-3-16-31,0 0 0 0,-1 3-32 0,-14 0-16 16,17 0 0-16,-2 0 0 0,-2-5 0 0,-13 5 0 16,14-2 0-16,-14 2 0 0,15-9-16 0,-3 4 0 15,-12 5 0-15,0 0 0 0,0 0 128 0,8-8 32 16,-1-2 0-16,-2 3 0 0,-5 7 160 0,0 0 48 15,0 0 0-15,0 0 0 0,0 0-160 0,0 0-16 0,0 0-16 0,0 0 0 16,4-10-16-16,-4 10 0 0,0 0 0 0,0 0 0 16,0 0-96-16,0 0-32 15,5-9 0-15,-5 9 0 0,0 0-160 0,0 0 0 0,0 0 0 0,0 0 128 16,0 0-128-16,7 12 0 0,-2 2 0 0,-2-4 0 16,-3-10 0-16,0 0 0 0,2 17 0 0,-1 0 0 15,1-4 0-15,-2-13 0 0,0 0 0 0,0 19 0 16,0 0 0-16,2-4 128 0,-2-15-128 0,0 0 0 15,0 20 128-15,0-3-128 0,-2-2 0 0,2-1 128 16,0-14-128-16,0 0 0 0,0 22 144 0,0-5-144 16,0-17 0-16,3 18 0 0,1 1 0 0,-2-2 0 0,-2-17 0 15,1 17 128-15,1 0-128 0,-2-17 0 16,0 13 0-16,0-13 128 0,0 0-128 0,0 0 0 0,0 0 192 0,0 0-48 16,-3 14 0-16,3-14 0 0,0 0 128 0,0 0 32 15,0 0 0-15,0 0 0 0,0 0 64 0,-12 5 16 16,0-3 0-16,12-2 0 0,-14-2 16 0,14 2 16 15,-13-3 0-15,13 3 0 0,-14-4-160 0,2 1-48 16,12 3 0-16,-13-2 0 0,1 0-208 0,2 2 0 16,10 0 0-16,-12 0-16512 0</inkml:trace>
        </inkml:traceGroup>
        <inkml:traceGroup>
          <inkml:annotationXML>
            <emma:emma xmlns:emma="http://www.w3.org/2003/04/emma" version="1.0">
              <emma:interpretation id="{CB4364AC-702C-4D1D-BD3E-87E36E5EF090}" emma:medium="tactile" emma:mode="ink">
                <msink:context xmlns:msink="http://schemas.microsoft.com/ink/2010/main" type="inkWord" rotatedBoundingBox="19217,10451 19690,10200 19843,10489 19370,1074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2" timeOffset="-183506.92">-9538 1100 3679 0,'0'0'320'0,"0"0"-320"0,0 0 0 0,0 0 0 15,0 0 2240-15,-10-3 384 0,1-3 80 0,2 3 16 16,7 3-1184-16,0 0-256 0,-8-3-32 0,3 1-16 16,5 2-192-16,0 0-32 0,0 0-16 0,0 0 0 15,0 0-288-15,-10 7-48 0,3 8-16 0,7-15 0 16,-9 5-128-16,9-5-48 0,0 0 0 0,-8 14 0 15,0-6-96-15,8-8-32 0,-9 12 0 0,9-12 0 0,-7 17-96 16,2-4-32-16,0 1 0 0,5-14 0 16,0 0-16-16,0 0 0 0,-3 15 0 0,3-15 0 0,0 0-32 0,0 0-16 15,-5 14 0-15,5-14 0 0,0 0 16 0,0 0 0 16,0 0 0-16,0 0 0 0,-10 12 16 0,10-12 0 16,0 0 0-16,0 0 0 0,0 0 48 0,0 0 16 15,0 0 0-15,0 0 0 0,-9-2 16 0,9 2 0 16,0 0 0-16,0 0 0 0,0 0 16 0,0 0 16 15,-8-7 0-15,3 2 0 0,5 5-32 0,0 0-16 16,-6-10 0-16,3 3 0 0,3 7-48 0,0 0-16 16,0 0 0-16,0 0 0 0,-2-13-32 0,2-1 0 15,0 14 0-15,0 0 0 0,0-14-144 0,0 3 192 0,-1 0-192 0,1 11 192 16,0 0-192-16,0 0 160 16,-2-15-160-16,-1 8 160 0,3 7-160 0,0 0 128 15,0 0-128-15,0 0 128 0,0 0 0 0,0 0 0 0,0 0 0 0,0 0 0 16,0-11-128-16,0 11 192 0,0 0-192 0,0 0 192 15,0 0-64-15,0 0-128 0,-4-7 192 0,4 7-64 16,0 0-128-16,0 0 0 0,0 0 0 0,0 0 0 16,-5 12 0-16,2 1 0 15,1 1 0-15,-1-2 0 0,3-12 0 0,-2 15 0 0,0 0 0 0,1 0 0 16,1-3 0-16,0-12 0 0,0 0 0 0,0 20 0 16,0 1 0-16,0-4 0 0,0-4 0 0,1 1 0 15,-1-1 0-15,0-13 0 0,2 14 0 0,0-1 0 0,-2-13 128 16,1 16-128-16,-1-16 0 0,2 12 128 0,-2-12-128 0,0 0 160 15,0 0-160-15,0 0 160 0,2 15-160 0,-2-15 128 16,0 0-128-16,0 0 128 0,0 0 80 16,0 0 16-16,0 0 0 0,0 0 0 0,0 0 144 0,0 0 16 15,0 0 16-15,0 0 0 16,3-10-16-16,-1-2-16 0,-2-2 0 0,0 2 0 0,0-1-64 0,0-2-16 0,0-6 0 0,0 4 0 16,-2 2-64-16,0 0-16 0,1 0 0 0,-1-2 0 15,0 0-64-15,1 3-16 16,1 14 0-16,-2-17 0 0,0 0-128 0,1 4 128 15,1 13-128-15,0 0 128 0,0-14-128 0,0 14 0 16,-2-13 0-16,2 3 128 0,0 10-128 0,0 0 0 16,0 0 0-16,0 0 0 0,0 0 0 0,0 0 0 0,0 0 0 0,0 0 0 15,0 0 0-15,0 0 0 0,0 0 0 0,0 0 0 16,0 0 0-16,0 0 0 0,-2-12 0 0,2 12 0 16,0 0 0-16,0 0 0 0,0 0 0 0,0 0 0 15,0 0 0-15,12 5 0 0,-2 0 0 0,2-3 0 16,-12-2 0-16,19 5 0 0,-1 3 0 0,3-1 0 15,-1-9 0-15,2 6 0 0,0 1 0 0,3 3 0 16,6 7 0-16,-4-11 0 0,-8-11 0 0,1 2 0 16,4 7 0-16,-1 1 0 0,-2 0 0 0,-1-1 0 15,0-2 0-15,-1 0 0 0,-2 2 0 0,-2 1 0 0,-1-3 0 0,-1-2 0 16,-13 2 0-16,15 2 0 0,-15-2 0 0,0 0 0 0,12-10 0 0,-12 10 0 16,0 0 0-16,0 0 128 0,0 0-128 0,0 0 128 15,0 0 32-15,0 0 0 0,0 0 0 0,0 0 0 16,0 0-32-16,0 0-128 0,0 0 192 0,0 0-64 15,0 0-128-15,0 0 0 0,0 0 0 0,0 0 128 32,0 0-128-32,0 0 0 0,-1 17 0 0,4-2-13376 15,2 0-2576-15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4EC1AC6-7778-4B06-9E37-31E712CC5C7B}" emma:medium="tactile" emma:mode="ink">
          <msink:context xmlns:msink="http://schemas.microsoft.com/ink/2010/main" type="inkDrawing" rotatedBoundingBox="1594,12887 6371,14001 5714,16815 937,15701" hotPoints="0,0 6213,15974 1390,15376" semanticType="enclosure" shapeName="RightTriangle">
            <msink:sourceLink direction="with" ref="{9F726D2F-7E32-43D2-99B1-24A03577C584}"/>
          </msink:context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1FC430B-5219-400B-BDBE-FEF4435A45DC}" emma:medium="tactile" emma:mode="ink">
          <msink:context xmlns:msink="http://schemas.microsoft.com/ink/2010/main" type="inkDrawing"/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391EDA8-4A26-4D41-B428-A1C7F564931C}" emma:medium="tactile" emma:mode="ink">
          <msink:context xmlns:msink="http://schemas.microsoft.com/ink/2010/main" type="inkDrawing" rotatedBoundingBox="31733,8835 31980,9828 31323,9992 31075,8999" semanticType="callout" shapeName="Other"/>
        </emma:interpretation>
      </emma:emma>
    </inkml:annotationXML>
  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8.518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6D7E7FD-0F50-4B70-B136-DB2F27EFF323}" emma:medium="tactile" emma:mode="ink">
          <msink:context xmlns:msink="http://schemas.microsoft.com/ink/2010/main" type="writingRegion" rotatedBoundingBox="7776,13464 9679,13597 9584,14970 7680,14837"/>
        </emma:interpretation>
      </emma:emma>
    </inkml:annotationXML>
    <inkml:traceGroup>
      <inkml:annotationXML>
        <emma:emma xmlns:emma="http://www.w3.org/2003/04/emma" version="1.0">
          <emma:interpretation id="{E400F5FE-5C44-4E2A-BE24-0696609CC714}" emma:medium="tactile" emma:mode="ink">
            <msink:context xmlns:msink="http://schemas.microsoft.com/ink/2010/main" type="paragraph" rotatedBoundingBox="7776,13464 9679,13597 9584,14970 7680,14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28B534-48A7-40D3-B79B-347E8515B622}" emma:medium="tactile" emma:mode="ink">
              <msink:context xmlns:msink="http://schemas.microsoft.com/ink/2010/main" type="line" rotatedBoundingBox="7776,13464 9679,13597 9584,14970 7680,14837"/>
            </emma:interpretation>
          </emma:emma>
        </inkml:annotationXML>
        <inkml:traceGroup>
          <inkml:annotationXML>
            <emma:emma xmlns:emma="http://www.w3.org/2003/04/emma" version="1.0">
              <emma:interpretation id="{E3D9F757-4D8D-453C-A3CF-F674035FA069}" emma:medium="tactile" emma:mode="ink">
                <msink:context xmlns:msink="http://schemas.microsoft.com/ink/2010/main" type="inkWord" rotatedBoundingBox="7755,13762 8634,13823 8587,14506 7707,14445"/>
              </emma:interpretation>
              <emma:one-of disjunction-type="recognition" id="oneOf0">
                <emma:interpretation id="interp0" emma:lang="" emma:confidence="0.5">
                  <emma:literal>0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•</emma:literal>
                </emma:interpretation>
              </emma:one-of>
            </emma:emma>
          </inkml:annotationXML>
          <inkml:trace contextRef="#ctx0" brushRef="#br0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      </inkml:traceGroup>
        <inkml:traceGroup>
          <inkml:annotationXML>
            <emma:emma xmlns:emma="http://www.w3.org/2003/04/emma" version="1.0">
              <emma:interpretation id="{1FFC6875-0BD8-4C3C-88B0-B6778ED049C7}" emma:medium="tactile" emma:mode="ink">
                <msink:context xmlns:msink="http://schemas.microsoft.com/ink/2010/main" type="inkWord" rotatedBoundingBox="9176,13562 9679,13597 9584,14970 9081,14935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69066.23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      <inkml:trace contextRef="#ctx0" brushRef="#br1" timeOffset="70107.28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2.014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F726D2F-7E32-43D2-99B1-24A03577C584}" emma:medium="tactile" emma:mode="ink">
          <msink:context xmlns:msink="http://schemas.microsoft.com/ink/2010/main" type="writingRegion" rotatedBoundingBox="1451,15284 1637,15284 1637,15532 1451,15532">
            <msink:destinationLink direction="with" ref="{C4EC1AC6-7778-4B06-9E37-31E712CC5C7B}"/>
          </msink:context>
        </emma:interpretation>
      </emma:emma>
    </inkml:annotationXML>
    <inkml:traceGroup>
      <inkml:annotationXML>
        <emma:emma xmlns:emma="http://www.w3.org/2003/04/emma" version="1.0">
          <emma:interpretation id="{6D1ABA53-40A4-4615-85C8-79B9AEECB3C3}" emma:medium="tactile" emma:mode="ink">
            <msink:context xmlns:msink="http://schemas.microsoft.com/ink/2010/main" type="paragraph" rotatedBoundingBox="1451,15284 1637,15284 1637,15532 1451,15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ED684E-E449-4B72-B8D0-E773159A6783}" emma:medium="tactile" emma:mode="ink">
              <msink:context xmlns:msink="http://schemas.microsoft.com/ink/2010/main" type="line" rotatedBoundingBox="1451,15284 1637,15284 1637,15532 1451,15532"/>
            </emma:interpretation>
          </emma:emma>
        </inkml:annotationXML>
        <inkml:traceGroup>
          <inkml:annotationXML>
            <emma:emma xmlns:emma="http://www.w3.org/2003/04/emma" version="1.0">
              <emma:interpretation id="{CEB8AF86-611D-4F3A-B2F5-8CF0140B16BE}" emma:medium="tactile" emma:mode="ink">
                <msink:context xmlns:msink="http://schemas.microsoft.com/ink/2010/main" type="inkWord" rotatedBoundingBox="1451,15284 1637,15284 1637,15532 1451,15532"/>
              </emma:interpretation>
              <emma:one-of disjunction-type="recognition" id="oneOf0">
                <emma:interpretation id="interp0" emma:lang="" emma:confidence="0.5">
                  <emma:literal>/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1006 944 911 0,'-5'12'0'0,"-4"2"0"32,-3 2 0-32,-1 3 0 0,1-3 2112 0,0 1 320 15,-2-3 80-15,2 0 16 0,-2-1-848 0,1-1-160 0,3-2-48 0,-1 3 0 0,3-5-800 0,-1 1-160 16,0 0-48-16,2 1 0 16,0 3-192-16,2 1-32 0,5-14-16 0,-4 15 0 15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3:32.859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75623"/>
      <inkml:brushProperty name="fitToCurve" value="1"/>
    </inkml:brush>
  </inkml:definitions>
  <inkml:traceGroup>
    <inkml:annotationXML>
      <emma:emma xmlns:emma="http://www.w3.org/2003/04/emma" version="1.0">
        <emma:interpretation id="{D210CB8A-9AD4-441E-AC0B-8871F6C71F1C}" emma:medium="tactile" emma:mode="ink">
          <msink:context xmlns:msink="http://schemas.microsoft.com/ink/2010/main" type="writingRegion" rotatedBoundingBox="13328,13481 20660,12471 21251,16765 13920,17775"/>
        </emma:interpretation>
      </emma:emma>
    </inkml:annotationXML>
    <inkml:traceGroup>
      <inkml:annotationXML>
        <emma:emma xmlns:emma="http://www.w3.org/2003/04/emma" version="1.0">
          <emma:interpretation id="{76A9D2B2-9611-4159-BA6A-6F7E1BDB16B6}" emma:medium="tactile" emma:mode="ink">
            <msink:context xmlns:msink="http://schemas.microsoft.com/ink/2010/main" type="paragraph" rotatedBoundingBox="13889,13404 20294,12522 20444,13610 14039,14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5BD60E-6667-4640-A0A4-0EDB5ADF9ECE}" emma:medium="tactile" emma:mode="ink">
              <msink:context xmlns:msink="http://schemas.microsoft.com/ink/2010/main" type="line" rotatedBoundingBox="13889,13404 20294,12522 20444,13610 14039,14492"/>
            </emma:interpretation>
          </emma:emma>
        </inkml:annotationXML>
        <inkml:traceGroup>
          <inkml:annotationXML>
            <emma:emma xmlns:emma="http://www.w3.org/2003/04/emma" version="1.0">
              <emma:interpretation id="{D11D4555-19B5-4EBB-8E89-CE2F0A628F21}" emma:medium="tactile" emma:mode="ink">
                <msink:context xmlns:msink="http://schemas.microsoft.com/ink/2010/main" type="inkWord" rotatedBoundingBox="13889,13404 14783,13281 14874,13944 13981,14067">
                  <msink:destinationLink direction="with" ref="{45621751-15EE-499B-8379-142F3F2FDBE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-15138 4148 19007 0,'0'0'832'0,"0"0"192"0,0 0-832 0,0 0-192 15,-15 3 0-15,15-3 0 0,0 0 896 0,0 0 144 0,7-7 32 0,0 0 0 16,3 2-512-16,3 0-112 15,3 2 0-15,1 3-16 0,3 2-144 0,0 1-32 16,1 2 0-16,2 5 0 0,-1 2-112 0,0 2-16 16,2 3-128-16,-2 1 192 0,-2 3-192 0,1 1 0 0,-1 3 128 0,-3 0-128 15,-4 4 128-15,-2 0 0 16,-3 1-128-16,-3-3 192 0,-3-3 48 0,-5 2 0 0,-6 1 0 0,1-4 0 16,-6-2 80-16,-5-3 0 0,1-1 16 0,-3-2 0 15,1-1 32-15,-2-4 0 0,0-1 0 0,0-3 0 16,2-1 80-16,-1-1 0 0,5-1 16 0,-1-1 0 15,1-5 288-15,3-1 48 0,1 1 16 16,12 3 0-16,-7-10 16 0,2-2 0 0,2 0 0 0,3 0 0 16,3 2-384-16,4-2-80 0,1-3-16 0,4-2 0 0,0 5-192 0,3-2-32 15,2-1-128-15,2 2 192 0,-1 1-192 0,3 3-192 16,1-1 48-16,0 0-17024 16</inkml:trace>
          <inkml:trace contextRef="#ctx0" brushRef="#br0" timeOffset="2108.54">-14596 4137 2751 0,'0'0'128'0,"0"0"16"0,0 0-144 0,0 0 0 0,-1 11 0 0,1-11 0 0,-4 8 3520 0,4-8 688 16,-1 9 128-16,1-9 16 0,1 8-3136 0,-1-8-640 15,7 10-128-15,1-5-32 0,-8-5-96 0,12 4 0 16,2-4-16-16,-1 0 0 0,3 0 32 0,-1-5 16 16,2-2 0-16,0-2 0 0,0-1 32 0,-2 0 16 0,-2-2 0 0,1 0 0 15,0-1 48-15,-3-1 16 16,1 1 0-16,-2-1 0 0,-1 1 48 0,-2 1 16 15,-2-2 0-15,0 2 0 0,-2 2 112 0,-1 0 32 0,-2 0 0 0,0 1 0 16,0 9-192-16,0 0-32 0,-5-8-16 0,0 3 0 16,5 5-96-16,0 0-16 15,0 0 0-15,-9 3 0 0,1 4-320 0,1 3 144 0,0 4-144 16,0 6 0-16,2 7 0 0,0 5 0 16,2 2 0-16,1 3 0 0,2 1 0 0,2-1 0 0,-2-2 0 0,0 4-144 15,0 4 144-15,-2-6 0 0,1-3 0 0,-1 0-128 0,0-4 128 0,0 1 0 31,2-3 0-31,-3-2 0 0,0-6 0 0,-2-3 0 16,0 0 0-16,-1-3 0 0,1-4 0 0,0-2 0 0,-1-1 0 0,6-7 0 16,0 0 0-16,-11 2 0 0,0-2 128 0,-1-2-128 15,0-3 144-15,0 0-144 0,0-2 192 0,0 0-192 16,-1-5 176-16,-1 1-176 0,2 0 160 0,0 1-160 0,2 0 128 0,2-2-128 16,-1-1 0-16,3 1 144 0,6 12-144 0,-5-7 0 15,1-3 0-15,2 1 0 0,2 9 0 0,0 0 0 16,0 0 0-16,0 0 0 0,9-6-128 0,-1 2 128 15,3 4-160-15,0 0 160 0,5-1-144 0,1 1 144 16,-1 0-128-16,3 1 128 0,0 1 0 0,-1 0-128 16,3-2 128-16,-1 0 0 0,-1 0 0 0,-1 1 0 0,3-1 0 0,-3-1 0 15,1-3 0-15,-2 1 0 16,-2-1 0-16,0-1 0 0,-1-1 0 0,-2-3 0 16,-1 1 0-16,0 1 0 0,-3 0 0 0,-1 2 0 0,0-7 0 15,-2 4 0-15,-5 8 160 0,5-10-32 0,-2-1-128 0,-1 3 192 16,-2-2 48-16,0 1 0 0,0 9 0 0,0 0 0 15,-4-11 0-15,3-1 0 16,1 12 0-16,0 0 0 0,-4-7-240 0,4 7 176 16,-1-7-176-16,1 7 160 0,0 0-160 0,0 0 0 15,0 0 0-15,0 0-10432 16,-4 10-2032-16</inkml:trace>
        </inkml:traceGroup>
        <inkml:traceGroup>
          <inkml:annotationXML>
            <emma:emma xmlns:emma="http://www.w3.org/2003/04/emma" version="1.0">
              <emma:interpretation id="{65DB8D95-BE12-4960-888C-3BB6AA68E103}" emma:medium="tactile" emma:mode="ink">
                <msink:context xmlns:msink="http://schemas.microsoft.com/ink/2010/main" type="inkWord" rotatedBoundingBox="15438,13212 17298,12955 17430,13913 15569,14169">
                  <msink:destinationLink direction="with" ref="{24E1A0FB-9EC6-498F-8326-1BC4A1FF0F33}"/>
                </msink:context>
              </emma:interpretation>
              <emma:one-of disjunction-type="recognition" id="oneOf1">
                <emma:interpretation id="interp1" emma:lang="" emma:confidence="1">
                  <emma:literal>r</emma:literal>
                </emma:interpretation>
                <emma:interpretation id="interp2" emma:lang="" emma:confidence="0.5">
                  <emma:literal>I</emma:literal>
                </emma:interpretation>
                <emma:interpretation id="interp3" emma:lang="" emma:confidence="0">
                  <emma:literal>In</emma:literal>
                </emma:interpretation>
                <emma:interpretation id="interp4" emma:lang="" emma:confidence="0">
                  <emma:literal>It</emma:literal>
                </emma:interpretation>
                <emma:interpretation id="interp5" emma:lang="" emma:confidence="0">
                  <emma:literal>Ir</emma:literal>
                </emma:interpretation>
              </emma:one-of>
            </emma:emma>
          </inkml:annotationXML>
          <inkml:trace contextRef="#ctx0" brushRef="#br0" timeOffset="19305.25">-13505 4654 1839 0,'0'0'0'0,"0"0"160"0,0 0-160 0,0 0 0 0,0 0 0 0,0 0 0 15,-7 0 4672-15,7 0 912 0,0 0 176 0,0 0 48 16,0 0-3568-16,0 0-704 0,-5-2-128 0,5 2-48 0,0 0-640 0,0 0-128 15,0 0-16-15,0 0-16 0,0 0-256 0,10 0-48 16,2 0-16-16,1 0 0 0,3-2-32 0,1 1 0 16,3-1 0-16,2 0 0 0,-3 1-48 0,3-1-16 15,-2 0 0-15,0 1 0 0,1-1-16 0,-1-1 0 16,-2 1 0-16,1 2 0 0,0 2-128 0,-2-2 160 16,-4 0-160-16,1 0 160 0,-2 0-160 0,-1 0 0 15,0 0 0-15,-11 0 0 16,0 0-2464-16,0 0-528 0,0 0-96 0,0 0-32 0</inkml:trace>
          <inkml:trace contextRef="#ctx0" brushRef="#br0" timeOffset="19776.72">-13488 4786 6447 0,'0'0'576'0,"0"0"-576"0,0 0 0 0,0 0 0 0,0 0 1216 0,0 0 144 15,0 0 32-15,0 0 0 0,0 0 448 0,0 0 80 0,0 0 32 0,0 0 0 16,0 0-864-16,0 0-192 15,0 0-16-15,0 0-16 0,0 0-176 0,0 0-48 16,0 0 0-16,0 0 0 0,0 0-224 0,0 0-48 16,5 7-16-16,-5-7 0 0,8 3-48 0,2 0-16 15,4-3 0-15,1 2 0 0,4-2-128 0,-1 0-32 16,1 0 0-16,1 0 0 0,2 0 0 0,0-2 0 16,-1 1 0-16,1-3 0 0,0 4-128 0,0-1 128 15,0-1-128-15,-2 0 128 0,-1 1 32 0,-1-1 0 16,-1-1 0-16,-2 3 0 0,-1-2 64 0,-2 0 16 15,0 0 0-15,-12 2 0 0,0 0 208 0,8-3 32 16,-8 3 16-16,0 0 0 0,0 0 144 0,0 0 16 16,0 0 16-16,0 0 0 0,0 0-96 0,0 0-32 15,0 0 0-15,0 0 0 0,0 0-288 0,0 0-48 16,0 0-16-16,0 0 0 0,0 0-192 0,0 0 128 0,0 0-128 16,0 0 0-16,0 0 0 0,0 0 0 0,0 0-208 15,-8 17-15600-15</inkml:trace>
          <inkml:trace contextRef="#ctx0" brushRef="#br0" timeOffset="26254.51">-12235 3772 11967 0,'0'0'528'0,"0"0"112"0,-5-5-512 0,5 5-128 0,0 0 0 0,0 0 0 0,-11-4 2144 0,3 3 400 15,8 1 80-15,-9-2 0 0,3 0-1552 0,6 2-320 16,-7-2-64-16,0 6-16 0,7-4-96 0,-7 7-32 15,7-7 0-15,-3 12 0 16,3 11-96-16,0-2-32 0,0-5 0 0,2 0 0 0,-2-4-16 0,1-1 0 16,1 1 0-16,1-3 0 0,-3-9-16 0,0 0-16 15,0 0 0-15,17 13 0 0,-3-4-48 0,-1-6 0 16,-13-3 0-16,19 4 0 0,-2-6 16 0,-2-2 0 16,0-1 0-16,1-1 0 0,-1-3 0 0,0 1 0 15,0-3 0-15,1 0 0 0,-1-3 32 0,0 1 0 16,-1-3 0-16,-2 3 0 0,-1 3-32 0,0-4 0 15,-5-3 0-15,1 4 0 0,-7 13-80 0,0 0 0 16,5-12-16-16,-5 12 0 0,0 0-96 0,0 0-16 0,0 0 0 0,0 0 0 16,-7-17-128-16,7 17 0 0,-6 23 0 0,1-2 128 15,1-6-128-15,2 4 0 0,2-19 0 0,-1 22-176 0,-1-4 176 0,2 3 0 32,0 6 0-32,0 0-128 0,-2 0 128 0,2 2 0 0,-1-1 0 0,-1 6 0 15,-1 4 0-15,-1-3 0 0,-1 6 0 0,0-2 0 16,-5 0 0-16,0 0 0 0,-2-4 0 0,-3 2 128 15,-2 4-128-15,0-9 0 16,2-10 128-16,-2-1-128 0,-4-1 0 0,3-5 144 0,1-3-144 0,-2-5 0 16,1-4 208-16,2-1-64 0,3 1-16 0,1-3 0 0,-2-12 80 0,2 2 16 15,2 2 0-15,4-6 0 16,0-4-32-16,3-4-16 0,1 1 0 0,4-1 0 16,3 4-48-16,2-3-128 0,1 1 192 0,4 0-64 0,0-2-128 0,5 3 0 0,2 0 0 0,-1 1 0 15,1-3 0-15,3 4 0 16,2 4 0-16,-2 3 0 0,0 3 0 0,0 4 0 15,0 3 0-15,-5 1 0 0,0 6-176 0,-2 3 176 16,0 5-128-16,0 2 128 0,-1 2 0 0,-4 1-160 0,0 1 160 0,-1-1 0 16,-1 2 0-16,1 2 0 15,-3-1 0-15,-1-2 0 0,0-4 0 0,-5-17 0 16,6 15 0-16,-6-15 0 16,5 13 0-16,-5-13 0 0,0 0 0 0,0 0 0 0,0 0 192 0,0 0 0 15,0 0 0-15,0 0 0 0,5-15 192 0,-2-2 16 0,-1-1 16 0,1-3 0 0,2-6 32 0,0 4 0 31,2-1 0-31,2 2 0 0,-1-2-160 0,2 2-32 0,-1 0 0 0,1 3 0 16,2 3-256-16,-1-1 128 0,1 3-128 0,2 6 0 16,-1 1 0-16,4 2 0 0,7 3 0 15,-4 2 0-15,-3 5-208 0,-1 4-48 0,-3 1-16 0,-13-10-19248 16</inkml:trace>
          <inkml:trace contextRef="#ctx0" brushRef="#br0" timeOffset="25274.62">-12706 3828 3679 0,'-20'11'320'0,"20"-11"-320"15,0 0 0-15,-12 6 0 0,0-8 3152 0,2 2 560 16,10 0 128-16,0 0 0 0,-12 0-2624 0,2-2-512 16,0-1-128-16,1 1 0 0,9 2-16 0,0 0 0 15,-10-5 0-15,10 5 0 0,-9-7 320 0,9 7 64 0,0 0 16 0,0 0 0 0,0 0 80 0,-3-12 32 32,3 12 0-32,0 0 0 0,5-15-272 0,4 3-48 15,-1 4-16-15,-8 8 0 0,0 0-288 0,17 5-64 16,0 7-16-16,-4-5 0 0,1-6-192 0,1 4-48 15,1 4 0-15,0 3 0 0,3 3-128 0,0 2 0 0,-1 1 144 0,6 8-144 0,-5-2 128 0,-1-2-128 16,1 1 160-16,-6 3-160 0,-6-1 160 0,-3 4-160 31,-6 1 160-31,-5 2-160 0,2-3 208 0,-5 0-48 16,-2-2-16-16,-3 2 0 0,-2-4 16 0,-2-1 0 0,1-2 0 0,-4-3 0 16,1-6 64-16,-1 1 16 15,0-4 0-15,2 0 0 0,1-3 144 0,1-4 16 0,1-3 16 0,2 0 0 16,1 4 96-16,14-4 32 15,-17-5 0-15,4-1 0 0,13 6-80 0,-16-10-16 16,4 0 0-16,4-3 0 0,1-4-16 0,0 0-16 0,2-2 0 0,4 2 0 16,2 0-96-16,4 0-32 0,0-1 0 0,1 6 0 15,0-2-288-15,3 2 128 0,-1-1-128 0,2 1 0 16,2-2 0-16,4 3 0 0,0 2 0 0,8-6-144 31,0 1-1088-31,1 3-224 0,1 5-32 0,-1 0-16368 0</inkml:trace>
        </inkml:traceGroup>
        <inkml:traceGroup>
          <inkml:annotationXML>
            <emma:emma xmlns:emma="http://www.w3.org/2003/04/emma" version="1.0">
              <emma:interpretation id="{5A5D80A6-B701-4CBE-8121-02BD9D38F925}" emma:medium="tactile" emma:mode="ink">
                <msink:context xmlns:msink="http://schemas.microsoft.com/ink/2010/main" type="inkWord" rotatedBoundingBox="18167,12920 20308,12626 20444,13610 18303,13905">
                  <msink:destinationLink direction="with" ref="{2B6CF1DA-5997-4FD0-AB08-BB4AB8C2C178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3964.94">-10441 3694 7359 0,'-3'-7'656'0,"-4"-1"-528"0,7 8-128 0,0 0 0 16,-7-11 2640-16,2 3 496 0,2 0 112 0,3 8 16 16,0 0-1792-16,0 0-336 0,3-7-80 0,-3 7-16 15,0 0-432-15,14-2-96 16,-1 4 0-16,3 1-16 0,1 2-176 0,1 7-48 16,1 5 0-16,3 3 0 0,2 4-80 0,3 8 0 15,1 7-16-15,0-7 0 0,-8-3-48 0,-2-5-128 16,-1-4 192-16,-5 2-64 0,-5-2 32 0,-2 1 0 0,-1-1 0 0,-6 0 0 0,-7-3 64 15,1 2 16-15,-1 0 0 0,1-1 0 16,-2-3 80-16,3 2 32 0,2 0 0 0,-7-5 0 0,-8-5 240 16,-1-2 48-1,1-2 16-15,2-3 0 0,-1-1 160 0,4-1 16 16,3 0 16-16,0-1 0 0,0-4-64 0,2-1-16 0,10 8 0 0,-15-12 0 16,1 0-160-16,2 0-32 0,4 0-16 0,8 12 0 15,-9-13-128-15,4 1-32 0,2-2 0 0,3 4 0 0,0 10-176 0,3-13-32 16,-1 1-16-16,3 3 0 15,-5 9-176-15,15-6 128 0,1 0-128 0,6 5 128 32,5 1-944-32,3 3-192 0,-3-1-32 0,-5 0-10736 0,-3-6-2128 0</inkml:trace>
          <inkml:trace contextRef="#ctx0" brushRef="#br0" timeOffset="36614.48">-9895 3885 1839 0,'0'0'160'0,"0"0"-160"0,0 0 0 0,0 0 0 0,0 0 2496 0,0 0 448 16,0 0 112-16,0 0 16 0,0 0-1664 0,0 0-336 16,15 0-64-16,-2 2-16 0,1-6-208 0,1 3-32 0,2 1-16 0,2-2 0 0,3-3-96 0,1 2-32 15,1-1 0-15,0 4 0 0,5 0 96 0,-1 0 0 32,3 0 16-32,-2 0 0 0,-2 0-112 0,-2-1-32 15,-5-1 0-15,-1 0 0 0,-4-1-128 0,-1 1-48 0,-14 2 0 0,12 0 0 16,-12 0-48-16,0 0-16 15,0 0 0-15,0 0 0 0,0 0 0 0,0 0 0 0,6-8 0 0,-6 8 0 16,0 0-48-16,0 0-16 0,0 0 0 0,0 0 0 16,0 0-144-16,0 0-128 0,0 0 144 15,12 0-144-15,-12 0 0 0,17 0 0 0,-1-4 0 0</inkml:trace>
          <inkml:trace contextRef="#ctx0" brushRef="#br0" timeOffset="36199.17">-9843 3723 9215 0,'0'0'816'0,"0"0"-656"0,0 0-160 0,0 0 0 16,0 0 2016-16,0 0 368 0,0 0 80 0,0 0 16 0,0 0-1408 0,0 0-288 16,0 0-48-16,15-2-16 0,-1-5-80 0,1 2 0 15,0 0-16-15,4 0 0 0,1 2 80 0,1-1 0 16,1-6 16-16,3 5 0 15,2 2-16-15,2 3 0 0,-2-4 0 0,2 2 0 0,-4-1-176 0,-1 1-32 16,-4 2-16-16,0-1 0 0,-3-1-160 0,-1 0-16 16,-16 2-16-16,0 0 0 0,12 4-96 0,-12-4-32 0,0 0 0 0,5 15 0 31,0 17 16-31,-9-13 0 0,-8-23 0 0,-1 6 0 0,-1 6 64 0,-1 4 16 0,0 4 0 0,-2-6 0 16,-2-2-64-16,1 1-16 15,-3 6 0-15,3-2 0 0,-1 3-176 0,0-6 192 16,-1-2-192-16,2 4 192 0,4 5-192 0,2 0 160 15,2-2-160-15,5-1 160 0,5 1-160 0,0 0 0 16,0 1 0-16,0-5 0 0,0-11 144 0,0 0-144 0,0 14 160 0,5-2-160 16,-5-12 176-16,0 0-176 0,0 0 192 0,0 0-192 15,15 17 192-15,0-5-64 0,-15-12 0 0,17 8-128 16,0-5 224-16,0 1-64 0,0-4-16 0,0 1 0 16,-2-4 0-16,2 1 0 15,2 1 0-15,-6-3 0 0,-4-1-144 0,6 0 192 0,5 3-192 0,-1-1 192 0,-2-2-192 0,-2 2 192 16,-1-1-192-16,-2 1 192 15,-12 3-192-15,12-5 0 0,-1 0 0 0,-11 5-10960 16,14-7-2224-16</inkml:trace>
          <inkml:trace contextRef="#ctx0" brushRef="#br0" timeOffset="37932.69">-9035 3369 2751 0,'0'0'256'0,"12"3"-256"15,-12-3 0-15,0 0 0 0,10 0 2432 0,-2 2 432 16,1 1 80-16,-9-3 32 0,0 0-1600 0,0 0-320 0,0 0-64 0,0 0-16 16,0 0-304-16,0 0-64 15,0 0-16-15,0 0 0 0,0 0 16 0,0 0 0 16,-12-3 0-16,0-1 0 0,0 1-32 0,0 3 0 15,-1-2 0-15,-1 1 0 0,2 1 32 0,-1-2 0 0,-1 0 0 0,1 4 0 0,1-2-240 0,0 0-48 32,-2 0-16-32,3 0 0 0,-1 2-112 0,2-1-32 15,-1 3 0-15,3-1 0 0,-1 1-160 0,3 2 0 16,2 3 144-16,-1-1-144 0,0-1 0 0,0 3 0 16,0 2 0-16,0 3 0 0,2 2 0 0,-1 2 0 15,1 3 0-15,-2 7 0 0,0-2 0 0,1-2 0 16,1-1 0-16,-1 1 0 0,-1 4 0 0,0-2 0 0,0-7 0 0,2-1 0 0,-1 0 128 15,1-4-128-15,0-2 128 0,3-1-128 16,0-12 176-16,0 0-48 0,0 0 0 0,0 0 0 16,0 0 80-16,0 0 16 15,0 0 0-15,0 0 0 0,0 0 176 0,0 0 48 0,0 0 0 0,11-5 0 16,3 0-48-16,-14 5 0 0,15-8 0 0,1 3 0 16,-1-4-144-16,0 2-48 15,0 1 0-15,-1 2 0 0,-1-3-80 0,1 4 0 0,-14 3-128 0,15-3 192 16,-15 3-192-16,14 0 144 0,-14 0-144 0,0 0 128 0,12 5-304 0,-12-5-64 15,0 0-16-15,0 0 0 0</inkml:trace>
          <inkml:trace contextRef="#ctx0" brushRef="#br0" timeOffset="38360.91">-9122 3543 6447 0,'0'0'576'0,"0"0"-576"16,0 0 0-16,0 0 0 0,0 0 2944 0,0 0 496 0,0 0 80 0,0 0 32 15,9-10-2512-15,-9 10-496 0,12-8-96 0,-12 8-32 16,15-6-192-16,-2 3-32 0,-13 3-16 0,17 0 0 15,-3 2-48-15,-4 3 0 0,-10-5 0 0,10 7 0 16,-10-7-128-16,10 10 128 0,-3 2-128 0,-2 1 128 16,-5-13 0-16,0 15 0 0,-1 2 0 0,-1-1 0 15,-2-1 0-15,1-2 0 0,3-13 0 0,-5 27 0 0,5 11 112 0,-3-10 16 16,-2-11 0-16,-2-3 0 0,2-2 192 0,-2-4 64 16,2 1 0-16,0-4 0 0,5-5 192 0,0 0 64 15,0 0 0-15,0 0 0 0,0 0-48 0,0 0 0 16,0 0 0-16,0 0 0 0,0 0-256 0,0 0-48 15,10-14-16-15,2 2 0 0,0 4-176 0,5 5-32 16,-2 1-16-16,2-2 0 0,0-2-176 0,0 1 0 16,0 0 144-16,-1 3-144 0,1-3 0 0,2 3 0 15,0 4 0-15,-4-11-14784 0</inkml:trace>
          <inkml:trace contextRef="#ctx0" brushRef="#br0" timeOffset="38899.5">-8841 3428 6447 0,'0'0'576'0,"0"0"-576"0,0 0 0 0,0 0 0 0,0 0 2480 0,0 0 384 16,0 0 80-16,14-5 0 0,-14 5-2064 0,14-9-432 16,-14 9-64-16,13-8-32 0,-3 1-112 0,-10 7-32 15,10-10 0-15,-10 10 0 0,11-7-16 0,-11 7-16 16,8-10 0-16,-8 10 0 0,0 0 80 0,0 0 0 16,0 0 16-16,5-12 0 0,-5 12 112 0,0 0 32 15,0 0 0-15,0 0 0 0,-3-12 64 0,3 12 16 0,0 0 0 16,0 0 0-16,0 0-80 0,0 0-16 0,0 0 0 0,0 0 0 15,0 0-192-15,0 0-32 0,0 0-16 0,0 0 0 32,0 0-160-32,0 0 128 0,0 0-128 0,1 12 128 0,-1-12-128 0,4 14 0 15,-3-2 144-15,1 1-144 0,0-1 128 0,0 2-128 16,-1 1 128-16,4 2-128 0,2 3 0 0,2 2 144 0,-6-2-144 16,0 1 0-16,-3 2 176 0,0 3-176 15,2 1 160-15,1-2-160 0,-1-3 160 0,-2 2-160 0,2 0 160 0,-4-12-160 16,2-12 208-16,0 0-48 0,0 0-16 0,0 0 0 15,-5 10 16-15,5-10 0 0,0 0 0 0,0 0 0 16,-5 12 96-16,3 5 32 0,4 8 0 0,0-6 0 16,-2-19 160-16,-4 8 48 0,1 2 0 0,-1-3 0 15,4-7 0-15,0 0 0 0,0 0 0 0,0 0 0 16,-11 0-240-16,-1-3-32 0,-2-1-16 0,-3 1 0 0,2 6-80 0,-4-1 0 16,-1 1-128-16,-4-8-10016 15,-4-8-2112-15</inkml:trace>
          <inkml:trace contextRef="#ctx0" brushRef="#br0" timeOffset="32395.74">-10745 4557 12895 0,'0'0'1152'0,"0"0"-928"16,0 0-224-16,0 0 0 0,0 0 3584 0,0 0 656 0,-5 12 144 0,-1-3 32 15,6-9-2240-15,0 0-432 0,0 0-80 0,0 0-32 16,0 0-848-16,-1 5-160 0,1-5-48 0,0 0 0 0,0 0-576 0,0 0 0 16,0 0-144-16</inkml:trace>
        </inkml:traceGroup>
      </inkml:traceGroup>
    </inkml:traceGroup>
    <inkml:traceGroup>
      <inkml:annotationXML>
        <emma:emma xmlns:emma="http://www.w3.org/2003/04/emma" version="1.0">
          <emma:interpretation id="{F9A3AA75-C084-452E-A6A6-32425AF62677}" emma:medium="tactile" emma:mode="ink">
            <msink:context xmlns:msink="http://schemas.microsoft.com/ink/2010/main" type="paragraph" rotatedBoundingBox="13769,14705 20798,13544 20918,14268 13889,15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874387-1A60-4F0F-8DC1-DEB65D22537B}" emma:medium="tactile" emma:mode="ink">
              <msink:context xmlns:msink="http://schemas.microsoft.com/ink/2010/main" type="line" rotatedBoundingBox="13769,14705 20798,13544 20918,14268 13889,15429"/>
            </emma:interpretation>
          </emma:emma>
        </inkml:annotationXML>
        <inkml:traceGroup>
          <inkml:annotationXML>
            <emma:emma xmlns:emma="http://www.w3.org/2003/04/emma" version="1.0">
              <emma:interpretation id="{A51873EB-7F4D-44EE-86C1-FAC86E23636E}" emma:medium="tactile" emma:mode="ink">
                <msink:context xmlns:msink="http://schemas.microsoft.com/ink/2010/main" type="inkWord" rotatedBoundingBox="13769,14705 15441,14429 15549,15087 13878,15363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0483.93">-14675 5467 1839 0,'0'0'160'0,"0"0"-160"0,0 0 0 0,0 0 0 0,0 0 4256 0,0 0 816 16,-19-7 176-16,19 7 16 0,0-9-3024 0,0 9-624 16,0 0-112-16,0 0-32 15,-3-8-320-15,3 8-80 0,0 0-16 0,0 0 0 16,-5-7-288-16,5 7-48 0,-5-5-16 0,5 5 0 0,0 0-368 0,0 0-80 15,-7 7 0-15,0 1-16 0,2 1-240 0,2 1 0 0,1 2 0 0,0 3 0 16,0-1 0-16,4 1 0 0,-2 0 0 0,0 4-160 16,2-2 160-16,-2 0 0 15,3-1 0-15,1 1 0 0,1 2 0 0,-2-4 0 16,0 0 0-16,3 1 128 0,-1-1-128 0,0 0 0 16,0 0 0-16,0-3 0 0,0-3 0 0,3-1 0 15,-3-1 0-15,1 0 0 0,-6-7 128 0,0 0-128 0,0 0 160 0,8 1-160 16,-8-1 240-16,10-3-48 0,-1-4-16 0,1-1 0 0,-10 8-16 15,13-9 0-15,-4-4 0 0,-1 1 0 16,-1 0 16-16,-2 0 0 0,-5 12 0 0,4-13 0 0,-1-3 48 0,0 0 16 16,-1-1 0-16,0 0 0 15,-1 0-64-15,1 2-16 0,0-1 0 16,1 3 0-16,1-1-160 0,-3 4 128 16,-1 2-128-16,0-1 128 0,0 9-128 0,0 0 0 0,0 0 0 15,0 0 0-15,0 0 0 0,0 0 0 0,4 15-128 0,-1 1 128 0,0-1 0 0,2 2 0 31,1 0-144-31,-1 1 144 0,0 1 0 0,0 0 0 16,0-3 0-16,2 3 0 0,-1 0 0 0,1-1 0 0,0 1 0 0,1 1 0 0,1-4 0 0,-1-5 0 16,-1 1 0-16,2-5 0 0,-9-7 0 0,0 0 144 15,0 0-144-15,13 0 128 0,-13 0-128 16,12-5 0-16,-4-4 0 0,-1 3 0 0,0-4 0 0,-2-2 192 16,-2-2-64-16,3-8 0 0,-1-2 112 0,-2 1 16 15,-3 1 0-15,2 5 0 0,-1-4 128 0,-1-1 16 16,-1-5 16-16,1 4 0 0,0 1-32 0,0 1-16 15,-2 1 0-15,0 0 0 0,1 3-144 0,1 2-32 0,-2 3 0 0,0 3 0 0,2 9-192 0,0 0 0 32,0 0 0-32,0 0 0 0,0 0 0 0,0 0 0 15,0 0 0-15,0 0-12416 16,0 0-2496-16</inkml:trace>
          <inkml:trace contextRef="#ctx0" brushRef="#br0" timeOffset="4297.14">-15280 5419 8287 0,'0'0'736'0,"0"0"-592"16,-5-3-144-16,5 3 0 15,0 0 3088-15,0 0 592 0,0 0 112 0,0 0 32 16,0-7-2368-16,0 7-480 15,5-7-80-15,4 0-32 0,1 1-320 0,3 1-64 0,3 0-16 0,1-2 0 16,1 3-64-16,3 3-16 16,-1 1 0-16,0 3 0 0,0 2-112 0,3 4-16 0,-1 1-16 0,1 7 0 15,-1 1-240-15,-1 4 0 0,-5 5 128 0,0 2-128 16,-3 3 128-16,-1 2-128 0,-5 2 176 0,-2 4-176 16,0 3 288-16,-5-3-48 0,-3-2-16 0,-2-1 0 15,0-3-32-15,-4-4-16 0,1-3 0 0,-4-1 0 16,-2-6 32-16,-3-1 16 0,-1-1 0 0,1-2 0 15,0-5 128-15,0-2 32 0,2-2 0 0,-1-2 0 0,1-4 160 0,2-1 32 16,1-3 16-16,2 1 0 0,-1-1 368 0,5-2 80 16,-1-2 16-16,3-1 0 0,1-1-144 0,1 1-16 15,2 8-16-15,5-16 0 0,1 0-464 0,2 0-96 16,2 4 0-16,4-1-16 0,1-1-304 0,4 1 128 16,-1-1-128-16,4 2 0 0,2 2 0 0,0 2-192 15,-1-4 0-15,13-2 0 16,-4 4-3200-16,-1-2-624 0</inkml:trace>
          <inkml:trace contextRef="#ctx0" brushRef="#br0" timeOffset="11100.18">-14088 5224 1839 0,'0'0'160'0,"0"0"-160"16,0 0 0-16,0 0 0 0,0 0 1920 0,0 0 368 16,0 0 64-16,0 0 16 0,0 0-128 0,0 0 0 15,0 0-16-15,0 0 0 0,0 0-880 0,-8 0-160 16,8 0-32-16,-9 2-16 0,1-4-368 0,-1 1-64 0,-1-4 0 0,3 5-16 16,7 0-192-16,-8 1-48 15,0-2 0-15,8 1 0 0,-9 3-128 0,1 4-48 16,3 0 0-16,-2-1 0 0,0 1-128 0,2 2-16 0,0 1-128 0,0 3 192 15,1-1-192-15,1 0 0 16,0-2 0-16,-1 4 0 0,1 3 0 0,1 3 0 16,-1-1 0-16,1-2 0 0,0 1 0 0,1 3 0 15,2-5 0-15,-1 0 0 0,0-1 0 0,0 0 0 0,0-3 128 0,2 0-128 16,0-2 128-16,-2-10-128 16,3 8 176-16,-3-8-176 0,0 0 256 0,0 0-48 15,0 0-16-15,0 0 0 0,10 6 128 0,0-1 32 0,-10-5 0 0,12-2 0 16,-2-1 32-16,1-3 16 0,-1 0 0 0,0 1 0 15,-2 0-80-15,3-1 0 0,-3 1-16 0,0 0 0 16,1 2-144-16,-9 3-32 0,8-3 0 0,-8 3 0 0,0 0-128 0,0 0 0 16,0 0-192-16,0 0 192 15</inkml:trace>
          <inkml:trace contextRef="#ctx0" brushRef="#br0" timeOffset="17683.95">-13979 5348 13583 0,'-2'-2'592'0,"-32"-9"144"0,34 11-592 0,0 0-144 32,0 0 0-32,0 0 0 0,0 0 1344 0,10-4 224 0,-1-1 48 0,1 2 16 15,-2-2-880-15,2 1-176 16,2 1-48-16,-2 1 0 0,1 2-144 0,-1-2-48 0,0 1 0 0,-10 1 0 16,10 1-64-16,-1 3-16 15,-9-4 0-15,0 0 0 0,8 8-64 0,-3 1 0 0,-1 1-16 0,-1-2 0 16,-3-8 32-16,-2 14 16 0,-1-2 0 0,-2 0 0 15,-2-1 0-15,-1 1 0 0,-1 0 0 0,1 0 0 16,-1-2-96-16,1 2 0 0,1-7-128 0,0 2 192 16,0 0-64-16,7-7 0 0,0 0-128 0,-6 6 192 15,6-6 0-15,0 0 0 0,0 0 0 0,0 0 0 16,0 0 48-16,0 0 0 0,0 0 0 0,0 0 0 16,0 0-64-16,0 0-16 0,0 0 0 0,0 0 0 15,0 0-160-15,10 0 0 0,2 0 0 0,-2 0 128 16,0 0-128-16,0 0 0 0,0-1 0 0,0 1 128 15,-10 0-128-15,12-2 0 0,2 0 0 0</inkml:trace>
          <inkml:trace contextRef="#ctx0" brushRef="#br0" timeOffset="18285.56">-13795 5284 2751 0,'0'0'128'0,"0"0"16"0,0 0-144 0,12 1 0 0,-12-1 0 0,14-1 0 15,1-1 2496-15,0 2 448 0,-1 0 112 0,-1-2 16 0,2 1-2032 0,1-1-400 16,1 0-64-16,-2 2-32 0,0-3-256 0,-1 0-48 16,-3-4-16-16,0 3 0 0,-11 4-16 0,0 0 0 15,0 0 0-15,0 0 0 0,0 0 208 0,0 0 32 16,0 0 16-16,0 0 0 0,0 0 176 0,-7-3 48 15,7 3 0-15,-10-3 0 0,-2-1-48 0,2 1-16 16,-1-1 0-16,3 3 0 0,0 1-80 0,8 0-16 16,-9-2 0-16,9 2 0 0,0 0-192 0,0 0-32 15,0 0-16-15,0 0 0 0,0 0-288 0,-5 8 128 16,2-1-128-16,3 2 0 0,0-9 0 0,0 0 0 16,6 12 0-16,1-1 0 0,0 1 0 0,1 0 0 15,4-2 0-15,0 4 0 0,-2 1 0 0,0 4 0 16,-1-2 0-16,-1 1 0 0,1 1 0 0,-2 1 0 15,-1-1 0-15,3 1 0 0,-4 2 0 0,0-2 160 16,-2 1-160-16,1-3 192 0,-4-2-192 0,0-3 192 0,-2-1-192 0,0-2 192 16,-1 0 48-16,-2-1 16 15,5-9 0-15,-9 7 0 0,1-1 80 0,0 1 32 0,-1-3 0 0,-1-1 0 0,-2-3 32 0,0 0 16 16,0 0 0-16,2 0 0 16,0-3-96-16,2-1 0 0,-1 1-16 0,2-1 0 15,7 4-160-15,0 0-16 0,-5-5-128 0,0-3-14368 16</inkml:trace>
        </inkml:traceGroup>
        <inkml:traceGroup>
          <inkml:annotationXML>
            <emma:emma xmlns:emma="http://www.w3.org/2003/04/emma" version="1.0">
              <emma:interpretation id="{A5E3D7E8-AF8A-48B7-8A27-46B655393A1B}" emma:medium="tactile" emma:mode="ink">
                <msink:context xmlns:msink="http://schemas.microsoft.com/ink/2010/main" type="inkWord" rotatedBoundingBox="16150,14355 17953,14057 18065,14739 16263,15037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8764.6">-12833 5170 9215 0,'0'0'816'0,"0"0"-656"15,0 0-160-15,0 0 0 0,-12-12 2816 0,4 2 512 0,1 2 128 0,7 8 0 16,-5-9-1984-16,5 9-416 0,-2-10-80 0,2 10-16 16,0 0-304-16,0 0-64 0,12-5-16 0,-12 5 0 15,20 4-240-15,2 4-48 0,2 2-16 16,3 2 0-16,2 2-80 0,3 6-32 0,0 10 0 0,2-1 0 15,-4-5 32-15,-2-2 0 0,-1 2 0 0,-2-4 0 16,-1 5-32-16,-6-3 0 0,-4-1 0 0,-7 1 0 0,-2 3 16 0,-4 2 0 16,-2 2 0-16,-4-4 0 0,-9-1 64 0,-1-5 16 15,-7-6 0-15,0-3 0 16,2-1 96-16,-1-1 32 0,-1-3 0 0,0 0 0 16,0-1 128-16,0-3 16 0,-1-2 16 0,1-3 0 0,1 1 32 0,3-2 16 15,1-4 0-15,3-1 0 16,1 0 16-16,1-2 0 0,2 0 0 0,3 1 0 15,2-1-128-15,3 0-32 0,2 12 0 0,5-19 0 16,0 4-176-16,4-2-32 0,1-3-16 0,3 1 0 0,3 4-224 0,2 3 0 0,4 0 128 0,4 2-128 16,-1 0 0-16,0 0 0 15,-1-4 0-15,3 4 0 16,-3 0-480-16,3 0-144 0,-2 1-16 0,2 2-16 16,1-3-3136-16,-1 2-624 0</inkml:trace>
          <inkml:trace contextRef="#ctx0" brushRef="#br0" timeOffset="29733.12">-12366 5357 2751 0,'0'0'256'0,"0"0"-256"16,0 0 0-16,0 0 0 0,0 0 2912 0,0 0 544 16,0 0 96-16,0 0 32 0,0 0-2112 0,0 0-400 15,0 0-96-15,0 0-16 0,0 0-64 0,10-7-32 16,1 2 0-16,0 1 0 0,1 1 0 0,3 0 0 15,2 3 0-15,4-2 0 0,1 0-48 0,1 0-16 16,1 2 0-16,2 0 0 0,-1-1-128 0,0 1-32 16,-1-2 0-16,8-1 0 0,-1-1-48 0,-3 1-16 15,-2-2 0-15,-2 1 0 0,-4-1-32 0,0 2-16 16,-1-2 0-16,-7 2 0 0,1-1-112 0,2 2-32 16,2 4 0-16,2 0 0 0,-5-4-16 0,-4 0-16 15,-10 2 0-15,0 0 0 0,8-5-128 0,-8 5-32 16,7-5 0-16,-7 5 0 0,0 0-64 0,0 0 0 0,8-3-128 0,-8 3 192 15,0 0-192-15,9 3 176 0,3 4-176 0,-2 0 160 16,-10-7-160-16,0 0 0 0,-9 2-160 0</inkml:trace>
          <inkml:trace contextRef="#ctx0" brushRef="#br0" timeOffset="29326.1">-12239 5170 14623 0,'0'0'640'0,"0"0"144"0,0 0-624 0,0 0-160 16,0 0 0-16,0 0 0 16,-3-13 1360-16,3 13 240 0,-5-12 64 0,5 12 0 0,0 0-464 0,-7-9-96 15,2 1-16-15,5 8 0 16,0 0-144-16,0 0-48 0,0 0 0 0,0 0 0 15,8-8-256-15,3 2-64 0,-1 1-16 0,3 0 0 16,1-2-208-16,1 2-32 0,0 0-16 0,0 4 0 16,1 1-96-16,-1 3-16 15,0 0 0-15,-1 4 0 0,-2 3-192 0,-2 2 0 0,-2 0 0 0,-1 2 0 16,-2 1 0-16,-2 5 0 0,-3 7 0 0,0 10 0 16,-5-11 160-16,-3-2-16 0,-4-4 0 0,-1 0 0 0,-4 2 32 0,1-1 0 15,1-1 0-15,0 2 0 0,-4-2 0 0,1 1 0 16,-1-5 0-16,0 1 0 0,-1 0 112 0,3-1 32 15,4-1 0-15,7 3 0 0,5 1 128 0,-1-2 16 16,0-2 16-16,-3-3 0 0,5-12-32 0,0 0 0 16,0 0 0-16,0 0 0 0,0 0-112 0,0 0-16 15,0 0-16-15,17 0 0 0,2-3 80 0,1 1 0 16,2 2 16-16,2-3 0 0,-4-2-112 0,1-4-32 16,-1-3 0-16,2 0 0 0,0 1-128 0,0 0-128 15,0 1 144-15,0 0-144 0,-2-2 128 0,2 4-128 16,-1-1 0-16,1 4 144 0,-2-2-336 0,-1 2-64 15,1 2 0-15,-5 3-16 16,-1-3-3360-16,-14 3-656 0,15-2-144 0,-15 2-32 0</inkml:trace>
          <inkml:trace contextRef="#ctx0" brushRef="#br0" timeOffset="30751.32">-11578 4871 15423 0,'0'0'688'0,"0"0"144"0,0 0-672 0,0 0-160 15,0 0 0-15,0 0 0 0,0 0 896 0,-12 1 160 0,12-1 32 16,-12-1 0-16,12 1-496 0,-12 1-80 0,12-1-32 0,-12-1 0 16,2-1 32-16,10 2 16 0,-14-2 0 0,14 2 0 15,-15-3 48-15,0 1 0 0,3-1 0 0,0 1 0 16,0 0-64-16,-1 1-16 0,1-3 0 0,2 3 0 16,10 1-96-16,-12-2-16 0,0 2 0 0,12 0 0 15,-12 2-64-15,12-2-32 0,-13 3 0 0,13-3 0 16,-12 8-32-16,12-8-16 0,-9 11 0 0,3 0 0 15,6-11-240-15,-4 21 0 0,6 2 0 0,1 3 0 16,-1-1 0-16,-2-1 0 0,0-4 128 0,2 2-128 16,-1 4 0-16,1-3 128 0,2-2-128 0,-3-4 0 15,1-7 192-15,0 3-64 0,-2 1-128 0,1-2 192 0,-1-12-32 0,0 0-16 16,0 0 0-16,5 10 0 16,-1-2 80-16,-4-8 16 0,0 0 0 0,0 0 0 0,12 4 176 0,-1-3 32 15,0 1 16-15,-1-4 0 0,-10 2 112 0,17-1 0 16,-5-1 16-16,-2 2 0 0,-10 0-208 0,12-7-64 15,-12 7 0-15,15-5 0 0,-3 0-128 0,-12 5-48 16,12-7 0-16,-1 1 0 0,1 6-144 0,-2-2 0 16,-10 2 0-16,14 0 0 0,-1 3-208 0,-1 2-128 15,0 0-32-15,-12-5-10576 16,2-16-2128-16</inkml:trace>
          <inkml:trace contextRef="#ctx0" brushRef="#br0" timeOffset="31231.28">-11567 4972 3679 0,'0'0'320'0,"0"0"-320"0,-10-1 0 0,10 1 0 15,0 0 3984-15,-10-4 736 0,10 4 144 0,0 0 16 0,-13-5-2960 0,13 5-576 16,0 0-128-16,0 0-32 15,0 0-400-15,0 0-80 0,0 0 0 0,0 0-16 0,1-12-240 0,-1 12-32 16,14-8-16-16,-1 1 0 0,3 2-144 0,-1 1-48 16,2 1 0-16,-2 0 0 15,0-1-80-15,0 3-128 0,-1-1 176 0,-2 2-176 0,-12 0 160 0,15 0-160 16,-3 0 128-16,-12 0-128 0,0 0 0 0,13 3 128 16,-13-3-128-16,0 0 0 0,0 0 0 0,0 0 0 15,0 0 0-15,0 0 0 0,4 12 128 16,-4-12-128-16,0 15 0 0,-4-3 128 0,4-12-128 0,-8 12 128 15,1-2-128-15,0 2 128 0,7-12 64 0,0 0 16 0,-6 12 0 0,6-12 0 16,-7 14-16-16,7-14-16 16,0 0 0-16,0 0 0 0,-3 15 16 0,1-5 16 0,2-10 0 0,0 0 0 15,2 12-48-15,-2-12-16 0,3 15 0 0,0-5 0 16,-3-10 64-16,0 0 16 16,0 0 0-16,0 0 0 0,0 0 16 0,0 0 0 0,0 0 0 0,0 0 0 15,9 9 0-15,-9-9 0 16,0 0 0-16,0 0 0 0,0 0 32 0,0 0 16 15,0 0 0-15,13-5 0 0,-3-2-80 0,-10 7-16 0,11-9 0 0,-1 1 0 16,-2-1-192-16,1 1 176 0,-2-2-176 0,1 3 160 16,-8 7-160-16,14-7 0 0,1 0 0 0,0-1 0 31,2 3-2240-31,-2 0-416 0</inkml:trace>
          <inkml:trace contextRef="#ctx0" brushRef="#br0" timeOffset="31782.69">-11333 4854 16463 0,'0'0'720'0,"0"0"176"0,0 0-720 0,0 0-176 15,0 0 0-15,0 0 0 0,-3-7 912 0,3 7 160 16,0 0 16-16,-2-9 16 0,2 9-320 0,0 0-64 0,3-8-16 16,1 1 0-16,-4 7-240 0,0 0-48 0,12-8-16 0,1 3 0 15,-1 0-144-15,-12 5-48 16,15 0 0-16,0-2 0 0,1 0 16 0,-1 0 0 16,0 1 0-16,0-1 0 0,-1-1-32 0,-14 3 0 15,15-2 0-15,0 0 0 0,-1-1-16 0,-14 3-16 16,12-3 0-16,-12 3 0 0,0 0-16 0,12-6 0 0,-12 6 0 0,0 0 0 15,6-10 112-15,-6 10 32 0,0 0 0 0,0 0 0 0,2-8 224 0,-2 8 32 16,-3-10 16-16,3 10 0 0,-7-7 64 0,7 7 16 16,-8-2 0-16,8 2 0 15,0 0-208-15,0 0-48 0,0 0 0 0,0 0 0 16,0 0-240-16,-9 12-144 0,4 2 160 0,5-1-160 16,0-13 0-16,7 19 0 0,-2 3 0 0,2 2 0 15,-1 1 0-15,1 4 0 0,2-2 0 0,-1 3 0 16,4 4 0-16,-2 0 0 0,-1-5 0 0,-1-2 0 15,1 2 0-15,-3-9 0 0,-4-3 0 0,0 0 0 0,-1-2 0 0,1-1 128 0,-4-3-128 0,-6-5 144 32,-7-12 80-32,1 3 16 0,2 5 0 0,0-1 0 15,-1 3 224-15,-1-4 48 0,-1-4 16 0,-2 1 0 16,0 3-16-16,0 0 0 0,0-2 0 0,0 2 0 16,2-1-240-16,0 4-48 0,1 6-16 0,1-4 0 15,1-5-208-15,12 0 0 0,-12-4 128 0,4-6-12080 16,1-9-2400-16</inkml:trace>
        </inkml:traceGroup>
        <inkml:traceGroup>
          <inkml:annotationXML>
            <emma:emma xmlns:emma="http://www.w3.org/2003/04/emma" version="1.0">
              <emma:interpretation id="{961AD826-C97B-4F79-984D-C25E077635BB}" emma:medium="tactile" emma:mode="ink">
                <msink:context xmlns:msink="http://schemas.microsoft.com/ink/2010/main" type="inkWord" rotatedBoundingBox="18776,13932 20807,13597 20909,14215 18878,14550"/>
              </emma:interpretation>
            </emma:emma>
          </inkml:annotationXML>
          <inkml:trace contextRef="#ctx0" brushRef="#br0" timeOffset="40781.67">-10256 4688 18767 0,'0'0'832'0,"-7"-7"176"0,7 7-816 0,0 0-192 16,-8-12 0-16,3 2 0 0,5 10 1184 0,0 0 192 0,0 0 32 0,6-14 16 15,1 3-608-15,3 2-128 0,2 2-32 0,3 2 0 16,2 4-208-16,2-1-64 0,1 2 0 0,4 2 0 15,1 1-128-15,2 4-48 0,-1-1 0 0,-1 8 0 16,-3 0-80-16,0 4 0 0,0 6-128 0,0 3 192 16,0-3-192-16,-1 4 176 0,-4 6-176 0,-2 4 160 15,-3-1-32-15,-4 3-128 0,-3 1 192 0,0-2-64 0,-5-2 32 0,-3-11 0 16,3-26 0-16,-10 17 0 0,-2 3 16 0,0 0 0 16,-2-4 0-16,-1-3 0 0,2-3 96 0,-1 0 32 15,-1 2 0-15,1-5 0 0,1-7 208 0,-1 0 64 16,1 0 0-16,1-2 0 0,0-1 128 0,2-2 48 15,1-4 0-15,3-1 0 0,6 10 32 0,-9-12 16 16,2-1 0-16,4-1 0 0,3 1-224 0,2-1-64 16,-1-1 0-16,4-2 0 0,4-2-224 0,-1 1-48 15,3 1-16-15,0 2 0 0,3-4-224 0,1 5 128 0,4 6-128 0,1-1 0 16,2-2 0-16,2 2 0 0,0 2 0 0,1 2 0 16,2 0 0-16,2 4-256 0,1 1 48 0,-3 1-12192 15,-5-2-2432-15</inkml:trace>
          <inkml:trace contextRef="#ctx0" brushRef="#br0" timeOffset="42540.28">-9503 4705 2751 0,'0'0'128'0,"0"0"16"0,0 0-144 0,0 0 0 0,0 0 0 0,0 0 0 16,-6-16 4048-16,-1 5 784 0,7 11 160 0,-7-12 16 0,7 12-2944 0,0 0-592 15,-3-14-112-15,3 14-16 16,0 0-352-16,0 0-64 0,0 0-16 0,0 0 0 0,0 0-240 0,0 0-48 16,0 0-16-16,0 0 0 0,0 0-304 15,0 0-64-15,13 5-16 0,-1 2 0 0,-2 2-80 0,2 2-16 16,0 3 0-16,-2 3 0 0,2 3-128 0,-2 0 192 15,2 2-192-15,0 4 192 0,-2 1-192 0,0 0 0 16,-3-5 144-16,1 2-144 0,1-4 128 0,-2 0-128 16,-1-1 160-16,1 0-160 0,-2-6 176 0,2-3-176 15,-7-10 192-15,0 0-192 0,5 14 208 0,-5-14-64 16,0 0-16-16,0 0 0 0,0 0 96 0,0 0 16 0,0 0 0 0,10-12 0 16,-5-5 144-16,0 0 48 15,-1 2 0-15,-3-4 0 0,1-3 16 0,2-1 16 0,-1-3 0 0,0 3 0 16,-1-1-16-16,1 2 0 15,1 0 0-15,-1 1 0 0,1 5-160 0,-1 2-32 0,0 4-16 0,-3 10 0 16,5-14-112-16,-5 14-128 0,0 0 176 0,0 0-176 16,0 0 0-16,0 0 0 0,0 0 0 0,16 9 0 15,-3 4 0-15,-1 3 0 0,-2-1 0 0,0-2-144 16,-1 1 144-16,-1-1 0 0,1 3 0 0,-2-1 0 16,-4 0 0-16,0-1 0 0,1-1 0 0,1-3 0 15,-5-10 0-15,5 12 0 0,-5-12 0 0,7 14 0 16,-7-14 0-16,0 0 0 0,0 0 0 0,0 0 0 15,0 0 0-15,0 0 0 0,0 0 128 0,0 0-128 16,10-7 128-16,-2-3-128 0,-1-4 160 0,0-1-160 16,-2 0 192-16,-2-2-48 0,1-3-16 0,-1-1 0 0,0-1 64 0,1-1 0 15,-4-5 0-15,3 5 0 16,1-1 0-16,-1 2 16 0,-1 3 0 0,3 6 0 0,-5 13-208 0,10-9 144 16,-10 9-144-16,0 0 128 0,10-10-128 0,-10 10 0 15,7-3 0-15,-2 5-12832 16,-5-2-2528-16</inkml:trace>
          <inkml:trace contextRef="#ctx0" brushRef="#br0" timeOffset="43180.58">-8642 4424 14847 0,'0'0'656'0,"0"0"144"0,0 0-640 16,0 0-160-16,0 0 0 0,0 0 0 16,0 0 880-16,0 0 144 0,0 0 16 0,0 0 16 15,0 0-416-15,0 0-64 0,6 8-32 0,-6-8 0 0,0 0-96 16,0 0-32-16,4 10 0 0,-4-10 0 0,0 0-32 0,0 0 0 15,0 0 0-15,0 0 0 0,-5 9 48 0,5-9 0 0,0 0 0 0,-11 3 0 0,11-3-48 0,-13 5-16 32,1 0 0-32,4 4 0 0,1 4-16 0,-3-8 0 15,-4-15 0-15,-1 2 0 0,1-1-32 0,1 4 0 0,-1 0 0 0,4 0 0 16,10 5 0-16,-13 2 0 0,1-4 0 0,12 2 0 16,-4 29-144-16,3-7-48 0,-4-5 0 0,-1-4 0 15,1-3-128-15,0 1 0 16,0 0 0-16,2 0 0 0,-7-10 0 0,10-1 0 0,0 0 0 0,-5 16 0 0,5-16 0 0,-4 16 0 15,4-16 0 1,0 0 128-16,-2 21-128 0,2-4 160 0,0-17-160 0,0 0 160 0,4 17 32 0,-4-17 0 16,0 0 0-16,0 0 0 15,0 0 64-15,0 0 32 0,10 13 0 0,-10-13 0 16,0 0 160-16,14 5 48 0,-14-5 0 0,15 4 0 16,-2-4-16-16,-13 0 0 0,16-5 0 0,-3 1 0 15,-13 4-192-15,17-3-32 0,-2-1-16 0,-1 1 0 16,-2 0-112-16,1 1-128 0,3 4 176 0,-5-1-11168 15,-11-1-2224-15</inkml:trace>
          <inkml:trace contextRef="#ctx0" brushRef="#br0" timeOffset="43656.06">-8622 4508 3679 0,'0'0'160'0,"0"0"32"0,0 0-192 0,0 0 0 15,0 0 0-15,0 0 0 0,0 0 3856 0,0 0 736 0,0 0 144 0,0 0 16 16,12-8-3488-16,-12 8-704 15,13-5-144-15,-1 0-32 0,-12 5-48 0,17-5-16 0,-2 1 0 0,-1 4 0 16,-14 0 0-16,15 4 0 0,-15-4 0 0,0 0 0 16,15 10-96-16,-6 0-32 0,-9-10 0 0,0 0 0 15,3 15 0-15,-3 0-16 0,-2 1 0 0,1-5 0 16,1-11 80-16,-10 14 0 0,1-2 16 0,1 0 0 16,-1-2 240-16,9-10 64 0,-12 8 0 0,4-1 0 15,-1 3 96-15,9-10 32 0,0 0 0 0,-8 9 0 16,8-9-80-16,-9 6-16 0,3 0 0 0,6-6 0 0,0 0-64 0,0 0-16 15,-2 5 0-15,2-5 0 16,0 0-80-16,0 0 0 0,12-4-16 0,0 1 0 16,-12 3-208-16,15-7-32 0,-1 0-16 0,-1 1 0 0,1 4-176 0,-3-2 192 15,1 3-192-15,2-3 192 16,-1-1-192-16,1 0-192 0,-1 4 32 0,1-3-16624 16</inkml:trace>
          <inkml:trace contextRef="#ctx0" brushRef="#br0" timeOffset="44171.32">-8400 4402 5519 0,'0'0'496'0,"0"0"-496"16,0 0 0-16,0 0 0 0,0 0 2944 0,0 0 512 0,0 0 80 0,0 0 32 15,0 0-2032-15,0 0-416 0,0 0-80 0,0 0-16 16,0 0-304-16,0 0-64 0,1-12-16 0,-1 12 0 0,0 0-352 0,7-12-80 16,-2 0-16-16,-5 12 0 0,0 0-32 0,10-7-16 15,-10 7 0-15,11-8 0 0,-11 8 48 0,0 0 0 16,10-7 0-16,-10 7 0 0,8-14 32 0,-1 4 16 16,-7 10 0-16,5-10 0 15,-5 10 80-15,3-12 0 0,1 2 16 0,-4 10 0 16,0 0 64-16,0 0 16 0,0 0 0 0,0 0 0 15,0 0 32-15,0 0 0 0,5 4 0 0,-2 1 0 16,-3-5-128-16,0 0-32 0,2 10 0 0,3 0 0 16,-2 3-288-16,1 1 0 0,-4-14 0 0,7 22 0 15,1 5 0-15,0-5 0 0,3-2 0 0,-1-1 0 0,0 3 0 0,0-3 0 0,0-2 0 0,0-2 0 16,-3-3 0-16,0 1 0 0,-2 4 0 0,-5-7 0 16,0-10 0-16,0 0 160 0,0 0-160 0,-5 17 128 15,5-17 48-15,-3 19 0 0,3-19 0 0,-4 19 0 31,-1-1 96-31,2-4 32 0,3-14 0 0,-5 17 0 0,-4-4 64 0,9-13 16 0,-8 14 0 0,-1-1 0 16,1-1 0-16,8-12 16 16,-10 12 0-16,1-4 0 0,9-8 0 0,-12 12 0 0,0-2 0 0,2-3 0 15,10-7 16-15,0 0 0 16,-13 7 0-16,1-2 0 0,2-3 16 0,10-2 0 16,0 0 0-16,-14-4 0 0,4-1-176 0,2 2-48 15,8 3 0-15,-12-2 0 0,-2-1-208 0,-1-1 128 16,0 1-128-16,-4 0-18896 0</inkml:trace>
        </inkml:traceGroup>
      </inkml:traceGroup>
    </inkml:traceGroup>
    <inkml:traceGroup>
      <inkml:annotationXML>
        <emma:emma xmlns:emma="http://www.w3.org/2003/04/emma" version="1.0">
          <emma:interpretation id="{32ACA8AF-F252-4C46-A202-F85E449C5152}" emma:medium="tactile" emma:mode="ink">
            <msink:context xmlns:msink="http://schemas.microsoft.com/ink/2010/main" type="paragraph" rotatedBoundingBox="13709,15876 14847,15876 14847,16695 13709,16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2CB958-3ABE-40CC-A2D1-FC2D3D649BC0}" emma:medium="tactile" emma:mode="ink">
              <msink:context xmlns:msink="http://schemas.microsoft.com/ink/2010/main" type="inkBullet" rotatedBoundingBox="13701,15986 14749,15787 14905,16614 13858,16813"/>
            </emma:interpretation>
          </emma:emma>
        </inkml:annotationXML>
        <inkml:trace contextRef="#ctx0" brushRef="#br1" timeOffset="-209611.12">-15307 6686 16527 0,'0'0'720'0,"0"0"176"0,-18 1-720 0,6-7-176 0,3-3 0 0,9 9 0 15,0 0 1472-15,0 0 256 0,-5-8 48 0,5 8 16 0,0 0-832 0,0 0-144 16,17-4-48-16,2 3 0 15,1 2-448-15,7 4-112 0,5 4-16 0,2 3 0 0,-2 0 0 0,4 4-16 16,1 5 0-16,0 4 0 0,1 2 16 16,-5 5 0-16,0 4 0 0,-1 1 0 15,-3 1-16-15,-2 0 0 0,-4 1 0 0,-4 0 0 0,-4 2 32 0,-6-4 16 16,-4-3 0-16,-7-2 0 0,-5-5 32 0,-5 0 0 0,-4-1 0 0,-5-4 0 16,-4-2 64-16,-2-3 0 0,0-5 16 0,-7-2 0 15,-2 4 112-15,1-8 0 16,-1-4 16-16,4-4 0 0,5 1 336 0,3-3 64 15,2-1 16-15,4-3 0 0,2-4 80 0,4 2 32 16,4 0 0-16,5-6 0 0,4-2-384 0,6-3-80 16,5 3-16-16,3 1 0 0,4-2-320 0,3-1-64 15,1-4 0-15,6 1-128 0,5 2 0 0,0 1 0 16,2 0 0-16,-3 1 0 0,1 2 0 0,0 2 0 16,0 3-208-16,-2 0-12176 0,-1 4-2432 0</inkml:trace>
        <inkml:trace contextRef="#ctx0" brushRef="#br1" timeOffset="-208429.67">-14682 6645 5519 0,'0'0'496'0,"0"0"-496"0,-14 5 0 0,3 0 0 15,11-5 2848-15,-12 4 480 0,3 1 80 0,9-5 32 0,0 0-1792 0,-5 12-368 16,5-12-64-16,-3 15 0 0,3-2-432 0,1-1-80 15,3 0 0-15,1 0-16 0,3 0-128 0,3-2-32 16,-1-2 0-16,5-1 0 0,2 0-208 0,2-4-32 16,1-1-16-16,5-2 0 0,-3-2-80 0,4 1 0 15,1-1-16-15,2 0 0 0,-4-3 80 0,-1-2 32 16,-4 1 0-16,0-5 0 0,1 5 160 0,-6-5 16 0,-2 0 16 16,-1-1 0-16,-3-2 208 0,-3 2 32 15,-6 12 16-15,4-17 0 0,-4-3 16 0,-4 2 0 16,-1 1 0-16,0 3 0 0,5 14-224 0,-8-15-32 0,-1 0-16 0,3 4 0 15,6 11-192-15,0 0-32 0,-11-6-16 16,11 6 0-16,0 0-240 0,0 0 128 0,-8 10-128 0,1 0 0 16,7-10 0-16,-3 20 0 0,1 4 0 0,2 0 0 15,0-1-144-15,2 4 144 0,-1 2 0 0,3 3-144 16,1 6 144-16,0 2 0 0,0 1 0 0,0-2 0 16,0-4 0-16,2 3 0 0,0 1 0 0,0-2 0 15,-4-2 0-15,0-1 0 0,-3-5 0 0,-1 2 0 0,-3-4 0 0,-1-4 0 16,-5-6 0-16,0-1 128 15,0 2-128-15,-2-3 0 0,-3-3 128 0,-2-2-128 16,-2 2 192-16,2-3-48 0,0-4 0 0,0-2 0 16,0-4-144-16,2 1 0 0,0 0 0 0,5-4-176 15,-4-1 176-15,6-2 0 0,-1 0 0 0,2-1 128 16,2-6-128-16,0 3 176 0,2-3-176 0,3 1 192 0,2 1-192 16,1 0 0-16,2-2 0 0,2 1 128 0,0 1-128 0,1 0 0 15,2 2 0-15,5-2 0 0,1-2 0 0,-1 1 0 16,0-1 0-16,0 4 0 0,2 2 0 0,0-2 0 0,2-2-144 0,0 3 144 15,1 6 0-15,-2-2 0 16,1-2 0-16,-2 2 0 0,-2 3 0 0,-1 1 0 0,-2 1 0 0,-12 0 0 16,13-5 0-16,-13 5 0 0,12 0 0 0,-12 0 0 15,14-6 0-15,-14 6 0 16,11-5 0-16,-11 5 0 0,0 0 0 0,11-8 0 0,-3-1 0 0,-8 9 0 16,0 0 144-16,0 0-144 0,5-11 128 0,-5 11-128 15,4-12 0-15,-4 12 0 0,0 0 128 0,0 0-128 0,1-14 0 16,1 4 0-1,-2 10 0-15,0 0 0 16,0 0-1680-16,0 0-368 0,0 0-80 0</inkml:trace>
      </inkml:traceGroup>
    </inkml:traceGroup>
    <inkml:traceGroup>
      <inkml:annotationXML>
        <emma:emma xmlns:emma="http://www.w3.org/2003/04/emma" version="1.0">
          <emma:interpretation id="{8488FA39-DF59-4DEE-A8CC-47F6767FC86B}" emma:medium="tactile" emma:mode="ink">
            <msink:context xmlns:msink="http://schemas.microsoft.com/ink/2010/main" type="paragraph" rotatedBoundingBox="13811,16979 20877,16015 20985,16810 13919,17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B9975D-212E-42B1-8AA5-52E53609ACFA}" emma:medium="tactile" emma:mode="ink">
              <msink:context xmlns:msink="http://schemas.microsoft.com/ink/2010/main" type="line" rotatedBoundingBox="13811,16979 20877,16015 20985,16810 13919,17774"/>
            </emma:interpretation>
          </emma:emma>
        </inkml:annotationXML>
        <inkml:traceGroup>
          <inkml:annotationXML>
            <emma:emma xmlns:emma="http://www.w3.org/2003/04/emma" version="1.0">
              <emma:interpretation id="{C5A414CF-8B56-4B74-BE8A-AA4CD28561E7}" emma:medium="tactile" emma:mode="ink">
                <msink:context xmlns:msink="http://schemas.microsoft.com/ink/2010/main" type="inkWord" rotatedBoundingBox="13839,17182 15487,16957 15568,17549 13919,17774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1" timeOffset="-206747.7">-15204 7895 8287 0,'0'0'736'0,"0"0"-592"31,0 0-144-31,0 0 0 0,0 0 3088 0,0 0 592 16,0 0 112-16,4-14 32 0,3 1-2368 0,3 4-480 15,3 4-80-15,4 3-32 0,0-1-416 0,5 1-96 16,2 1-16-16,3 2 0 0,0 4-80 0,0 4 0 15,-1-1-16-15,-1 6 0 0,0 1 48 0,1 5 16 0,-4 4 0 0,-4 1 0 0,-1 1-48 0,-1 1-16 32,-5 0 0-32,-4 2 0 0,-3 1 16 0,-4 1 0 0,-4-4 0 0,-3-3 0 15,-4-4-16-15,-3-2 0 0,0 1 0 0,-2 0 0 16,-3-2-16-16,-1-2 0 0,-2-5 0 0,-2 0 0 16,0-5 160-16,0-1 16 0,2-4 16 0,2 0 0 0,-4-2 384 0,4-3 80 0,3-2 16 0,2-3 0 31,1-4 192-31,4 1 32 0,0-4 16 0,5 2 0 0,2-1-384 0,3 1-80 15,1 0-16-15,6 0 0 16,2 1-384-16,2-1-80 0,5 3 0 0,2 0-16 16,4 2-176-16,4 2 0 0,2-1 0 0,3 4 0 15,-4 0 0-15,0 2 0 0,0 1 0 0,0 0-176 32,0 2-2736-32,-1 0-544 0</inkml:trace>
          <inkml:trace contextRef="#ctx0" brushRef="#br1" timeOffset="-204900.16">-14244 7925 7359 0,'0'0'656'0,"0"0"-528"0,0 0-128 0,0 0 0 16,0 0 3456-16,-11-7 640 0,11 7 144 0,-17-3 32 0,0-2-2224 0,0 3-448 16,-2 0-96-16,2 4-16 0,0 0-464 0,-1 1-112 15,-1 1-16-15,0 2 0 16,3 5-368-16,-1-1-80 0,1 0 0 0,-1 3-16 15,-1 3-224-15,1 1-32 0,0 0-16 0,2-1 0 16,3 0-160-16,2 1 128 0,0 1-128 0,3 1 128 0,2-2-128 0,1 1 0 16,3 1 144-16,2-2-144 0,3-3 0 0,1-3 128 15,2 1-128-15,1 0 0 0,2-2 0 0,4 0 128 16,1-1-128-16,0-4 0 0,0-2 0 0,2-3 0 16,2-3 0-16,-2 1 128 0,0-4-128 0,0-1 0 0,0-2 0 0,1-1 128 15,-1 0-128-15,-1-4 176 16,-3-1-176-16,-3-2 192 0,0 4-32 0,-1-4 0 0,-4 0 0 0,0 0 0 15,0 0 144-15,-2 2 16 0,1-1 16 0,-2 3 0 16,-1-4 160-16,1 3 16 16,-2 14 16-16,0-13 0 0,-3 1 0 0,3 12 0 15,-2-8 0-15,2 8 0 0,0 0-80 0,0 0 0 0,0 0-16 0,0 0 0 16,-14 6-224-16,4 3-32 0,2 4-16 0,-1-1 0 16,9-12-160-16,-8 17 0 0,1-2 0 15,2 2 0-15,2-1 0 0,-1 1 0 0,1-4 0 0,1 4 0 16,0 2 0-16,2-1 0 0,0-1 0 0,2 0 128 15,1 0-128-15,1 2 160 0,1-2-160 0,0 1 160 16,0-3-160-16,0-1 128 0,2-2-128 0,0-2 128 31,-7-10-832-31,12 8-160 0,-1-2-32 0</inkml:trace>
          <inkml:trace contextRef="#ctx0" brushRef="#br1" timeOffset="-203521.68">-13930 7773 2751 0,'0'0'128'0,"0"0"16"0,0 0-144 0,0 0 0 0,0 0 0 0,15 1 0 16,-15-1 3328-16,0 0 624 0,0 0 128 0,0 0 16 16,0 0-2160-16,0 0-432 0,0 0-96 0,0 0 0 15,0 0-256-15,0 0-32 0,0 0-16 0,0 0 0 16,0 0-320-16,0 0-64 0,-14-3-16 0,3 3 0 0,-1 0-256 0,0 2-64 15,2-1-16-15,10-1 0 16,-12 7-176-16,2 0-16 0,-2 0-16 0,12-7 0 16,-9 17-160-16,3-2 0 0,6-15 144 0,-7 13-144 15,2 6 0-15,0-2 0 0,1-2 0 0,3 0 0 0,1-15 0 0,-2 22 0 16,2 1 0-16,2-5 0 0,-1-3 0 0,-1-15 0 16,4 19 0-16,-4-19 0 0,5 19 0 0,0-6 0 15,-5-13 0-15,0 0 0 0,8 15 160 0,-8-15-32 16,10 11-128-16,-10-11 192 0,0 0 64 0,0 0 0 15,14 5 0-15,-14-5 0 0,12-5 96 0,-12 5 32 16,12-7 0-16,-2 2 0 0,-10 5-144 0,12-7-32 16,-4-3 0-16,-1 3 0 0,-7 7-208 0,0 0 0 15,10-7 0-15</inkml:trace>
          <inkml:trace contextRef="#ctx0" brushRef="#br1" timeOffset="-203286.12">-13803 7851 16575 0,'0'0'1472'0,"0"0"-1168"0,-5-12-304 0,-2 0 0 0,7 12 2448 0,0 0 432 15,0 0 96-15,0 0 16 16,0 0-1024-16,0 0-208 0,0 0-32 0,0 0-16 0,0 0-1008 0,0 0-208 16,0 0-48-16,0 0 0 0,5 10-320 0,0 2-128 15,-2 0 0-15,1 1 144 16,-4-13-144-16,5 19 128 0,-2 0-128 0,1-3 128 15,-3 0 0-15,1-1 0 0,-2-1 0 0,2 1 0 16,-1-2-128-16,-1-13 0 0,0 0 0 0,4 14-16032 16</inkml:trace>
          <inkml:trace contextRef="#ctx0" brushRef="#br1" timeOffset="-202771.54">-13736 7730 1839 0,'0'0'160'0,"0"0"-160"16,0 0 0-16,0 0 0 0,0 0 3504 0,0 0 656 16,0 0 144-16,0 0 32 0,0 0-2784 0,0 0-544 15,0 0-112-15,0 0-32 0,0 0-464 0,0 0-80 16,0 0-32-16,0 0 0 0,0 0-96 0,14 4 0 0,-14-4-16 15,15 1 0-15,-1-1-48 0,-2-1-128 0,-1 1 192 16,1-2-64-16,-12 2-128 0,16-3 192 0,-16 3-192 0,15-5 192 16,-15 5-64-16,13-5-128 0,-2-6 192 0,-11 11-64 15,0 0 48-15,0 0 0 0,8-8 0 0,-8 8 0 16,0 0 128-16,0 0 16 0,0 0 16 0,0 0 0 16,-3-12 96-16,3 12 16 0,0 0 0 0,0 0 0 15,0 0 0-15,0 0 16 0,0 0 0 0,0 0 0 16,0 0-144-16,0 0-16 0,0 0-16 0,0 0 0 15,0 0-288-15,0 0 160 0,-2 17-160 0,2-3 128 16,3-1-128-16,1 2 0 0,-1 2 0 0,2 0 0 0,2 0 0 16,0 2 0-16,-2-2 0 0,2 1 0 0,-2 3 0 0,1-4 0 15,-6-17 0-15,9 22 0 16,-4 1 0-16,0-1 0 0,-2-3 0 0,-3-2 0 0,-1-2 192 0,1-1-32 16,0-1-16-16,-2-1 0 0,2-12 64 0,-7 12 16 15,-1-2 0-15,-2-2 0 0,-1-2 144 0,1-1 16 16,-3-2 16-16,-1-1 0 0,-3-2 64 0,0 0 16 15,0 0 0-15,2 0 0 0,2-4 32 0,-1 3 0 16,1-1 0-16,13 2 0 0,-14-5-256 0,4 0-32 16,10 5-16-16,-9-5 0 0,9 5-208 0,0 0 0 0,-3-10 0 15</inkml:trace>
        </inkml:traceGroup>
        <inkml:traceGroup>
          <inkml:annotationXML>
            <emma:emma xmlns:emma="http://www.w3.org/2003/04/emma" version="1.0">
              <emma:interpretation id="{6711054C-72EA-4BA2-94A6-3903026387D8}" emma:medium="tactile" emma:mode="ink">
                <msink:context xmlns:msink="http://schemas.microsoft.com/ink/2010/main" type="inkWord" rotatedBoundingBox="15846,16702 16311,16638 16337,16827 15871,16890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1" timeOffset="-202065.01">-13202 7382 1839 0,'0'0'0'0,"0"0"160"0,0 0-160 0,0 0 0 16,-12-2 0-16,12 2 0 15,0 0 4304-15,0 0 832 0,0 0 176 0,0 0 16 16,0 0-3248-16,0 0-656 0,0 0-128 0,0 0-16 15,13 0-672-15,6 0-128 0,1-2-32 0,8 1 0 16,2-1 16-16,2 2 0 0,-1 0 0 0,3-2 0 16,3-1 96-16,-2 1 16 0,-1 0 0 0,-5 1 0 15,-2-6-128-15,-3 2-32 0,-4 0 0 0,-1 3 0 16,-4-1-144-16,-3-4-16 0,-4-2-16 0,-8 9 0 0,0 0 16 0,0 0 16 16,0 0 0-16,0 0 0 15,0 0 48-15,0 0 16 0,0 0 0 0,0 0 0 0,-5-8-192 0,5 8-144 0,0 0 192 0,-12 5-192 31,0-2-1248-31,1 4-352 0,-1-3-80 0</inkml:trace>
          <inkml:trace contextRef="#ctx0" brushRef="#br1" timeOffset="-201744.8">-13156 7514 5519 0,'0'0'496'0,"0"0"-496"16,0 0 0-16,0 0 0 0,0 0 2768 0,0 0 464 0,0 0 96 0,0 0 0 16,0 0-1872-16,0 0-384 0,11 10-80 0,5-3-16 15,2-2-272-15,3-4-48 0,-1-1-16 0,2 0 0 16,2 0-48-16,3-1-16 0,1-1 0 16,1 0 0-16,-2-1 64 0,-1 0 0 0,-4 1 0 0,-2 0 0 0,-1-1 112 0,-2-1 16 15,-2-1 16-15,-2 2 0 16,-13 3 160-16,12-5 16 0,0 0 16 0,-12 5 0 15,9-9-16-15,-9 9 0 0,0 0 0 0,0 0 0 16,6-8-176-16,-6 8-32 0,0 0-16 0,0 0 0 16,0 0-352-16,0 0-80 0,0 0-16 0,0 0 0 0,0 0-288 0,0 0 0 0,0 0 0 0,0 0 0 47,0 0-736-47,0 0-208 0,0 0-32 0</inkml:trace>
        </inkml:traceGroup>
        <inkml:traceGroup>
          <inkml:annotationXML>
            <emma:emma xmlns:emma="http://www.w3.org/2003/04/emma" version="1.0">
              <emma:interpretation id="{B5BD8884-7C4B-4CFA-AC99-E10BC255FFCE}" emma:medium="tactile" emma:mode="ink">
                <msink:context xmlns:msink="http://schemas.microsoft.com/ink/2010/main" type="inkWord" rotatedBoundingBox="16877,16661 18377,16456 18450,16987 16949,1719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-197768.68">-12129 7393 3679 0,'0'0'320'0,"0"0"-320"31,0 0 0-31,0 0 0 0,-5-6 3712 0,2-1 688 16,-2 0 128-16,5 7 16 0,0 0-2576 0,0 0-528 16,0-12-96-16,1 6-32 0,-1 6-320 0,0 0-64 15,0 0-16-15,11-11 0 0,-1 1-208 0,2 5-64 0,1 5 0 0,1 2 0 16,1-4-128-16,2 5-48 0,1 4 0 0,3 3 0 15,-1 6-208-15,-1 2-32 0,1 3-16 0,-1 2 0 16,-1 3-208-16,-1 1 176 16,-2 0-176-16,-1 5 160 0,-4 0-32 0,-1-1 0 0,-4-1 0 15,-2-3 0-15,-1-1 16 0,-2-1 0 0,-4-3 0 0,-1 0 0 16,-1-2 32-16,-3-3 0 0,-1-5 0 0,-2 0 0 16,0 0 16-16,-1-4 16 0,-3-3 0 0,1 1 0 15,0-3 64-15,-2 0 16 0,0-3 0 0,2-1 0 16,-2-4 0-16,2-1 0 0,1 1 0 0,1-1 0 15,-1-1 144-15,4-2 16 0,0-2 16 0,1-1 0 16,1 1 48-16,1 1 0 0,7 10 0 0,-3-10 0 16,1-2-208-16,2 12-48 0,2-13 0 0,3 1 0 15,3 0-256-15,2 2 160 0,4 1-160 0,1 3 128 16,2-1-128-16,2 0 0 0,6 0 0 0,4 2 0 16,1 2-1616-16,3 0-208 0,0-3-32 0</inkml:trace>
          <inkml:trace contextRef="#ctx0" brushRef="#br1" timeOffset="-189890.1">-11628 7676 2751 0,'0'0'128'0,"0"0"16"0,0 0-144 0,0 0 0 16,0 0 0-16,0 0 0 0,0 0 3200 0,17 5 592 0,0-5 128 15,-1 0 32-15,-1 0-2112 0,0 0-432 0,0-1-64 0,2-1-32 16,0-1-240-16,0 1-48 0,-2 0-16 0,2 0 0 15,-2 1-320-15,1-1-64 0,-1 0-16 0,-2 1 0 16,-13 1-272-16,16-4-48 0,-3 3-16 0,-13 1 0 16,14-4-64-16,-14 4-16 0,15-5 0 0,-3 0-8752 15,-12 5-1744-15</inkml:trace>
          <inkml:trace contextRef="#ctx0" brushRef="#br1" timeOffset="-188545.69">-11106 7310 1839 0,'0'0'0'0,"0"0"160"0,0 0-160 0,0 0 0 16,0 0 0-16,0 0 0 0,0 0 1296 0,0 0 240 16,0 0 32-16,0 0 16 0,0 0-224 0,0 0-32 15,0 0-16-15,0 0 0 0,0 0-608 0,0 0-112 0,0 0-16 0,0 0-16 16,0 0-176-16,0 0-48 0,0 0 0 0,0 0 0 16,0 0-80-16,0 0 0 15,0 0-16-15,0 0 0 0,0 0 16 0,0 0 16 0,0 0 0 0,0 0 0 16,0 0-16-16,0 0 0 0,0 0 0 0,0 0 0 15,0 0-128-15,0 0-128 0,0 0 144 0,0 0-144 16,0 0 176-16,0 0-176 0,0 0 192 0,0 0-192 0,0 0 304 0,0 0-48 16,0 0-16-16,0 0 0 15,0 0-240-15,0 0 0 0,12 6 0 0,-12-6 0 16,0 0 176-16,0 0-16 0,0 0 0 0,0 0 0 0,0 0 16 0,0 0 0 16,0 0 0-16,0 0 0 15,0 0-32-15,0 0 0 0,0 0 0 0,0 0 0 0,0 0-16 0,0 0 0 16,0 0 0-16,0 0 0 0,0 0-128 0,0 0 0 15,0 0 144-15,0 0-144 0,0 0 160 0,0 0-32 16,0 0-128-16,0 0 192 16,0 0-48-16,0 0-16 0,0 0 0 0,0 0 0 0,0 0-128 0,0 0 0 15,0 0 0-15,0 0 0 16,0 0 128-16,0 0 0 0,0 0 0 0,0 0 0 0,0 0-128 0,0 0 0 16,0 0 0-16,0 0 0 0,0 0 128 0,0 0 0 15,0 0 0-15,0 0 0 0,0 0-128 0,0 0 0 16,0 0 0-16,0 0 128 0,0 0 0 0,0 0-128 15,0 0 192-15,0 0-64 0,0 0 0 0,0 0-128 16,0 0 192-16,0 0-64 0,0 0-128 0,0 0 192 16,-14-2-192-16,14 2 192 0,-13-2-64 0,13 2-128 15,-16-5 192-15,3 3-64 0,-1 2 0 0,14 0 0 16,-13 0 0-16,-1 2 0 0,2-4 48 0,12 2 0 16,0 0 0-16,-15 0 0 0,15 0-48 0,-12-1 0 0,2-3 0 0,10 4 0 15,0 0 16-15,0 0 0 0,0 0 0 16,0 0 0-16,0 0-144 0,0 0 0 0,0 0 144 0,0 0-144 15,0 0 0-15,0 0 128 0,0 0-128 0,0 0 0 0,0 0 0 0,0 0 0 0,0 0 0 0,0 0 0 16,-7 10 128-16,7-10-128 0,0 0 160 0,-6 16-160 16,2-4 160-16,1 1-160 15,3-13 160-15,-4 19-160 16,3-2 128-16,-1-2-128 0,-1 2 0 0,3 0 144 16,0-2-144-16,0 0 0 0,-2 0 0 0,2 1 128 15,0-3-128-15,0 1 0 0,0-14 144 0,0 0-144 16,0 17 128-16,0-2-128 0,0-15 128 0,0 0-128 15,5 14 128-15,-5-14-128 0,0 0 160 0,0 0-160 16,0 0 192-16,0 0-48 0,5 10-16 0,-5-10 0 16,0 0 128-16,0 0 32 0,0 0 0 0,0 0 0 15,0 0 32-15,14-2 16 0,-14 2 0 0,13-3 0 0,-3-2-64 16,-10 5-16-16,14-6 0 0,-14 6 0 0,12-3-96 0,-12 3-32 16,0 0 0-16,0 0 0 0,0 0-128 0,0 0 128 15,0 0-128-15,0 0 128 0,0 0-128 0,0 0 128 16,0 0-128-16,0 0 128 0,0 0-128 0,0 0 0 15,0 0 0-15,0 0 0 0,0 0 0 0,13 2-272 16,-13-2 64-16,0 0-9776 16,0 0-1936-16</inkml:trace>
          <inkml:trace contextRef="#ctx0" brushRef="#br1" timeOffset="-187851.45">-11001 7387 2751 0,'0'0'256'0,"0"0"-256"0,0 0 0 0,0 0 0 15,0 0 3392-15,0 0 624 0,0 0 128 0,8-9 16 16,-8 9-2544-16,16-7-512 0,-5 4-96 0,1 0-32 16,-12 3-384-16,16-5-80 0,-3 1 0 0,-13 4-16 15,14-1-112-15,-14 1 0 0,13 3-16 0,-13-3 0 0,0 0-112 0,14 7-32 16,-14-7 0-16,0 0 0 16,8 13 0-16,-8-13 0 0,0 15 0 0,-3 1 0 15,-2-4 48-15,-4-1 16 0,-1 0 0 0,0-1 0 0,-2 2-32 0,-1-2-16 16,-1-2 0-16,-1-1 0 15,0 0-64-15,1 0-16 0,0-2 0 0,3 0 0 16,11-5 32-16,-12 3 0 0,12-3 0 0,0 0 0 16,0 0 0-16,0 0 16 0,0 0 0 0,0 0 0 0,0 0-64 0,0 0-16 15,0 0 0-15,0 0 0 0,0 0-128 0,17-5 0 16,0 0 144-16,1 2-144 0,1-1 0 0,1 1 128 16,1-2-128-16,2 1 0 0,1 1 0 0,0-2 0 15,-1 0 0-15</inkml:trace>
          <inkml:trace contextRef="#ctx0" brushRef="#br1" timeOffset="-187224.31">-10732 7275 2751 0,'0'0'128'0,"0"0"16"0,0 0-144 0,0 0 0 16,0 0 0-16,0 0 0 15,0 0 3056-15,0 0 576 0,0 0 112 0,0 0 32 0,14-3-2688 0,-14 3-512 16,15-2-128-16,-2-2 0 16,-13 4-192-16,0 0-48 0,14 2 0 0,-14-2 0 15,0 0 16-15,0 0 0 0,0 0 0 0,0 0 0 0,0 0 80 0,0 0 16 16,0 0 0-16,0 0 0 15,0 0 208-15,0 0 48 0,0 0 16 0,0 0 0 0,0 0-16 0,0 0 0 16,-2-13 0-16,1 2 0 0,1 11-32 0,0 0-16 0,0 0 0 0,0 0 0 16,0 0-208-16,0 0-64 0,0 0 0 0,0 0 0 15,0 0-256-15,0 16 0 0,0 1 128 0,3 0-128 16,0-1 0-16,2 1 0 0,-5-17 0 0,7 24 0 16,-2 0 0-16,0 0 0 15,0-1 0-15,1 1 0 0,-3-2 0 0,-1-3 0 16,-1-4 0-16,1 0 0 0,-2 2 192 15,0-3-64-15,0-14 0 0,-2 15-128 0,-1-2 256 0,3-13-48 16,0 0-16-16,-7 16 0 0,0-6 64 0,7-10 0 16,0 0 0-16,-11 5 0 0,0 0 192 0,11-5 32 15,0 0 16-15,-13 2 0 0,13-2 16 0,-14-2 16 16,14 2 0-16,-12-5 0 0,2 0-96 0,10 5-32 16,-8-5 0-16,8 5 0 0,-10-5-224 0,10 5-48 15,0 0-128-15,0 0 192 0,-7-7-192 0,7 7 0 0</inkml:trace>
        </inkml:traceGroup>
        <inkml:traceGroup>
          <inkml:annotationXML>
            <emma:emma xmlns:emma="http://www.w3.org/2003/04/emma" version="1.0">
              <emma:interpretation id="{F292396C-7757-4D7E-8AF1-DD760A694861}" emma:medium="tactile" emma:mode="ink">
                <msink:context xmlns:msink="http://schemas.microsoft.com/ink/2010/main" type="inkWord" rotatedBoundingBox="19183,16493 20211,16353 20285,16894 19257,17034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1" timeOffset="-180704.25">-9870 7211 3679 0,'0'0'320'0,"-2"-7"-320"0,1 0 0 0,1 7 0 15,0 0 3424-15,0 0 608 0,0-10 128 0,1 3 32 0,-1 7-2496 0,0 0-496 16,0 0-112-16,16-7 0 0,-1 2-416 0,0 2-80 0,5 3-16 0,4 0 0 15,1 0-128-15,4 3-16 16,2 4-16-16,3 1 0 0,1-1-224 0,-1 2-32 16,-2-1-16-16,-1 6 0 0,-3 6 48 0,1 2 0 15,0-2 0-15,-4 2 0 0,-4 2 16 0,-4 2 16 16,-4-1 0-16,-1 0 0 0,-5 2 16 0,-2-3 0 16,-3 1 0-16,-4-4 0 0,-2-3 0 0,-1 1 0 15,-1-2 0-15,-3-2 0 0,-3-1 16 0,-3-2 0 0,-4-4 0 0,1-1 0 16,-3-2 80-16,1-2 32 15,0-3 0-15,0 0 0 0,-2 0 80 0,-2-1 0 0,-2-3 16 0,3-1 0 0,1 0 224 0,3-2 32 16,2 1 16-16,2-1 0 0,3 0 64 0,2 0 16 16,1 2 0-16,3 0 0 0,6 5-240 0,-5-7-32 15,5 7-16-15,0 0 0 16,-2-12-224-16,5 1-48 0,-3 11-16 0,9-16 0 16,1 5-240-16,2-3 144 0,3 0-144 0,5 4 128 15,4 3-128-15,1 1 0 0,4-4 0 0,3 3 0 31,2 0-672-31,2 2-160 0,1 2-48 0</inkml:trace>
          <inkml:trace contextRef="#ctx0" brushRef="#br1" timeOffset="-177931.78">-8852 7233 5519 0,'0'0'496'0,"0"0"-496"16,0 0 0-16,0 0 0 0,0 0 3776 16,0 0 672-16,0 0 128 0,-12-11 32 0,-4 0-2672 0,1 6-528 15,0-1-96-15,1 3-32 0,-2-4-240 0,-3 2-48 16,0 3-16-16,-1 4 0 0,-2 2-432 0,-2 1-96 15,1 0 0-15,1 3-16 0,0 6-240 0,3 3-64 16,2 0 0-16,3 1 0 0,1 3-128 0,1-1 0 16,4-2 0-16,2 1 0 0,3-4 0 0,3 2 0 0,3 0 0 15,4 2 0-15,3-2 0 0,2-2 0 0,0-5 0 0,3 0 0 16,4-1 0-16,3-2 128 0,2-2-128 0,1-4 128 16,2-2-128-16,0-3 0 0,0-1 0 0,0-2 0 15,-1-1 144-15,-2-1-144 0,-4-2 160 0,-2-3-160 16,-2-1 208-16,-6 0-48 0,-3-1-16 0,-2 1 0 15,-2 0 144-15,1-2 32 0,-3-5 0 0,-1 5 0 16,-1 3 256-16,-1 3 48 0,2 11 16 0,0 0 0 16,-9-16 32-16,1 6 16 0,8 10 0 0,0 0 0 15,-12-7-112-15,12 7 0 0,-12-3-16 0,12 3 0 16,-13 7-352-16,1 1-64 0,2-1-16 0,10-7 0 16,-7 22-128-16,3-2 0 0,-1-3 0 0,4 2 0 15,1-2 0-15,1 2 0 0,3 1 0 0,1 2 0 16,-2-2 0-16,2 0 160 0,0 2-160 0,0-1 160 0,1-3-160 0,-1 1 160 15,0 0-160-15,1-6-12416 16,1-1-2592-16</inkml:trace>
        </inkml:traceGroup>
        <inkml:traceGroup>
          <inkml:annotationXML>
            <emma:emma xmlns:emma="http://www.w3.org/2003/04/emma" version="1.0">
              <emma:interpretation id="{5464E0CF-2951-41FC-B277-7BA3DEC43789}" emma:medium="tactile" emma:mode="ink">
                <msink:context xmlns:msink="http://schemas.microsoft.com/ink/2010/main" type="inkWord" rotatedBoundingBox="20384,16327 20910,16256 20956,16593 20430,16665"/>
              </emma:interpretation>
              <emma:one-of disjunction-type="recognition" id="oneOf9">
                <emma:interpretation id="interp13" emma:lang="" emma:confidence="1">
                  <emma:literal>[1]</emma:literal>
                </emma:interpretation>
                <emma:interpretation id="interp14" emma:lang="" emma:confidence="0">
                  <emma:literal>[/]</emma:literal>
                </emma:interpretation>
                <emma:interpretation id="interp15" emma:lang="" emma:confidence="0">
                  <emma:literal>[I]</emma:literal>
                </emma:interpretation>
                <emma:interpretation id="interp16" emma:lang="" emma:confidence="0">
                  <emma:literal>[1</emma:literal>
                </emma:interpretation>
                <emma:interpretation id="interp17" emma:lang="" emma:confidence="0">
                  <emma:literal>[1)</emma:literal>
                </emma:interpretation>
              </emma:one-of>
            </emma:emma>
          </inkml:annotationXML>
          <inkml:trace contextRef="#ctx0" brushRef="#br1" timeOffset="-177231.09">-8515 6999 2751 0,'0'0'256'0,"0"0"-256"0,0 0 0 0,0 0 0 16,0 0 3232-16,0 0 608 16,0 0 112-16,0 0 16 0,0 0-2032 0,0 0-400 15,0 0-96-15,0 0-16 0,0 0-464 0,0 0-112 16,0 0-16-16,0 0 0 0,0 0-272 0,0 0-64 0,0 0-16 0,0 0 0 15,-14-3-144-15,14 3-16 0,-12-2-16 0,12 2 0 16,-13-2-112-16,13 2 0 0,-14 0-16 0,14 0 0 16,-12 0-32-16,12 0 0 15,-10 4 0-15,10-4 0 0,0 0-144 0,-8 10 0 0,-1-2 144 0,6 4-144 0,3-12 0 0,-5 14 0 16,1-1 0-16,1 2 0 0,-1 1 0 0,1 1 0 16,3-17 0-16,-3 18 0 15,-1 2 0-15,3-1 0 16,-1-5 0-16,0 1 0 0,2-15 0 0,-1 17 0 0,-1 0 0 0,2-5 0 15,0-12 0-15,0 0 0 0,2 13 160 0,-2-13-160 16,0 0 272-16,0 0-32 0,0 0-16 0,0 0 0 0,11 10 96 0,-11-10 32 16,14 4 0-16,-14-4 0 15,15 0 128-15,-15 0 32 0,15 0 0 0,-1 0 0 16,-14 0-160-16,15-4-32 0,-1 1 0 0,-1 1 0 16,-13 2-128-16,12-7-48 0,-2 2 0 0,-10 5-15680 15</inkml:trace>
          <inkml:trace contextRef="#ctx0" brushRef="#br1" timeOffset="-176827.65">-8446 7082 5519 0,'0'0'496'0,"0"0"-496"15,3-14 0-15,2 4 0 0,-5 10 3520 0,0 0 624 16,7-13 112-16,0 2 32 0,-7 11-2304 0,0 0-464 15,0 0-96-15,0 0-16 0,7-11-272 0,-7 11-64 16,0 0-16-16,0 0 0 0,0 0-384 0,0 0-80 16,0 0-16-16,0 0 0 0,5 13-336 0,-2 1-80 15,-1 1-16-15,0 2 0 0,-2 0-144 0,-2 1 128 16,0 3-128-16,0-4 128 0,1-2 64 0,-1 0 0 16,0 2 0-16,2-2 0 0,0-15-192 0,0 16 192 15,0-16-192-15,0 0-14832 0</inkml:trace>
          <inkml:trace contextRef="#ctx0" brushRef="#br1" timeOffset="-176398.1">-8295 6970 2751 0,'0'0'256'0,"0"0"-256"15,0 0 0-15,15 0 0 0,0 0 2080 0,-1 0 368 16,-1 2 80-16,4-4 16 0,0 2-1312 0,-2 0-256 15,-1 0-48-15,-14 0-16 0,13-2-304 0,-13 2-64 0,0 0-16 0,0 0 0 16,0 0 80-16,0 0 16 0,0 0 0 0,0 0 0 16,9-6 144-16,-9 6 16 0,0 0 16 0,-2-7 0 15,2 7-32-15,0 0-16 0,-8-9 0 0,8 9 0 16,-9-5-128-16,9 5-32 16,0 0 0-16,0 0 0 0,0 0-304 0,0 0-64 0,0 0-16 0,0 0 0 15,0 0-208-15,0 0 0 0,0 0 0 0,0 17 0 16,2 0 0-16,1 0 0 0,-3-17 0 0,7 20 0 15,0 4 0-15,0 2 0 0,-1 1 0 0,3-5 0 16,-4-5 0-16,0 1 0 0,-2 3 0 0,-1-5 0 16,-2-16 0-16,0 16 0 0,0-16 0 0,0 0 144 15,-3 17 48-15,1-4 0 0,2-13 0 0,0 0 0 16,-5 12 32-16,5-12 16 0,0 0 0 0,0 0 0 0,0 0 48 0,0 0 16 16,-7 14 0-16,7-14 0 0,0 0 80 0,0 0 32 15,0 0 0-15,0 0 0 0,0 0-16 0,0 0 0 16,0 0 0-16,-10 6 0 0,10-6 48 0,0 0 16 15,-12 7 0-15,0-3 0 0,0-3-112 0,12-1-32 16,-15 7 0-16,0-2 0 0,-4-7-144 0,2 4-48 16,0 1 0-16,2-3-16400 0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FAA5674F-2461-4DB0-8B6F-58066B7855BB}" emma:medium="tactile" emma:mode="ink">
          <msink:context xmlns:msink="http://schemas.microsoft.com/ink/2010/main" type="inkDrawing" rotatedBoundingBox="19380,10375 21640,9811 22104,11671 19843,12235" semanticType="callout" shapeName="Other">
            <msink:sourceLink direction="to" ref="{66FDC0FC-3F6B-4302-83C8-8041D7E77B33}"/>
            <msink:sourceLink direction="from" ref="{47F9D346-E442-485D-9601-327F9C017D7E}"/>
          </msink:context>
        </emma:interpretation>
      </emma:emma>
    </inkml:annotationXML>
    <inkml:trace contextRef="#ctx0" brushRef="#br0">-7287 1021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  <inkml:trace contextRef="#ctx0" brushRef="#br1" timeOffset="-176766.92">-7633 804 6447 0,'0'0'576'0,"0"0"-576"0,13-16 0 0,-13 16 0 0,0 0 2752 15,5-10 448-15,-1 0 96 0,-4 10 16 16,0 0-1680-16,0 0-336 0,0 0-64 0,0 0-16 0,0 0-320 0,0 0-80 15,0 0-16-15,0 0 0 0,0 0-160 0,0 0-16 16,0 0-16-16,0 0 0 16,0 0-272-16,0 0-48 0,0 0-16 0,0 0 0 0,5 8-112 0,-4 3-32 15,1-1 0-15,-2 3 0 0,0 1 0 0,-2 1-128 16,-1 4 192-16,0-2-64 0,-2 8 32 0,-2 2 0 16,-2 2 0-16,1-4 0 0,-1-8 0 0,-1 0 0 15,-2-2 0-15,-1 2 0 0,-2 0 16 0,-1 2 0 16,-2 1 0-16,-3 1 0 0,-1-3 32 0,0 4 16 15,0 0 0-15,0 0 0 0,0-7-48 0,0 4-16 16,-1 1 0-16,-3 2 0 0,1 0-16 0,-2 0 0 16,0 0 0-16,1 0 0 0,1-1 0 0,0-1 0 0,-1-3 0 0,-3 0 0 15,-3-2 48-15,2-1 16 0,3-1 0 0,-2-1 0 16,-2-2 0-16,3 2 0 0,-3-3 0 0,4-1 0 16,-4 1 48-16,3-1 16 0,-1-1 0 0,2 0 0 15,0-2 0-15,0-2 0 0,1-1 0 0,-1-1 0 16,3 3 0-16,-3-2 0 0,-1-2 0 0,0-2 0 15,1-3-32-15,-1 1-16 0,-3-2 0 0,4-1 0 0,0-3-32 16,0 1-16-16,-2-1 0 0,2 2 0 0,-2-3-48 16,2 3 0-16,-2 1 0 0,2-1 0 15,2-1 0-15,-2 1 0 0,-4-1 0 0,2-1 0 16,2-2 0-16,2 0 0 0,1-1 0 0,2 1 0 0,0 2-128 0,4 0 192 16,-1 1-192-16,0-1 192 0,-3-3-192 0,2 2 160 15,0 1-160-15,1 0 160 0,2 2-160 0,2-1 128 0,1 1-128 16,3-1 128-1,-1 2-128-15,0 2 160 0,2 0-160 0,10 5 160 16,-12-10-160-16,0 2 128 0,4 1-128 0,8 7 128 0,-11-10-128 0,3 1 160 16,-1-3-160-16,3 4 160 0,6 8-160 0,-9-10 0 15,1-4 144-15,3 4-144 0,5 10 0 0,0 0 128 16,-9-12-128-16,2 4 0 0,1-2 0 0,1 1 144 0,5 9-144 0,0 0 0 16,-11-15 128-16,5 6-128 0,6 9 0 0,0 0 0 15,-9-13 0-15,2 4 0 16,2 3 0-16,2-1 0 0,3 7 144 0,0 0-144 0,0 0 0 0,0 0 144 15,0 0-144-15,0 0 0 0,0 0 0 0,0 0 0 16,-9-9 0-16,9 9 0 0,0 0 128 0,0 0-128 16,0 0 0-16,-6-8 0 0,1-1 0 15,5 9 0-15,0 0 0 0,0 0 0 0,0 0 0 0,0 0 0 16,0 0 0-16,0 0-144 0,0 0 144 0,0 0-19392 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9.28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DFA479F-1EDF-4C6B-ACFA-1E80D920F4D7}" emma:medium="tactile" emma:mode="ink">
          <msink:context xmlns:msink="http://schemas.microsoft.com/ink/2010/main" type="writingRegion" rotatedBoundingBox="15742,10435 13539,10189 13595,9682 15798,9928"/>
        </emma:interpretation>
      </emma:emma>
    </inkml:annotationXML>
    <inkml:traceGroup>
      <inkml:annotationXML>
        <emma:emma xmlns:emma="http://www.w3.org/2003/04/emma" version="1.0">
          <emma:interpretation id="{3CF9373B-3215-4BB5-BCC4-9F50AFE92C87}" emma:medium="tactile" emma:mode="ink">
            <msink:context xmlns:msink="http://schemas.microsoft.com/ink/2010/main" type="paragraph" rotatedBoundingBox="15742,10435 13539,10189 13595,9682 15798,9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691E00-6607-4789-8721-EDF1BDB0B10D}" emma:medium="tactile" emma:mode="ink">
              <msink:context xmlns:msink="http://schemas.microsoft.com/ink/2010/main" type="line" rotatedBoundingBox="15742,10435 13539,10189 13595,9682 15798,9928"/>
            </emma:interpretation>
          </emma:emma>
        </inkml:annotationXML>
        <inkml:traceGroup>
          <inkml:annotationXML>
            <emma:emma xmlns:emma="http://www.w3.org/2003/04/emma" version="1.0">
              <emma:interpretation id="{9A559278-4799-4386-8DDC-6C539FE1915F}" emma:medium="tactile" emma:mode="ink">
                <msink:context xmlns:msink="http://schemas.microsoft.com/ink/2010/main" type="inkWord" rotatedBoundingBox="15742,10435 13539,10189 13595,9682 15798,9928">
                  <msink:destinationLink direction="with" ref="{7AF03CBC-8F8C-484F-8D74-8F098823942A}"/>
                </msink:context>
              </emma:interpretation>
            </emma:emma>
          </inkml:annotationXML>
          <inkml:trace contextRef="#ctx0" brushRef="#br0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        <inkml:trace contextRef="#ctx0" brushRef="#br0" timeOffset="14631.5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        <inkml:trace contextRef="#ctx0" brushRef="#br0" timeOffset="15704.83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DDA9290-A668-4B73-AAAA-3981DA9C033E}" emma:medium="tactile" emma:mode="ink">
          <msink:context xmlns:msink="http://schemas.microsoft.com/ink/2010/main" type="inkDrawing" rotatedBoundingBox="14223,8256 15885,9697 15857,9730 14194,8289" semanticType="callout" shapeName="Other">
            <msink:sourceLink direction="with" ref="{AB41CE8F-A59E-48AF-81B4-72915716496A}"/>
            <msink:sourceLink direction="with" ref="{C7D884C4-5166-433A-B6ED-631A10DC67C6}"/>
          </msink:context>
        </emma:interpretation>
      </emma:emma>
    </inkml:annotationXML>
    <inkml:trace contextRef="#ctx0" brushRef="#br0">-13201 405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28.12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814B3B7-1CDD-432F-B41E-A3EFB2085969}" emma:medium="tactile" emma:mode="ink">
          <msink:context xmlns:msink="http://schemas.microsoft.com/ink/2010/main" type="inkDrawing" rotatedBoundingBox="20015,9995 21329,10017 21328,10050 20014,10027" semanticType="underline" shapeName="Other"/>
        </emma:interpretation>
      </emma:emma>
    </inkml:annotationXML>
    <inkml:trace contextRef="#ctx0" brushRef="#br0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1:13.21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AF03CBC-8F8C-484F-8D74-8F098823942A}" emma:medium="tactile" emma:mode="ink">
          <msink:context xmlns:msink="http://schemas.microsoft.com/ink/2010/main" type="inkDrawing" rotatedBoundingBox="14961,11280 15881,10496 15919,10540 14998,11325" semanticType="callout" shapeName="Other">
            <msink:sourceLink direction="with" ref="{9A559278-4799-4386-8DDC-6C539FE1915F}"/>
            <msink:sourceLink direction="with" ref="{AF0AAF0F-7138-4128-925D-CC1C7BD91378}"/>
          </msink:context>
        </emma:interpretation>
      </emma:emma>
    </inkml:annotationXML>
    <inkml:trace contextRef="#ctx0" brushRef="#br0">-13176 1176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1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C2E8969-0301-4AB1-8F9B-5E9F9AB5A69F}" emma:medium="tactile" emma:mode="ink">
          <msink:context xmlns:msink="http://schemas.microsoft.com/ink/2010/main" type="writingRegion" rotatedBoundingBox="14921,11569 14002,12305 13559,11753 14478,11016"/>
        </emma:interpretation>
      </emma:emma>
    </inkml:annotationXML>
    <inkml:traceGroup>
      <inkml:annotationXML>
        <emma:emma xmlns:emma="http://www.w3.org/2003/04/emma" version="1.0">
          <emma:interpretation id="{443CAFCD-9AEF-4BEB-8207-1078C1A9345C}" emma:medium="tactile" emma:mode="ink">
            <msink:context xmlns:msink="http://schemas.microsoft.com/ink/2010/main" type="paragraph" rotatedBoundingBox="14921,11569 14002,12305 13559,11753 14478,11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E4DF69-D7EE-4B01-8E03-0079A45A229A}" emma:medium="tactile" emma:mode="ink">
              <msink:context xmlns:msink="http://schemas.microsoft.com/ink/2010/main" type="line" rotatedBoundingBox="14921,11569 14002,12305 13559,11753 14478,11016"/>
            </emma:interpretation>
          </emma:emma>
        </inkml:annotationXML>
        <inkml:traceGroup>
          <inkml:annotationXML>
            <emma:emma xmlns:emma="http://www.w3.org/2003/04/emma" version="1.0">
              <emma:interpretation id="{AF0AAF0F-7138-4128-925D-CC1C7BD91378}" emma:medium="tactile" emma:mode="ink">
                <msink:context xmlns:msink="http://schemas.microsoft.com/ink/2010/main" type="inkWord" rotatedBoundingBox="14921,11569 14002,12305 13559,11753 14478,11016">
                  <msink:destinationLink direction="with" ref="{7AF03CBC-8F8C-484F-8D74-8F098823942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-15093 2376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        <inkml:trace contextRef="#ctx0" brushRef="#br0" timeOffset="1565.51">-14545 1891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        <inkml:trace contextRef="#ctx0" brushRef="#br0" timeOffset="648.53">-14647 1914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      <inkml:trace contextRef="#ctx0" brushRef="#br0" timeOffset="879.27">-14628 2045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C944530-CAF7-44C4-994C-0E8486179FA5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C310D25-DD76-439B-9C27-B07971E81024}" emma:medium="tactile" emma:mode="ink">
          <msink:context xmlns:msink="http://schemas.microsoft.com/ink/2010/main" type="writingRegion" rotatedBoundingBox="27969,9451 24902,12083 24361,11451 27427,8820"/>
        </emma:interpretation>
      </emma:emma>
    </inkml:annotationXML>
    <inkml:traceGroup>
      <inkml:annotationXML>
        <emma:emma xmlns:emma="http://www.w3.org/2003/04/emma" version="1.0">
          <emma:interpretation id="{342559DF-8787-4CCD-B358-25F0A4295646}" emma:medium="tactile" emma:mode="ink">
            <msink:context xmlns:msink="http://schemas.microsoft.com/ink/2010/main" type="paragraph" rotatedBoundingBox="27969,9451 24902,12083 24361,11451 27427,8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6EDF28-327D-47F3-8BED-56E5491A4F43}" emma:medium="tactile" emma:mode="ink">
              <msink:context xmlns:msink="http://schemas.microsoft.com/ink/2010/main" type="line" rotatedBoundingBox="27969,9451 24902,12083 24361,11451 27427,8820"/>
            </emma:interpretation>
          </emma:emma>
        </inkml:annotationXML>
        <inkml:traceGroup>
          <inkml:annotationXML>
            <emma:emma xmlns:emma="http://www.w3.org/2003/04/emma" version="1.0">
              <emma:interpretation id="{FB67CF99-F1BC-4398-B418-B67B1B7A2E34}" emma:medium="tactile" emma:mode="ink">
                <msink:context xmlns:msink="http://schemas.microsoft.com/ink/2010/main" type="inkWord" rotatedBoundingBox="27969,9451 24902,12083 24361,11451 27427,8820"/>
              </emma:interpretation>
            </emma:emma>
          </inkml:annotationXML>
          <inkml:trace contextRef="#ctx0" brushRef="#br0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        <inkml:trace contextRef="#ctx0" brushRef="#br0" timeOffset="1901.05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  <inkml:trace contextRef="#ctx0" brushRef="#br0" timeOffset="2863.95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  <inkml:trace contextRef="#ctx0" brushRef="#br0" timeOffset="3376.72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  <inkml:trace contextRef="#ctx0" brushRef="#br0" timeOffset="4013.22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  <inkml:trace contextRef="#ctx0" brushRef="#br0" timeOffset="-26630.89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    <inkml:trace contextRef="#ctx0" brushRef="#br0" timeOffset="-26999.05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0" timeOffset="-28305.04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0" timeOffset="-28082.36">-2185 445 5519 0,'0'0'496'0,"16"0"-496"31,-16 0 0-31,17-7 0 0,2 6 2320 0,2-3 368 0,4-1 80 0,-1 3 16 0,-1-1-1296 0,0 1-256 16,-1 2-48-16,1-2-16 0,0 0-528 0,0 2-96 16,-2 0-32-1,0 0 0-15,-2-1-240 0,-2 1-48 16,-3 0-16-16,2-4-10016 0</inkml:trace>
          <inkml:trace contextRef="#ctx0" brushRef="#br0" timeOffset="-27508.68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context xml:id="ctx1">
      <inkml:inkSource xml:id="inkSrc3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Group>
    <inkml:annotationXML>
      <emma:emma xmlns:emma="http://www.w3.org/2003/04/emma" version="1.0">
        <emma:interpretation id="{8F2C0B2A-7DFE-441A-AC61-34EED6306D36}" emma:medium="tactile" emma:mode="ink">
          <msink:context xmlns:msink="http://schemas.microsoft.com/ink/2010/main" type="writingRegion" rotatedBoundingBox="21478,7892 25316,6260 25941,7732 22104,9363"/>
        </emma:interpretation>
      </emma:emma>
    </inkml:annotationXML>
    <inkml:traceGroup>
      <inkml:annotationXML>
        <emma:emma xmlns:emma="http://www.w3.org/2003/04/emma" version="1.0">
          <emma:interpretation id="{947B63AF-6D56-424B-9EF8-95A88261070B}" emma:medium="tactile" emma:mode="ink">
            <msink:context xmlns:msink="http://schemas.microsoft.com/ink/2010/main" type="paragraph" rotatedBoundingBox="21619,7832 25316,6260 25623,6983 21926,8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78701A-1733-4D7C-B4C3-7735522943C6}" emma:medium="tactile" emma:mode="ink">
              <msink:context xmlns:msink="http://schemas.microsoft.com/ink/2010/main" type="line" rotatedBoundingBox="21619,7832 25316,6260 25623,6983 21926,8554"/>
            </emma:interpretation>
          </emma:emma>
        </inkml:annotationXML>
        <inkml:traceGroup>
          <inkml:annotationXML>
            <emma:emma xmlns:emma="http://www.w3.org/2003/04/emma" version="1.0">
              <emma:interpretation id="{EB1C041D-B2ED-4973-86CD-8155C68CEAE3}" emma:medium="tactile" emma:mode="ink">
                <msink:context xmlns:msink="http://schemas.microsoft.com/ink/2010/main" type="inkWord" rotatedBoundingBox="24131,6904 25132,6478 25348,6984 24346,7410">
                  <msink:destinationLink direction="with" ref="{5C7848B6-3011-4A3C-9EE0-BD0B512FE8C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      <inkml:trace contextRef="#ctx0" brushRef="#br0" timeOffset="602.9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1351.2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</inkml:traceGroup>
        <inkml:traceGroup>
          <inkml:annotationXML>
            <emma:emma xmlns:emma="http://www.w3.org/2003/04/emma" version="1.0">
              <emma:interpretation id="{598C1106-B985-4A99-8B6A-69E8C793C386}" emma:medium="tactile" emma:mode="ink">
                <msink:context xmlns:msink="http://schemas.microsoft.com/ink/2010/main" type="inkWord" rotatedBoundingBox="21619,7832 25316,6260 25623,6983 21926,8554"/>
              </emma:interpretation>
              <emma:one-of disjunction-type="recognition" id="oneOf1">
                <emma:interpretation id="interp1" emma:lang="" emma:confidence="1">
                  <emma:literal>[3]</emma:literal>
                </emma:interpretation>
                <emma:interpretation id="interp2" emma:lang="" emma:confidence="0.5">
                  <emma:literal>[3)</emma:literal>
                </emma:interpretation>
                <emma:interpretation id="interp3" emma:lang="" emma:confidence="0">
                  <emma:literal>(3]</emma:literal>
                </emma:interpretation>
                <emma:interpretation id="interp4" emma:lang="" emma:confidence="0">
                  <emma:literal>(3)</emma:literal>
                </emma:interpretation>
                <emma:interpretation id="interp5" emma:lang="" emma:confidence="0">
                  <emma:literal>[3</emma:literal>
                </emma:interpretation>
              </emma:one-of>
            </emma:emma>
          </inkml:annotationXML>
          <inkml:trace contextRef="#ctx0" brushRef="#br0" timeOffset="1819.6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  <inkml:trace contextRef="#ctx0" brushRef="#br1" timeOffset="29779.81">-7264-1391 4607 0,'0'0'192'0,"0"0"64"0,-10-10-256 0,10 10 0 0,-5-5 0 15,5 5 0-15,-6-8 3456 0,1 1 656 0,0-2 128 0,-1 4 32 0,6 5-2352 0,0 0-448 16,-7-8-112-16,2 1-16 0,5 7 144 0,0 0 32 15,0 0 0-15,0-10 0 0,-4 0-368 0,4 10-80 16,9-2-16-16,-2-1 0 0,-7 3-528 0,8-6-96 16,-8 6-32-16,10-3 0 15,4 1-208-15,-1 4-64 0,-1-2 0 0,3 3 0 16,-3 6-128-16,2-1 128 0,-1 4-128 0,3 2 128 0,0 1-128 0,1 2 160 16,0 2-160-16,0 1 160 15,5 7-160-15,-1 0 128 0,-3 2-128 0,-1-2 128 0,-3 0-128 0,-1 0 128 0,-3-1-128 0,-1-1 128 16,-2 4-128-16,-2 0 192 15,-2 1-192-15,-3-1 192 0,-2-9-64 0,-3 2-128 16,-3-2 192-16,-2-4-64 0,-2-6 0 0,-2 0-128 16,2 0 192-16,1-1-64 0,-3-6 32 0,0 0 0 15,1-1 0-15,-1-2 0 0,1 2 48 0,-1-4 16 16,1-1 0-16,-1-2 0 0,1 1 112 0,3 1 32 16,-1-2 0-16,3 0 0 0,-2-5-96 0,1 1-16 0,9 9 0 0,-3-15 0 15,-1 0-128-15,4 1-128 0,2-3 144 16,2 2-144-16,2-2 0 0,3 0 0 0,-2 3 0 0,3-1 0 15,2 3 0-15,1 1-240 0,2-1 80 16,2-2-12192-16,0-1-2432 0</inkml:trace>
          <inkml:trace contextRef="#ctx0" brushRef="#br1" timeOffset="30889.81">-6817-1530 2751 0,'0'0'128'0,"0"0"16"0,0 0-144 0,0 0 0 0,0 0 0 0,0 0 0 15,0 0 2768-15,0 0 528 0,0 0 96 0,0 0 32 16,-7-3-1840-16,2 0-368 0,0 1-80 0,5 2-16 16,0 0-224-16,0 0-64 0,-5-3 0 0,0-1 0 0,5 4-32 0,0 0-16 15,0 0 0-15,0 0 0 0,0 0-80 0,0 0 0 16,0 0-16-16,0 0 0 0,-9 0-208 15,2 2-32-15,7-2-16 0,0 0 0 16,-6 7-192-16,1-1-48 0,5-6 0 0,-5 9 0 0,1-1-48 0,2 1-16 16,2-9 0-16,2 12 0 15,2-2 0-15,-4-10-128 0,6 8 192 0,1 1-64 0,-7-9-128 0,12 8 192 16,3-1-192-16,0 0 192 0,2-4-64 0,0 1 0 16,0-3 0-16,0-1 0 0,-2-1 0 0,2-1 0 15,-1-2 0-15,-1-2 0 0,0 1 32 0,0-2 0 16,-1 0 0-16,-2-1 0 0,-2-1 80 0,-2 1 16 0,-1-3 0 0,-2 3 0 15,0-2 128-15,-3 0 48 16,-2-2 0-16,-2 2 0 0,2 0 0 0,0 10 0 16,-3-12 0-16,-1 2 0 0,4 10-160 0,0 0-16 15,0 0-16-15,0 0 0 0,-8-9-240 0,8 9 0 0,0 0 0 16,0 0 0-16,0 0 0 0,0 0 0 0,0 0 0 0,2 15 0 16,1 4-144-16,2 1 144 15,2 2 0-15,0 2-144 0,-1 3 144 0,1 4 0 0,-2 1 0 0,0 2-128 16,0-1 128-16,-1 3 0 0,-2 1 0 0,1-1 0 15,-3-4 0-15,0-2 0 0,-2-1-144 0,-1-2 144 16,-2-3 0-16,0 0 0 0,0-6 0 0,0-2 0 16,-4-3 0-16,1-1 0 0,-3-2 0 0,1-5 0 15,0-1 0-15,0-3 0 0,0-1 0 0,1-1 0 16,-3-6 160-16,2-2-160 0,0 1 192 0,0-2-192 16,2 0 192-16,-1-2-192 0,1-2 192 0,1 1-192 0,2 1 128 0,0 0-128 15,1 0 0-15,1 0 0 16,0 2 0-16,1 0 0 0,2 10 128 0,0-10-128 15,0 1 0-15,0 2 0 0,0 7 0 0,0 0 0 16,0 0 0-16,0 0-144 0,8-3 144 0,1 1-128 16,1 2 128-16,0 2-128 0,0-4 128 0,0 4-128 0,2-2 128 0,0 0 0 15,2 2 0-15,-1-2 0 0,1-2 0 0,-1 0 0 16,1 1 0-16,-1-3 0 0,-1 1 0 0,2-2 0 16,-1-2 0-16,-1 0 0 0,0 1 0 0,0-3 0 0,-2 2 0 0,0-1 128 15,0-1-128-15,0 1 0 16,-1-1 128-16,-1 1-128 0,1 0 128 0,-2-1-128 15,-1 1 128-15,1 1-128 0,-2 2 0 0,-5 5 0 0,0 0 0 0,0 0-11072 16,0 0-2304-16</inkml:trace>
          <inkml:trace contextRef="#ctx1" brushRef="#br0">-7176-1603 0</inkml:trace>
        </inkml:traceGroup>
      </inkml:traceGroup>
    </inkml:traceGroup>
    <inkml:traceGroup>
      <inkml:annotationXML>
        <emma:emma xmlns:emma="http://www.w3.org/2003/04/emma" version="1.0">
          <emma:interpretation id="{CA6FDCDC-DD61-403F-A09A-CF47313F7CBC}" emma:medium="tactile" emma:mode="ink">
            <msink:context xmlns:msink="http://schemas.microsoft.com/ink/2010/main" type="paragraph" rotatedBoundingBox="21760,8554 23721,8229 23824,8846 21862,91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3264C4-68C4-4AEF-9362-DD98A53154CE}" emma:medium="tactile" emma:mode="ink">
              <msink:context xmlns:msink="http://schemas.microsoft.com/ink/2010/main" type="line" rotatedBoundingBox="21760,8554 23721,8229 23824,8846 21862,9171"/>
            </emma:interpretation>
          </emma:emma>
        </inkml:annotationXML>
        <inkml:traceGroup>
          <inkml:annotationXML>
            <emma:emma xmlns:emma="http://www.w3.org/2003/04/emma" version="1.0">
              <emma:interpretation id="{C3C92FE7-702D-4142-90CF-E2B3D3B5AB93}" emma:medium="tactile" emma:mode="ink">
                <msink:context xmlns:msink="http://schemas.microsoft.com/ink/2010/main" type="inkWord" rotatedBoundingBox="21760,8554 23721,8229 23824,8846 21862,9171"/>
              </emma:interpretation>
            </emma:emma>
          </inkml:annotationXML>
          <inkml:trace contextRef="#ctx0" brushRef="#br1" timeOffset="32849.81">-6309-641 11967 0,'0'0'1072'0,"0"0"-864"0,0 0-208 0,0 0 0 0,0-8 2576 0,0-1 480 15,0 9 80-15,0 0 32 0,0 0-1440 0,5-6-272 16,-5 6-64-16,8-7-16 15,1 0-512-15,-1 2-96 0,1 2-32 0,1 1 0 0,0 4-288 0,0-1-48 0,-10-1-16 0,10 4 0 16,0 1-192-16,1 3-32 16,-3 2-16-16,-1 4 0 15,-2 1-16-15,0 0 0 0,-2 1 0 0,-1 1 0 0,-2-1 0 0,-2 0 0 16,-1-1 0-16,-2 2 0 0,0 2 16 0,-4-4 0 16,-1-3 0-16,0 1 0 0,-2 2 48 0,-1 1 0 15,-3-5 0-15,1 1 0 0,0 0 144 0,-5 0 48 16,3-3 0-16,7-3 0 0,-1-2 256 0,0-1 48 0,11-3 16 0,0 0 0 15,-12 0-32-15,12 0 0 16,0 0 0-16,0 0 0 0,0 0-224 0,0 0-32 0,10-3-16 0,3-1 0 16,3 3-400-16,2-3 0 15,4 1-144-15,0 1 144 0,0-3 0 0,2 0 0 0,0-2 0 0,1 2 0 0,1 2 0 0,-1-1 0 32,-1-2 0-32,1 2 0 0,-1 2-160 0,-2-1 32 15,-2-2 0-15,0 2 0 16,-1 1-3552-16,-4 0-704 0</inkml:trace>
          <inkml:trace contextRef="#ctx0" brushRef="#br1" timeOffset="33039.81">-6326-502 18431 0,'0'0'1632'0,"0"0"-1312"0,-9-7-320 0,3 4 0 15,6 3 2560-15,0 0 448 0,0 0 96 0,0 0 16 16,0 0-1456-16,0 0-304 0,0 0-48 0,11-7-16 15,1-3-848-15,4 5-160 0,0 3-32 0,3-1-16 16,0 0-240-16,1-1 0 0,2 2 128 0,2-1-128 0,1 3 0 0,2-2 0 16,0 1 0-16,0 1-10464 15,-1-2-2064-15</inkml:trace>
          <inkml:trace contextRef="#ctx0" brushRef="#br1" timeOffset="33669.81">-5751-771 9663 0,'0'0'432'0,"0"0"80"0,0 0-512 0,0 0 0 15,0 0 0-15,0 0 0 0,0 0 1152 0,0 0 128 16,0 0 32-16,0 0 0 0,0 0-672 0,0 0-128 0,0 0-16 0,0 0-16 16,0 0-224-16,0 0-64 0,-1-7 0 0,1 7 0 15,0 0-192-15,0 0 128 0,0 0-128 0,0 0 0 16,0 0 176-16,0 0-176 0,0 0 192 0,0 0-192 16,0 0 432-16,0 0-32 0,-2-8 0 0,2 8 0 15,0 0 336-15,0 0 64 0,-2-9 16 0,2 9 0 16,0 0 16-16,0 0 0 0,0 0 0 0,0 0 0 15,0 0-192-15,0 0-48 0,0 0 0 0,0 0 0 16,0 0-208-16,0 0-32 0,0 0-16 0,0 0 0 16,0 0-96-16,0 0-32 0,0 0 0 0,0 0 0 0,0 0 32 0,0 0 0 15,0 0 0-15,0 0 0 0,0 0 16 0,-8-1 0 16,-1 1 0-16,9 0 0 0,-8 0-16 0,0 0 0 16,-3-2 0-16,3 0 0 15,8 2-16-15,-9-2 0 0,1 1 0 0,0 1 0 0,-1 0 64 0,9 0 16 16,-8 0 0-16,-1 0 0 0,1 0-32 0,8 0 0 0,0 0 0 0,-9 3 0 15,1 1-64-15,8-4-16 16,-7 6 0-16,2 4 0 0,0-1-192 0,1 1 0 16,3 4 128-16,1-1-128 0,0-1 0 0,1 2 128 0,1-1-128 15,0 1 0-15,-1-2 128 0,1-1-128 0,0 3 0 0,1-2 144 16,1 0-144-16,-3-2 192 16,1 2-192-16,3-6 192 0,-5-6-64 0,0 0-128 15,0 0 192-15,5 9-64 0,-5-9 0 0,0 0-128 16,0 0 192-16,0 0-64 0,7 5 64 0,-7-5 0 0,0 0 0 0,0 0 0 0,0 0-64 0,10 0-128 15,-10 0 192-15,0 0-64 0,9-3-128 0,-9 3 0 32,10-4 144-32,-10 4-11328 15,10-5-2256-15</inkml:trace>
          <inkml:trace contextRef="#ctx0" brushRef="#br1" timeOffset="34109.81">-5696-761 3679 0,'0'0'320'0,"0"0"-320"16,0 0 0-16,0 0 0 15,0 0 3648-15,0 0 640 0,0 0 144 0,0 0 32 0,0 0-2688 0,0 0-544 0,0 0-96 0,0 0-32 0,0 0-272 0,10-2-64 16,-2 1-16-16,-8 1 0 15,0 0-48-15,0 0-16 0,10-2 0 0,-10 2 0 0,11-5-64 16,-5 2-16 0,-6 3 0-16,11-4 0 0,-11 4-176 0,0 0-48 15,8-2 0-15,2 1 0 0,-10 1-128 0,10 5-16 16,-1 2-16-16,-1-1 0 0,-8-6-96 0,5 11-128 0,-1 0 176 0,-3 0-176 16,-1-11 208-16,0 13-64 0,-1-3-16 0,-1 0 0 0,-1 2 32 0,-1 0 0 15,-1-2 0-15,0-1 0 0,0-2 96 0,2-1 32 0,3-6 0 0,-4 9 0 16,4-9 176-16,0 0 48 31,-3 7 0-31,3-7 0 0,0 0-48 0,0 0 0 0,0 0 0 0,0 0 0 16,0 0-144-16,0 0-48 15,0 0 0-15,10 1 0 0,0-2-112 0,2-1-32 16,0 0 0-16,0 0 0 0,0-3-128 0,-2 0 0 0,0 0 144 0,0 2-144 0,0-1 0 0,0-1 0 31,-1-1 0-31,-1-1 0 16,1 2-1840-16,-1 0-432 0,-1-2-96 0,1-2-13392 0</inkml:trace>
          <inkml:trace contextRef="#ctx0" brushRef="#br1" timeOffset="34459.81">-5447-830 6447 0,'0'0'576'0,"0"0"-576"16,0 0 0-16,-9-4 0 0,9 4 3920 0,-7-3 688 15,-1 1 128-15,8 2 16 0,-7-5-2768 0,7 5-576 16,-7-2-96-16,7 2-32 0,0 0-336 0,0 0-80 15,0 0-16-15,0 0 0 16,0 0-256-16,0 0-48 0,0 0-16 0,0 0 0 0,9-5-272 0,1 4-64 16,3 1-16-16,1-2 0 0,0 0-176 0,1 2 0 15,2 0 144-15,-2 0-144 0,-1 0 0 0,-1 0 128 16,-1 0-128-16,0-1 0 0,-2 1 0 0,-10 0 0 16,0 0 0-16,12 6 128 0,-12-6-128 0,0 0 0 15,7 9 0-15,-4-1 0 0,-3-8 0 0,0 0 0 16,0 12 128-16,0 0-128 0,0 0 144 0,-2-2-144 15,2-10 192-15,-3 12-192 0,-1 1 256 0,1 1-48 0,1 1-16 0,-3-1 0 16,2-4 128-16,0 0 0 0,-1 0 16 0,-1 0 0 16,0-1 160-16,0-1 16 15,5-8 16-15,-5 9 0 0,5-9 48 0,-7 7 16 16,0-2 0-16,7-5 0 0,0 0-208 0,0 0-32 0,-6 5-16 0,6-5 0 16,-9 3-336-16,9-3 128 0,-8 5-128 0</inkml:trace>
          <inkml:trace contextRef="#ctx0" brushRef="#br1" timeOffset="31899.81">-7300-769 14271 0,'0'0'640'0,"0"0"128"0,0 0-624 0,17 1-144 15,0 1 0-15,0 0 0 0,2-4 1248 0,4 2 224 0,4 0 32 0,6-2 16 16,4-1-320-16,9 0-64 0,6-3-16 0,4 1 0 15,-4-1 112-15,-8 2 32 16,11 4 0-16,21-5 0 0,-12-5-48 0,-5 3 0 0,-26 6 0 0,6-1 0 16,-2-7-144-16,3 3-48 0,1 1 0 0,1 1 0 15,2 2-160-15,-3 2-32 0,-7-6-16 0,7 1 0 16,-8-1-160-16,-4 3-16 0,-5 0-16 0,-5-1 0 0,-6 1-64 0,-3 0-16 16,-10 3 0-16,0 0 0 15,0 0-96-15,0 0-32 0,0 0 0 0,0 0 0 0,0 0-160 0,0 0-48 16,-8-2 0-16,-2 4 0 15,-2-1-368-15,0 3-80 0,-2 1-16 0,1 0-13152 16,-1 2-2640-16</inkml:trace>
          <inkml:trace contextRef="#ctx0" brushRef="#br1" timeOffset="32469.81">-6946-653 3679 0,'0'0'320'0,"0"0"-320"0,0 0 0 0,0 0 0 0,0 0 3136 0,10-6 544 16,-10 6 112-16,15-4 32 15,-1-1-2160-15,-14 5-448 0,19 0-64 0,-1 2-32 0,1 1-384 0,1 1-80 16,1 1-16-16,1 3 0 15,0 1-192-15,0 4-64 0,0 2 0 0,0 1 0 16,1-1-128-16,-1 2-16 0,-3 3-16 0,0-1 0 16,-1 1-224-16,-3 2 176 0,-4 4-176 0,-3-3 160 0,1 3-32 0,-3-4-128 15,1-4 192-15,-4 1-64 0,-3 1 0 16,0-5-128-16,0-15 192 0,-3 16-64 0,-2-3 64 0,0-1 0 16,5-12 0-16,-12 7 0 0,0-2 288 0,0 0 64 15,-1-2 16-15,-1-3 0 0,1-5 400 16,-1 2 64-16,2 0 32 0,0-3 0 0,-1-2 16 0,1 0 0 0,0-1 0 0,4 1 0 15,8 8-208-15,-10-14-32 16,1 2-16-16,4 2 0 0,5 10-304 0,0-13-64 0,0 13-16 0,5-16 0 0,2 3-432 16,1 1 128-16,3 3-128 0,4 1 0 15,-2 1 0-15,1 0 0 0,1 1 0 0,2 1 0 0,2 6-176 0,-1-2-16 32,-2-5 0-32,0 3 0 15,0 6-2688-15,1-1-560 0,0-5-96 0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26.7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3E6931D-F5F0-41F1-9A08-780869DBEC83}" emma:medium="tactile" emma:mode="ink">
          <msink:context xmlns:msink="http://schemas.microsoft.com/ink/2010/main" type="writingRegion" rotatedBoundingBox="21629,9061 28812,9189 28793,10284 21609,10156"/>
        </emma:interpretation>
      </emma:emma>
    </inkml:annotationXML>
    <inkml:traceGroup>
      <inkml:annotationXML>
        <emma:emma xmlns:emma="http://www.w3.org/2003/04/emma" version="1.0">
          <emma:interpretation id="{B830A2B0-480A-4897-B0C7-96FCB87F4066}" emma:medium="tactile" emma:mode="ink">
            <msink:context xmlns:msink="http://schemas.microsoft.com/ink/2010/main" type="paragraph" rotatedBoundingBox="21629,9061 28812,9189 28793,10284 21609,101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C9AF50-569B-408F-B2C8-9027096ABD8E}" emma:medium="tactile" emma:mode="ink">
              <msink:context xmlns:msink="http://schemas.microsoft.com/ink/2010/main" type="line" rotatedBoundingBox="21629,9061 28812,9189 28793,10284 21609,10156"/>
            </emma:interpretation>
          </emma:emma>
        </inkml:annotationXML>
        <inkml:traceGroup>
          <inkml:annotationXML>
            <emma:emma xmlns:emma="http://www.w3.org/2003/04/emma" version="1.0">
              <emma:interpretation id="{66FDC0FC-3F6B-4302-83C8-8041D7E77B33}" emma:medium="tactile" emma:mode="ink">
                <msink:context xmlns:msink="http://schemas.microsoft.com/ink/2010/main" type="inkWord" rotatedBoundingBox="21627,9159 22863,9181 22847,10069 21611,10047">
                  <msink:destinationLink direction="to" ref="{FAA5674F-2461-4DB0-8B6F-58066B7855BB}"/>
                  <msink:destinationLink direction="from" ref="{771E7E41-435C-4C5E-A3DD-1DBE90B0053A}"/>
                  <msink:destinationLink direction="with" ref="{12224551-F1EF-4230-946F-94A7369773BD}"/>
                </msink:context>
              </emma:interpretation>
            </emma:emma>
          </inkml:annotationXML>
          <inkml:trace contextRef="#ctx0" brushRef="#br0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      <inkml:trace contextRef="#ctx0" brushRef="#br0" timeOffset="-720.05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      <inkml:trace contextRef="#ctx0" brushRef="#br0" timeOffset="698.96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      <inkml:trace contextRef="#ctx0" brushRef="#br0" timeOffset="-2093.66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      <inkml:trace contextRef="#ctx0" brushRef="#br0" timeOffset="1887.76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      <inkml:trace contextRef="#ctx0" brushRef="#br0" timeOffset="-1842.93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      <inkml:trace contextRef="#ctx0" brushRef="#br0" timeOffset="-1258.83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    </inkml:traceGroup>
        <inkml:traceGroup>
          <inkml:annotationXML>
            <emma:emma xmlns:emma="http://www.w3.org/2003/04/emma" version="1.0">
              <emma:interpretation id="{7A581A84-823A-448C-B7B3-193FF93E9C27}" emma:medium="tactile" emma:mode="ink">
                <msink:context xmlns:msink="http://schemas.microsoft.com/ink/2010/main" type="inkWord" rotatedBoundingBox="24307,9109 26534,9148 26515,10243 24288,10204"/>
              </emma:interpretation>
            </emma:emma>
          </inkml:annotationXML>
          <inkml:trace contextRef="#ctx0" brushRef="#br0" timeOffset="-29752.25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  <inkml:trace contextRef="#ctx0" brushRef="#br0" timeOffset="-42580.04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      <inkml:trace contextRef="#ctx0" brushRef="#br0" timeOffset="-28410.29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  <inkml:trace contextRef="#ctx0" brushRef="#br0" timeOffset="-28979.51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  <inkml:trace contextRef="#ctx0" brushRef="#br0" timeOffset="-27842.19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  <inkml:trace contextRef="#ctx0" brushRef="#br0" timeOffset="-27471.78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  </inkml:traceGroup>
        <inkml:traceGroup>
          <inkml:annotationXML>
            <emma:emma xmlns:emma="http://www.w3.org/2003/04/emma" version="1.0">
              <emma:interpretation id="{7B645EFB-D495-4DD7-8F26-46DDC0488146}" emma:medium="tactile" emma:mode="ink">
                <msink:context xmlns:msink="http://schemas.microsoft.com/ink/2010/main" type="inkWord" rotatedBoundingBox="27978,9774 28802,9788 28801,9821 27978,9807">
                  <msink:destinationLink direction="with" ref="{5C7848B6-3011-4A3C-9EE0-BD0B512FE8CE}"/>
                  <msink:destinationLink direction="to" ref="{351B5927-C88B-43B3-AF3F-359000A3A6E5}"/>
                  <msink:destinationLink direction="with" ref="{36098F65-76E5-4F91-B612-1D21D70467C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-58239.96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2:26.155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90E25F40-14A2-4856-AB2B-D15DB7B2EF83}" emma:medium="tactile" emma:mode="ink">
          <msink:context xmlns:msink="http://schemas.microsoft.com/ink/2010/main" type="writingRegion" rotatedBoundingBox="20578,11083 23233,9633 24126,11268 21471,12718"/>
        </emma:interpretation>
      </emma:emma>
    </inkml:annotationXML>
    <inkml:traceGroup>
      <inkml:annotationXML>
        <emma:emma xmlns:emma="http://www.w3.org/2003/04/emma" version="1.0">
          <emma:interpretation id="{AFA6D574-FAB2-445D-B9D7-79D373BE616D}" emma:medium="tactile" emma:mode="ink">
            <msink:context xmlns:msink="http://schemas.microsoft.com/ink/2010/main" type="paragraph" rotatedBoundingBox="20578,11083 23233,9633 23726,10536 21071,11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55870D-D712-454C-B973-E9A17D42C06A}" emma:medium="tactile" emma:mode="ink">
              <msink:context xmlns:msink="http://schemas.microsoft.com/ink/2010/main" type="line" rotatedBoundingBox="20578,11083 23233,9633 23726,10536 21071,11986">
                <msink:destinationLink direction="with" ref="{FBBF7481-DAFD-4782-985C-B8B86237D1D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307B25A-A194-438E-9674-F801BB6D2F1C}" emma:medium="tactile" emma:mode="ink">
                <msink:context xmlns:msink="http://schemas.microsoft.com/ink/2010/main" type="inkWord" rotatedBoundingBox="20578,11083 23233,9633 23726,10536 21071,11986">
                  <msink:destinationLink direction="to" ref="{351B5927-C88B-43B3-AF3F-359000A3A6E5}"/>
                  <msink:destinationLink direction="from" ref="{DC89B6F0-E8BC-4B94-8135-19C71E656308}"/>
                </msink:context>
              </emma:interpretation>
            </emma:emma>
          </inkml:annotationXML>
          <inkml:trace contextRef="#ctx0" brushRef="#br0">-6726 1225 5519 0,'0'0'496'0,"0"0"-496"0,-8-10 0 0,1 3 0 15,7 7 2768-15,0 0 464 0,0 0 96 0,0 0 0 16,0 0-2048-16,0 0-400 0,0 0-96 0,0 0-16 16,3-12-272-16,-3 12-64 0,0 0-16 0,16-1 0 15,-3 2-272-15,2 4-144 0,1 2 160 0,-1 3-160 16,2 1 144-16,0 4-144 0,0 2 128 0,-2 3-128 16,-2 4 128-16,1 1-128 0,-4 2 128 0,-1 0-128 15,-3 0 144-15,1 1-144 0,-2-1 160 0,-1-4-160 16,-3 1 176-16,-2-4-176 0,-3 1 192 0,1-3-192 15,-4 1 240-15,0-6-64 0,1-2-16 0,-3-1 0 0,-3 0 176 0,2 0 48 16,-2-5 0-16,12-5 0 0,-15-2 208 0,0 1 48 16,1 1 16-16,1-4 0 0,1-4 16 0,2-2 0 15,1 1 0-15,2-1 0 0,1-2-96 0,1 0-32 16,-1 1 0-16,5-3 0 0,1 14-160 0,0-13-48 16,0 2 0-16,0 11 0 0,7-13-144 0,1 1-48 15,2 0 0-15,4 4 0 0,-1 1-144 0,4 0 0 16,2 0 0-16,1 2 0 15,0 2-1968-15,1-2-272 0</inkml:trace>
          <inkml:trace contextRef="#ctx0" brushRef="#br0" timeOffset="1482.32">-6355 1251 1839 0,'0'0'0'0,"0"0"160"0,0 0-160 0,0 0 0 16,0 0 0-16,0 0 0 0,0 0 3600 0,0 0 688 0,0 0 144 0,0 0 32 16,7-9-2976-16,-7 9-592 0,0 0-112 0,13-3-16 15,1-1-240-15,-2 1-32 0,0 0-16 0,1 1 0 16,2 4-80-16,1-1-16 0,-3 1 0 0,1 0 0 15,-14-2-144-15,15 1-48 0,-3 6 0 0,-2-2 0 16,-10-5-192-16,0 0 176 0,0 0-176 0,0 0 160 16,8 14-160-16,-8-14 192 0,0 0-192 0,0 0 192 15,-1 18-64-15,-3-1-128 0,-2-3 192 0,-1-1-64 16,-3 1 64-16,-1-2 16 0,0-2 0 0,0 5 0 0,-2-1-64 16,1 3-16-16,0 1 0 0,0-2 0 15,1-3 0-15,2 1 0 0,1-1 0 0,1 1 0 16,0-1 0-16,4-1-128 0,3-12 192 0,-4 12-64 15,3 0 0-15,1-12-128 0,1 12 192 0,3-4-64 16,-4-8 64-16,0 0 16 0,0 0 0 0,11 5 0 0,-11-5 96 0,16-3 16 16,-1-1 0-16,0 1 0 0,2 0-48 0,0-2 0 15,-2-2 0-15,2 2 0 0,0 0-144 0,2 0-128 16,-1-1 192-16,1 1-192 0,0 0 144 0,-1 0-144 16,-1 0 0-16,-2 2 144 0,-1-1-288 0,0 1-64 0,-14 3-16 15</inkml:trace>
          <inkml:trace contextRef="#ctx0" brushRef="#br0" timeOffset="1693.26">-6358 1384 12895 0,'0'0'1152'0,"-14"-1"-928"15,14 1-224-15,0 0 0 0,-10-7 1552 0,10 7 272 16,0 0 48-16,0 0 16 0,0 0-1312 0,0 0-256 0,0 0-48 0,0 0-16 15,0 0-96-15,15-9-32 0,2 4 0 0,5 0 0 16,-3 0-128-16,4 0 160 0,5 0-160 0,0 2 160 0,1-2-160 0,3 3 0 16,0 0 0-16,2 0 128 0,0 1-128 0,-2-1 0 15,-1-5-160-15</inkml:trace>
          <inkml:trace contextRef="#ctx0" brushRef="#br0" timeOffset="2580.39">-5845 1024 1839 0,'0'0'0'0,"0"0"160"0,0 0-160 0,0 0 0 15,0 0 0-15,0 0 0 0,10-5 3328 0,-10 5 640 16,0 0 128-16,0 0 32 0,0 0-2896 0,0 0-576 15,0 0-112-15,0 0-32 0,0 0-176 0,0 0-32 16,0 0-16-16,0 0 0 0,0 0-16 0,0 0 0 16,0 0 0-16,0 0 0 0,-10 3 16 0,0 0 0 15,-2-1 0-15,12-2 0 0,-12-2 32 0,2-1 0 16,-1-2 0-16,3 3 0 0,8 2-48 0,-12 2 0 16,-1-4 0-16,13 2 0 0,-12 4-80 0,12-4-32 15,-12 5 0-15,12-5 0 0,0 0-160 0,-10 8 0 0,0 4 0 0,1-2 128 16,9-10-128-16,-5 14 0 0,5-14 0 0,-3 18 0 15,1-2 0-15,2 2 0 16,0-18 0-16,0 22 0 0,0-1 0 0,3-3 0 0,-1-3 0 0,-2-15 128 16,0 0 0-16,5 19-128 0,-1-4 192 0,-4-15-64 15,0 0 16-15,0 0 0 0,6 16 0 0,-6-16 0 16,0 0 64-16,0 0 16 0,0 0 0 0,0 0 0 16,10 13 80-16,-10-13 16 0,0 0 0 0,0 0 0 15,0 0 128-15,0 0 48 0,16 2 0 0,-3-4 0 16,-13 2-192-16,14-3-48 0,-14 3 0 0,13-4 0 15,-1-1-256-15,-12 5 0 0,14-5 128 0,-14 5-128 0,0 0-128 16,15-2-96-16,-1 1-16 0,-14 1-12960 16</inkml:trace>
          <inkml:trace contextRef="#ctx0" brushRef="#br0" timeOffset="3036.08">-5788 1086 4607 0,'0'0'400'0,"0"0"-400"0,0 0 0 0,0 0 0 0,12-5 2048 0,-2-2 336 16,0-1 64-16,2 3 16 0,-12 5-1488 0,15-2-288 15,-1-1-64-15,0-1-16 16,-1 3-112-16,-13 1-32 0,10 8 0 0,-10-8 0 0,0 0-96 0,0 0-32 15,10 10 0-15,-10-10 0 0,0 0-80 0,0 0-32 16,0 0 0-16,-3 22 0 0,-4-1 64 0,-1-4 16 16,-1-5 0-16,1-2 0 15,-1-2 64-15,1 1 16 0,-1-3 0 0,9-6 0 16,-10 5 80-16,10-5 32 0,0 0 0 0,0 0 0 16,0 0 16-16,0 0 0 0,0 0 0 0,0 0 0 0,0 0-48 0,0 0 0 0,0 0 0 0,0 0 0 15,0 0-144-15,0 0-48 0,0 0 0 0,0 0 0 16,14-8-144-16,1 3-128 15,0 2 144-15,-1-3-144 0,-1-2 128 0,1 1-128 16,0 2 0-16,1 2-8368 16,-2-1-1744-16</inkml:trace>
          <inkml:trace contextRef="#ctx0" brushRef="#br0" timeOffset="3534.74">-5571 976 6447 0,'0'0'576'0,"0"0"-576"0,0 0 0 0,0 0 0 15,0 0 2432-15,0 0 368 0,0 0 80 0,0 0 0 0,0 0-1760 0,0 0-352 0,0 0-80 0,14-8-16 31,-4 1-224-31,-10 7-32 0,13 0-16 0,-13 0 0 16,14-8-128-16,-14 8-16 0,0 0-16 0,13-5 0 16,-13 5 16-16,0 0 0 0,10-9 0 0,-10 9 0 15,0 0-112-15,0 0-16 0,0 0 0 0,0 0 0 0,0 0 192 0,0 0 16 16,0 0 16-16,0 0 0 0,0 0 32 0,0 0 0 0,0 0 0 0,0 0 0 16,0 0-224-16,0 0-32 0,7-12-128 0,-7 12 192 15,0 0-192-15,0 0 0 0,0 0 0 0,0 0 0 0,9 17 0 16,-3 2 0-1,0-1 0-15,-3-1 0 0,-3-17 0 0,3 19 0 0,-3 0 0 0,0-3 0 16,0-16 224-16,-1 21-48 16,-1-3-16-16,-1-1 0 0,-1-3-32 0,1-1-128 15,3-13 192-15,-5 14-64 0,0-4 32 0,5-10 0 16,-7 10 0-16,7-10 0 0,0 0 160 0,-10 7 48 16,10-7 0-16,-9 5 0 0,9-5 208 0,-10 0 64 15,2-3 0-15,8 3 0 0,0 0 0 0,0 0 0 16,-9-9 0-16,4 3 0 0,5 6-320 0,0 0-48 15,0 0-16-15,0 0 0 0,0 0-256 0,0 0 0 0,0 0 128 0,0 0-128 16,0 0-160-16,0 0-96 0,5 15 0 0,5-3-16 16</inkml:trace>
          <inkml:trace contextRef="#ctx0" brushRef="#br0" timeOffset="-3225.84">-8187 2300 1839 0,'0'0'0'0,"0"0"160"0,0 0-160 0,0 0 0 0,0 0 0 0,14 4 0 0,-14-4 3136 0,15 3 576 0,-15-3 128 0,15 2 32 15,-15-2-2144-15,15-5-416 0,-1 0-96 0,-1 0 0 0,-1-2 0 0,2-2 16 16,1-1 0-16,-1 0 0 0,-3 0-128 16,3-2-16-16,1-2-16 0,-1 3 0 15,-1-1-224-15,1 0-32 0,-4 2-16 0,2 0 0 16,0 1-256-16,-2 2-48 0,0-1-16 0,-10 8 0 16,10-7-192-16,-10 7-32 0,10-7-16 0,-10 7 0 0,0 0-96 0,0 0-16 15,0 0 0-15,0 0 0 0,0 0-128 0,0 0 160 16,10-5-160-16,-10 5 160 15,0 0-160-15,0 0 0 0,14 0 0 0,-14 0-15360 0</inkml:trace>
          <inkml:trace contextRef="#ctx0" brushRef="#br0" timeOffset="-3638.19">-7149 1034 13695 0,'0'0'608'0,"0"0"128"0,0 0-592 0,0 0-144 16,0 0 0-16,0 0 0 0,13 0 1072 0,-13 0 176 0,0 0 32 0,0 0 16 15,0 0-400-15,12-7-96 0,-12 7-16 0,14-5 0 0,-14 5-80 16,13-3 0-16,-4-6-16 0,-9 9 0 0,13 7-192 0,3-2-48 15,-16-5 0-15,13 5 0 0,1 5-272 0,-1 2-176 16,3 3 192-16,-3 1-192 16,1-3 192-16,-3 2-192 0,1 7 192 0,0 4-192 15,-2-1 144-15,2 2-144 0,-2 2 0 0,-1 2 144 16,-2 4-144-16,-1 4 128 0,-1 3-128 0,-1 2 128 16,-4-1-128-16,0 1 192 0,-4 0-192 0,1-5 192 0,-4-4 0 0,1-1 0 0,-3 3 0 15,-1-6 0 1,-2-6 48-16,-2 1 16 0,-1-1 0 0,0 2 0 15,-2-1 64-15,0 1 32 0,-3 0 0 0,0 0 0 0,-1 3 16 0,1-1 0 16,1 2 0-16,-1 1 0 0,-2 2-48 0,0-2 0 16,0-2 0-16,0-1 0 15,0-4-16-15,-4 2-16 0,-1-1 0 0,0-4 0 0,0-2-16 16,0-5 0-16,-3-3 0 0,-1-2 0 0,-1-1 48 0,0-2 16 16,-2-2 0-16,2-4 0 0,0-1-16 0,1 0-16 0,-1 4 0 0,3-6 0 15,2-1-48-15,0 1-16 16,0 0 0-16,2 1 0 0,1-1-48 0,5 0-16 15,2-1 0-15,2 1 0 0,0 4-176 0,3-4 192 16,0-1-192-16,12 3 192 0,-12-4-192 0,12 4 160 16,-13-3-160-16,13 3 160 0,-12-5-160 0,12 5 0 0,0 0 144 0,-12-2-144 0,3-3 0 0,9 5 128 31,-8-8-128-31,8 8 0 0,0 0 0 0,-12 0 0 0,4-5 0 0,8 5 0 16,0 0 0-16,-12 3 0 0,12-3 0 0,-12 2 0 15,2-4 0-15,10 2 0 0,0 0 0 0,-14 0 0 16,2-2 0-16,12 2 0 0,0 0 0 0,0 0 0 15,0 0 0-15,-10-1 0 0,2-3 0 16,8 4 0-16,0 0 0 0,0 0 0 0,0 0 0 0,0 0 0 16,0 0 0-16,0 0 0 0,0 0 0 0,0 0 0 15,-7-6 0-15,7 6-128 0,0 0 128 0,0 0 0 16,-8-4-128-16,8 4 128 0,-7-8-128 0,7 8 128 16,0 0 0-16,0 0-160 0,0 0 160 0,0 0 0 15,0 0 0-15,-10-2-128 0,10 2 128 0,0 0 0 16,-7-5 0-16,7 5-128 0,0 0 128 0,0 0 0 15,0 0-144-15,0 0 144 0,0 0 0 0,0 0-144 16,0 0 144-16,0 0 0 0,0 0 0 0,0 0 0 16,0 0 0-16,0 0 0 0,0 0 0 0,0 0 0 15,-4-12 0-15,4 12 0 0,0 0 0 0,0 0 0 16,-3-12 0-16,3 12 0 0,-3-8 0 0,3 8 0 16,0 0 0-16,0 0 0 0,-5-9 0 0,5 9 0 0,0 0 0 0,0 0 0 15,0 0 0-15,0 0 0 0,0 0 0 0,0 0 0 16,0 0 0-16,0 0 0 0,0 0 0 0,0 0 0 15,0 0 0-15,0 0 0 0,0 0 0 0,0 0 0 16,0 0-144-16,0 0 144 0,0 0 0 0,5 14 0 16,0-2 0-16,0 1 0 0,0 2-128 0,0 2 128 15,-2 0 0-15,3 0 0 0,-6-17 0 0,5 19 0 16,0-2 0-16,0 0 0 0,2-2 0 0,-1-1 0 0,-6-14 0 16,5 16 0-16,0 0 0 0,1-3 0 15,-6-13 0-15,6 14 0 0,-6-14 0 0,7 15 0 16,0-3 0-16,-7-12 0 0,0 0 0 0,0 0 0 0,0 0 0 0,0 0 0 15,0 0 0-15,0 0 160 0,0 0-160 0,0 0 160 16,0 0-160-16,0 0 160 0,0 0-160 0,0 0 160 16,0 0-32-16,0 0-128 0,0 0 192 0,0 0-64 15,0 0-128-15,0 0 160 0,0 0-160 0,0 0 160 16,0 0-160-16,0 0 0 0,0 0 0 0,0 0 0 16,0 0-208-16,0 0 16 0,0 0 16 0,0 0 0 15,0 0-3120-15,0 0-624 16</inkml:trace>
        </inkml:traceGroup>
      </inkml:traceGroup>
    </inkml:traceGroup>
    <inkml:traceGroup>
      <inkml:annotationXML>
        <emma:emma xmlns:emma="http://www.w3.org/2003/04/emma" version="1.0">
          <emma:interpretation id="{022A55BE-4FC6-4F9E-9946-B4940995B7D5}" emma:medium="tactile" emma:mode="ink">
            <msink:context xmlns:msink="http://schemas.microsoft.com/ink/2010/main" type="paragraph" rotatedBoundingBox="22283,11304 23766,10967 23896,11540 22413,118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372FFF-D744-42A3-A490-E1D25214B206}" emma:medium="tactile" emma:mode="ink">
              <msink:context xmlns:msink="http://schemas.microsoft.com/ink/2010/main" type="line" rotatedBoundingBox="22283,11304 23766,10967 23896,11540 22413,11877"/>
            </emma:interpretation>
          </emma:emma>
        </inkml:annotationXML>
        <inkml:traceGroup>
          <inkml:annotationXML>
            <emma:emma xmlns:emma="http://www.w3.org/2003/04/emma" version="1.0">
              <emma:interpretation id="{15083E88-DE58-45D8-901A-2896ACE43BC7}" emma:medium="tactile" emma:mode="ink">
                <msink:context xmlns:msink="http://schemas.microsoft.com/ink/2010/main" type="inkWord" rotatedBoundingBox="22283,11304 23766,10967 23896,11540 22413,11877"/>
              </emma:interpretation>
            </emma:emma>
          </inkml:annotationXML>
          <inkml:trace contextRef="#ctx0" brushRef="#br0" timeOffset="5633.39">-6739 2055 10127 0,'0'0'896'0,"-5"-7"-704"15,1-1-192-15,1-1 0 0,-1 1 2128 0,4 8 400 16,-3-10 80-16,1 1 16 0,2 1-1120 0,0 8-224 0,0 0-32 0,0 0-16 15,5-14-400-15,-5 14-64 0,0 0-32 0,11-7 0 16,-11 7-304-16,0 0-64 16,15-1-16-16,-2 4 0 0,-13-3-224 0,19 12-128 15,-2 1 160-15,2 3-160 0,-1 1 128 0,1 3-128 0,-2 2 0 16,-2 2 0-16,0 1 0 0,-1 2 0 0,-1 2 0 0,-1-2 0 16,-3-2 160-16,-1-1-160 0,-1 0 160 0,-4-2-160 15,-3 1 176-15,0-4-176 0,0-5 192 0,0-14-192 0,-5 17 224 0,-2-2-64 16,-1-5-16-16,1-2 0 15,-3-1 112-15,0-2 32 0,-2 0 0 0,12-5 0 16,-19-1 160-16,4-3 16 0,0 1 16 0,1-2 0 0,1 3 80 0,1-3 16 16,0-2 0-16,4-1 0 15,8 8 64-15,0 0 32 0,-7-14 0 0,3 4 0 16,4 10-192-16,2-13-32 0,-2 13-16 0,7-16 0 16,1 1-272-16,4 2-160 0,2 2 192 0,3 3-192 15,0-1 0-15,1 1 0 0,1-1 0 0,0 1 0 16,-1 1-304-16,2 0-16 0,1-1 0 0,-1 0-10880 15,2-1-2192-15</inkml:trace>
          <inkml:trace contextRef="#ctx0" brushRef="#br0" timeOffset="6647.18">-6213 2018 3679 0,'0'0'160'0,"0"0"32"0,-1-11-192 0,1 11 0 0,-2-13 0 0,2 13 0 16,0 0 3344-16,0 0 624 0,0-15 128 0,0 4 32 15,0 11-2368-15,0 0-480 0,0 0-80 0,0 0-32 16,0 0-128-16,0 0-16 0,0 0-16 0,0 0 0 16,0 0-464-16,0 0-96 0,0 0 0 0,0 0-16 15,0 0-288-15,3 16-144 0,1 2 160 0,-1 3-160 16,-1-1 128-16,-1 4-128 0,1-1 0 0,-2 3 144 0,0-4-16 0,2 0-128 16,-1 2 192-16,-1-1-64 0,0-4 0 0,0 1-128 15,2 2 192-15,-2-5-64 0,0 0-128 0,0-3 192 16,0-14-192-16,0 13 192 0,0 1-64 0,0-14-128 15,0 0 192-15,0 0-64 0,-2 10 48 16,2-10 0-16,0 0 0 0,0 0 0 0,0 0 112 0,0 0 32 16,0 0 0-16,0 0 0 0,-3-14-16 15,1 1 0-15,1-2 0 0,1 1 0 0,0 0-64 0,3 1-16 0,0-4 0 16,3 2 0-16,-1 1-96 0,1 1-128 0,5 1 176 0,0 2-176 16,1-1 0-16,2 3 0 15,-1 0 0-15,4 1 0 0,2 2 0 0,0 1 0 16,-3 3 0-16,3 1 0 0,0 1 0 0,-1 3 0 15,1 1-160-15,0 3 160 0,-2 2 0 0,-2 4-144 0,0 1 144 0,-3 0 0 16,-2 2 0-16,-3 2 0 0,-2-2 0 0,-3 0 0 16,-2-2 0-16,-2 0 0 0,-3 2 0 0,-2-3 0 15,-1-1 0-15,-4-3 0 0,-4-1 128 0,1-1-128 16,-2 1 208-16,-1-4-48 0,-3-2-16 0,1 1 0 16,-2-3 80-16,0-1 16 0,0 0 0 0,2-3 0 15,-1-2-16-15,4 0 0 0,2 0 0 0,3-2 0 16,-1-1-96-16,4 1-128 0,3 0 176 0,0 0-176 15,6 7-656-15,-3-15-240 0</inkml:trace>
          <inkml:trace contextRef="#ctx0" brushRef="#br0" timeOffset="7154.49">-5706 1872 12783 0,'0'0'560'0,"0"0"128"0,0 0-560 0,0 0-128 16,0 0 0-16,0 0 0 0,0 0 1296 0,0 0 240 0,0 0 32 0,0 0 16 16,-12-2-608-16,12 2-112 0,0 0-32 0,-14-5 0 15,2 0-128-15,4 2-16 16,8 3-16-16,0 0 0 0,-12-4-160 0,12 4-48 16,-12-5 0-16,4 0 0 0,8 5-144 0,0 0-48 0,-12 0 0 0,12 0 0 15,-12 5-80-15,12-5-32 0,-10 7 0 0,3 2 0 16,7-9-160-16,-5 13 128 0,0 4-128 15,1 0 128-15,3 2-128 0,-1 1 0 0,0-3 0 0,2 5 0 16,-1 3 0-16,-1 2 160 0,0-1-160 0,1-1 160 0,-3-1 32 0,3 0 16 0,-1-4 0 0,0-2 0 16,0-2 80-16,1-1 16 0,1 2 0 0,0-5 0 31,0-12 80-31,0 0 32 0,0 0 0 0,0 0 0 16,5 10 32-16,-5-10 16 0,0 0 0 0,0 0 0 15,13 0-16-15,1-4 0 0,-1-2 0 0,4-4 0 16,-1-2-144-16,-1 2-48 0,0-1 0 0,2 5 0 0,2-5-128 0,-1 3-128 0,-1 0 144 0,2 1-144 31,-2 2 0-31,0 0 0 0,-2-2 0 0,0 5 0 16</inkml:trace>
          <inkml:trace contextRef="#ctx0" brushRef="#br0" timeOffset="7594.25">-5644 1946 16239 0,'0'0'704'0,"0"0"176"0,0 0-704 0,0 0-176 0,0 0 0 0,0 0 0 15,0 0 944-15,12-8 144 0,0 0 48 0,-12 8 0 16,13-7-368-16,-1 0-80 0,-2-1-16 0,-10 8 0 16,16-2 0-16,-16 2 0 0,15-2 0 0,-15 2 0 15,15 0-192-15,-15 0-32 0,14 5-16 0,-14-5 0 16,0 0-192-16,0 0-48 0,13 10 0 0,-13-10 0 16,0 0-64-16,0 0 0 0,7 14-128 0,-7-14 192 15,0 0-16-15,3 15-16 0,-3-15 0 0,0 0 0 16,-1 14 0-16,1-14 0 0,-4 13 0 0,4-13 0 15,0 0 128-15,0 0 32 0,-3 12 0 0,3-12 0 16,0 0 144-16,0 0 48 0,0 0 0 0,0 0 0 0,0 0-112 0,0 0-16 16,0 0 0-16,0 0 0 15,0 0-64-15,0 0-32 0,0 0 0 0,15-5 0 0,-1 2-288 0,-1-1 0 16,-13 4 0-16,15-3 0 0,-1-2 0 0,-14 5 0 16,0 0-208-16,15-4-14992 15</inkml:trace>
          <inkml:trace contextRef="#ctx0" brushRef="#br0" timeOffset="7991.69">-5403 1904 10127 0,'0'0'896'0,"0"0"-704"16,0 0-192-16,0 0 0 0,0 0 1760 0,0 0 320 0,0 0 64 0,0 0 16 16,6-15-864-16,1 3-160 15,-2 2-48-15,-5 10 0 0,0 0-192 0,14-10-64 0,-4-2 0 0,2 5 0 16,-12 7-192-16,15-3-64 0,-1 1 0 15,-14 2 0-15,16-2-128 0,-2 4-16 0,-4 1-16 0,0 4 0 16,-10-7-176-16,12 10-48 0,-3 1 0 0,-3 0 0 16,-2 3-192-16,-1-2 176 0,-3-12-176 0,0 0 160 15,0 20-160-15,0-1 160 0,-1-2-160 0,-3 0 160 0,-1 0-32 16,2-1-128-16,-2 0 192 0,1-1-64 16,1-2 0-16,-1 1 0 0,1 0 0 0,0 1 0 0,-1-3 48 0,4-12 0 15,0 0 0-15,-1 15 0 16,1-15 80-16,-4 12 32 0,4-12 0 0,0 0 0 0,0 0 32 0,0 0 0 15,0 0 0-15,0 0 0 0,0 0 64 0,0 0 32 16,0 0 0-16,-8 7 0 0,8-7 16 0,0 0 0 16,-16 0 0-16,16 0 0 0,-11-7-144 0,11 7-32 15,-14-9 0-15,4 2 0 16,10 7-256-16,-9-8 160 0,-1 0-160 0,2-1 128 16,-1 1-1280-16,1-1-256 0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6:42.671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9AD40A79-A163-4DD0-8738-10C6DF71121E}" emma:medium="tactile" emma:mode="ink">
          <msink:context xmlns:msink="http://schemas.microsoft.com/ink/2010/main" type="inkDrawing" rotatedBoundingBox="17233,11043 18788,10929 18791,10971 17236,11084" semanticType="underline" shapeName="Other">
            <msink:sourceLink direction="with" ref="{F2CA6E68-B4B3-4000-9666-6ED596DA01FF}"/>
          </msink:context>
        </emma:interpretation>
      </emma:emma>
    </inkml:annotationXML>
    <inkml:trace contextRef="#ctx0" brushRef="#br0">-11827 1720 1839 0,'0'0'160'0,"0"0"-160"15,0 0 0-15,0 0 0 0,0 0 3472 0,0 0 672 0,0 0 128 16,0 0 16-16,0 0-2640 0,0 0-544 0,0 0-96 0,0 0-32 16,0 0-240-16,0 0-48 0,18 5-16 0,3 0 0 15,4-2-80-15,5-3-16 0,6-3 0 0,5 1 0 16,4 4-64-16,8-2 0 0,1-9-16 0,5 3 0 16,2 0 208-16,5 1 32 0,5 4 16 0,4-1 0 15,1 2 80-15,-1-2 0 0,-4-1 16 0,-2 0 0 16,-1-8-128-16,-4 3-16 0,-5-4-16 0,-3 5 0 15,-1 4-128-15,-6-1-32 0,-5-1 0 0,-4 2 0 16,-4 1-80-16,-1 1 0 0,-4-3-16 0,-6 3 0 16,-6-6 16-16,-4 3 0 0,-15 4 0 0,0 0 0 15,10-5 32-15,-10 5 16 0,0 0 0 16,0 0 0-16,0 0-128 0,0 0-32 0,4-6 0 0,-4 6 0 0,0 0-80 16,0 0-32-16,0 0 0 0,0 0 0 0,0 0-224 0,0 0 0 15,0 0 0-15,0 0 0 0,0 0 0 0,0 0 0 16,-12 6 0-16,12-6 0 15,-10 9-1616-15,10-9-368 0,-10 7-80 0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3:36.101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45621751-15EE-499B-8379-142F3F2FDBE1}" emma:medium="tactile" emma:mode="ink">
          <msink:context xmlns:msink="http://schemas.microsoft.com/ink/2010/main" type="inkDrawing" rotatedBoundingBox="13723,14298 15030,14196 15038,14293 13730,14395" semanticType="underline" shapeName="Other">
            <msink:sourceLink direction="with" ref="{D11D4555-19B5-4EBB-8E89-CE2F0A628F21}"/>
          </msink:context>
        </emma:interpretation>
      </emma:emma>
    </inkml:annotationXML>
    <inkml:trace contextRef="#ctx0" brushRef="#br0">-15083 4974 4607 0,'-27'0'192'0,"15"0"64"0,-2 0-256 0,-3-3 0 0,-3 1 0 0,1 2 0 16,2 2 3056-16,0-2 560 0,1 0 112 0,-1 1 32 16,1 1-2192-16,1 0-432 0,2 1-96 0,1-1-16 0,0-1-192 0,3 1-32 15,9-2-16-15,0 0 0 0,0 0-272 16,0 0-48-16,0 0-16 0,0 0 0 0,17 9-192 15,12 4-64-15,10 6 0 0,5-4 0 16,2-3 224-16,1-7 32 0,1-12 16 0,2 0 0 16,6-3 16-16,4 3 0 0,2 1 0 0,4 2 0 0,0-3-64 15,-3-1-16-15,1 0 0 0,2 1 0 0,-1 0-16 0,-4 0-16 16,-6-1 0-16,-2-1 0 0,-4 1-16 0,-5 1 0 16,-5 0 0-16,-5 2 0 0,-7-2 96 0,-5 2 0 15,-5 0 16-15,-5 0 0 0,-4 0 304 0,-8 5 64 16,0 0 16-16,0 0 0 0,0 0 16 0,-3-7 0 0,-4 1 0 0,0 0 0 15,1 3-512-15,-3 1-96 0,-1 4-32 0,0 0 0 16,0-1-224-16,1 1 0 16,1 5 0-16,8-7 0 0,-5 8 0 0,5-8-256 15,-6 11 16-15,3 4-18688 0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2:42.757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1FFE638E-7729-4BE4-930F-BB3E1ACEEB4B}" emma:medium="tactile" emma:mode="ink">
          <msink:context xmlns:msink="http://schemas.microsoft.com/ink/2010/main" type="inkDrawing" rotatedBoundingBox="17628,8215 19341,8118 19344,8162 17631,8259" semanticType="underline" shapeName="Other">
            <msink:sourceLink direction="with" ref="{F3C8F80C-822B-49F0-A3C3-CBA38279728D}"/>
          </msink:context>
        </emma:interpretation>
      </emma:emma>
    </inkml:annotationXML>
    <inkml:trace contextRef="#ctx0" brushRef="#br0">-11431-1106 1839 0,'0'0'160'0,"0"0"-160"0,0 0 0 0,13 1 0 0,3-2 2672 0,1-1 496 16,1 2 96-16,6 0 32 15,3 0-1808-15,5 0-352 0,5-2-80 0,4 2-16 16,6 4-192-16,28-6-32 0,5-1 624 0,-8-1-496 0,3-1-112 16,3 0 0-16,1-2-16 0,1-1-16 0,1 3 0 15,2 1 0-15,-2 1 0 0,-1-4-112 0,-4 0-32 16,-6 1 0-16,-4 1 0 0,-4-1-64 0,-4 3-16 15,-6-2 0-15,-6 3 0 0,-5 1 64 0,-7-1 0 16,-9 2 0-16,-5 0 0 0,-4-2 64 0,-5 1 0 0,-11 1 16 0,0 0 0 16,0 0 112-16,0 0 0 0,0 0 16 0,0 0 0 15,0 0-208-15,0 0-64 0,-10-4 0 0,-2 4 0 16,-1 4-384-16,-1-1-192 16,-1 0 160-16,-7 4-160 15,0 2-848-15,3 1-272 0,2 5-48 0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2:30.707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FBBF7481-DAFD-4782-985C-B8B86237D1DA}" emma:medium="tactile" emma:mode="ink">
          <msink:context xmlns:msink="http://schemas.microsoft.com/ink/2010/main" type="inkDrawing" rotatedBoundingBox="22122,11177 23725,10928 23730,10959 22127,11207" semanticType="underline" shapeName="Other">
            <msink:sourceLink direction="with" ref="{A955870D-D712-454C-B973-E9A17D42C06A}"/>
          </msink:context>
        </emma:interpretation>
      </emma:emma>
    </inkml:annotationXML>
    <inkml:trace contextRef="#ctx0" brushRef="#br0">-6937 1857 3679 0,'0'0'320'0,"0"0"-320"15,0 0 0-15,0 0 0 0,0 0 2992 0,13-2 528 16,2 2 96-16,6 0 32 0,6-2-2336 0,7 1-464 15,5-1-80-15,5-1-32 16,5-2-32-16,3-2-16 0,2-3 0 0,4-2 0 16,5 0-112-16,6 2-32 0,5 1 0 0,9 2 0 15,0-3 112-15,0-2 32 0,-1-1 0 0,-4-1 0 16,-6 1 80-16,1-1 32 0,-3-3 0 0,-6 7 0 16,-5 3-48-16,-6 1-16 0,-6-1 0 0,-6-2 0 15,-9 1-16-15,-7 1 0 0,-4 0 0 0,-6 2 0 0,-5-1-96 0,-10 6-32 0,0 0 0 0,0 0 0 31,0 0-48-31,0 0-16 0,0 0 0 0,0 0 0 0,0 0-240 0,0 0-48 16,-12-2-16-16,0 5 0 0,-1 4-224 0,-2 0 0 16,-2 1 0-16,0 1-11664 15,-2 1-2304-15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7:21.682"/>
    </inkml:context>
    <inkml:brush xml:id="br0">
      <inkml:brushProperty name="width" value="0.03528" units="cm"/>
      <inkml:brushProperty name="height" value="0.03528" units="cm"/>
      <inkml:brushProperty name="color" value="#375623"/>
      <inkml:brushProperty name="fitToCurve" value="1"/>
    </inkml:brush>
  </inkml:definitions>
  <inkml:traceGroup>
    <inkml:annotationXML>
      <emma:emma xmlns:emma="http://www.w3.org/2003/04/emma" version="1.0">
        <emma:interpretation id="{BF6985D3-0311-44F0-BF07-2359774D8DBE}" emma:medium="tactile" emma:mode="ink">
          <msink:context xmlns:msink="http://schemas.microsoft.com/ink/2010/main" type="writingRegion" rotatedBoundingBox="16543,15582 20902,14825 21098,15954 16740,16712"/>
        </emma:interpretation>
      </emma:emma>
    </inkml:annotationXML>
    <inkml:traceGroup>
      <inkml:annotationXML>
        <emma:emma xmlns:emma="http://www.w3.org/2003/04/emma" version="1.0">
          <emma:interpretation id="{FF8E793C-0DCB-494B-BA9E-C11AD7037B23}" emma:medium="tactile" emma:mode="ink">
            <msink:context xmlns:msink="http://schemas.microsoft.com/ink/2010/main" type="paragraph" rotatedBoundingBox="16543,15582 20902,14825 21098,15954 16740,16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2CF18-EA57-4AD2-9910-8F5EB356C341}" emma:medium="tactile" emma:mode="ink">
              <msink:context xmlns:msink="http://schemas.microsoft.com/ink/2010/main" type="line" rotatedBoundingBox="16543,15582 20902,14825 21098,15954 16740,16712"/>
            </emma:interpretation>
          </emma:emma>
        </inkml:annotationXML>
        <inkml:traceGroup>
          <inkml:annotationXML>
            <emma:emma xmlns:emma="http://www.w3.org/2003/04/emma" version="1.0">
              <emma:interpretation id="{A658914F-32DD-4FEE-9EE2-5E0E76740CF9}" emma:medium="tactile" emma:mode="ink">
                <msink:context xmlns:msink="http://schemas.microsoft.com/ink/2010/main" type="inkWord" rotatedBoundingBox="16543,15582 17879,15350 18000,16044 16664,16276">
                  <msink:destinationLink direction="with" ref="{99E9E551-7CB7-4A85-BD4E-6D73DC6AC59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-12503 6335 13247 0,'0'0'576'0,"0"0"128"0,0 0-560 0,5-12-144 15,2 4 0-15,-7 8 0 0,5-10 1200 0,5 3 208 16,4 2 32-16,3 1 16 0,1 1-688 0,1 1-144 16,1 2-32-16,4 2 0 0,3 1-144 0,7 3-16 0,3-1-16 0,0 3 0 15,-1 4 32-15,-2 3 16 0,0 6 0 0,0 1 0 16,-2 0-64-16,0 3-16 16,-5 0 0-16,-3 2 0 0,-4-6-16 0,-3 4-16 0,-5 2 0 0,-5 2 0 15,-4-2 16-15,-5-1 0 16,-6-3 0-16,-4 1 0 0,-3 0 32 0,-6-2 16 0,-4-4 0 0,0-1 0 15,-1-3 48-15,-1-1 16 0,-2-1 0 0,-1-5 0 0,-2-5 32 0,-1-1 16 32,3 1 0-32,5-4 0 0,3-1 192 0,3 0 48 0,2-1 0 15,3-3 0-15,4-1-32 0,4-1 0 0,-1 1 0 0,5-2 0 16,4-2-160-16,5 0-48 0,1 0 0 16,6-1 0-16,2-1-320 0,5 2-64 0,3 0-16 0,1 2 0 15,2-3-128-15,2 1 0 0,0 0 0 0,1 0 0 16,-1 5 0-16,0 4-144 0,1-4 144 0,-1 6-160 15,0 2-2592-15,-4-1-512 0,6-1-96 16,-3 2-32-16</inkml:trace>
          <inkml:trace contextRef="#ctx0" brushRef="#br0" timeOffset="1046.08">-11670 6164 4607 0,'0'0'400'0,"0"0"-400"0,0 0 0 0,0 0 0 16,0 0 3648-16,-8-8 640 0,-4-1 128 0,2 2 16 15,-1 1-2224-15,11 6-448 0,0 0-96 0,-11-4 0 16,11 4-560-16,-11 0-96 0,11 0-32 0,0 0 0 15,-8 7-592-15,8-7-128 0,-3 15-32 0,3-15 0 0,3 19-224 0,2-2 0 16,2-2 0-16,5 0 0 0,3-1 0 0,2-1 0 16,0-2 0-16,1-3 0 0,1-1 128 0,1 0 0 15,2-2-128-15,0 0 192 16,0-5-192-16,-1 0 176 0,-3-2-176 0,1-1 160 0,-4-2-16 0,0-2 0 16,-4-2 0-16,-3-1 0 0,-1-3 96 0,0-1 16 15,-4 1 0-15,0-3 0 0,-3 1 192 0,0-2 32 16,-1 0 16-16,-1 2 0 0,0 1-48 0,1 3 0 15,-1-5 0-15,0 6 0 0,2 10-192 0,0 0-32 16,-1-10-16-16,1 10 0 0,0 0-208 0,0 0 176 0,0 0-176 0,0 0 160 16,0 0-160-16,3 20 0 15,2 2-192-15,0 4 192 0,-2 3-192 0,3 4 192 0,0 5-160 0,1 1 160 16,0-2 0-16,0 2 0 16,-1 0 0-16,0-4 0 0,-3 3 0 0,-1 1 0 0,-2-2 0 0,0-2 0 15,-5-2 0-15,-2-1 0 0,-2-4 0 0,-1-2 0 16,0-4 0-16,-2-2 0 0,-1-3 128 0,-3-2-128 15,-1-4 128-15,-1-1-128 0,-3-5 192 0,3 0-192 16,1-2 240-16,2-1-64 0,1-2-16 0,2-3 0 16,0-3-32-16,1 1 0 0,11 5 0 0,-12-10 0 0,2-2 48 0,1 2 0 15,9 10 0-15,-8-13 0 16,1-1 0-16,2 2 0 0,1 0 0 0,3 4 0 16,1 8-176-16,1-12 192 0,3 0-192 0,-1 4 192 15,-3 8-192-15,12-7 0 0,2 2 0 0,-1 3 128 0,2-1-128 0,1 1 0 16,0 2 0-16,5 0 0 0,1-2 0 0,0 2 0 15,-2 2-144-15,0 2 144 0,1 1 0 0,-1-2 0 0,-1-1 0 16,-1-1 0 0,-1 4 0-16,0-1 0 0,0-4 0 0,0 0 0 15,-2-2 0-15,1 0 0 0,-1 1 0 0,0-1 0 16,-1-8 0-16,-1 1 0 0,-1 1 0 0,0 0 0 16,-2-4 128-16,0-2-128 0,-1-3 0 0,-3 0 144 0,1 2-144 0,0 0 160 15,-2 1-160-15,0 4 160 0,0-2-160 0,-5 12 160 16,0 0-160-16,7-17 160 0,-2 0-160 0,0 6 0 15,-5 11 0-15,0 0 128 0,0 0-128 0,5-12 0 0,-1 0 0 0,-4 12 0 16,0 0 0-16,0 0 0 0,0 0 0 0,0 0 0 16,0 0 0-16,0 15 0 0,-2 0 0 0,-2-5 0 31,4-10-1456-31,-6 14-160 0</inkml:trace>
        </inkml:traceGroup>
        <inkml:traceGroup>
          <inkml:annotationXML>
            <emma:emma xmlns:emma="http://www.w3.org/2003/04/emma" version="1.0">
              <emma:interpretation id="{986AA756-DEBC-40C0-B0F6-B53F73619C62}" emma:medium="tactile" emma:mode="ink">
                <msink:context xmlns:msink="http://schemas.microsoft.com/ink/2010/main" type="inkWord" rotatedBoundingBox="18654,15261 20910,14869 21098,15954 18843,16346">
                  <msink:destinationLink direction="with" ref="{AA7FDD73-C725-4B8F-B70B-AEEA10C31530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145.38">-9269 6046 2751 0,'0'0'128'0,"0"0"16"16,0 0-144-16,0 0 0 0,0 0 0 0,0 0 0 15,0 0 3792-15,0 0 736 0,0 0 144 0,0 0 16 0,10-7-3392 0,4 2-672 0,3 3-144 16,1-1-32-16,1-2-192 0,0 1-32 0,3 3-16 0,1-3 0 31,1 1 48-31,0 1 0 0,-2 0 0 0,-2 2 0 0,-1 0 128 0,-1 0 48 16,-2 2 0-16,-3 0 0 0,-13-2 112 0,0 0 32 16,12 5 0-16,-12-5 0 0,0 0-240 0,0 0-32 15,0 0-16-15,-3 20 0 0,-3-1 48 0,-2-1 16 16,-4 1 0-16,0 0 0 0,-1-1-144 0,-3 1-16 15,1 1-16-15,0 2 0 0,-2 4-176 0,0-3 160 16,2-1-160-16,0 0 160 0,-1-1-160 0,5 1 0 16,2 1 0-16,1 1 128 0,-3-2-128 0,5 0 0 15,1-7 0-15,1 2 0 0,1-1 0 0,3-3 0 0,0-13 0 0,5 15 0 16,0-3 128-16,-5-12-128 0,8 10 192 0,1-3-64 16,-9-7 144-16,15 4 32 15,0-3 0-15,2 1 0 0,0-4 80 0,2-3 0 0,0 0 16 0,1 2 0 16,0 3-64-16,0-2-16 0,-1-3 0 0,1 2 0 15,2-1-128-15,-1 1-16 0,-3 1-16 0,1-5 0 0,-4-3 0 16,0 2 0-16,1-1 0 0,-3 1 0 31,1-4-992-31,-4 0-208 0,-2 0-48 0</inkml:trace>
          <inkml:trace contextRef="#ctx0" brushRef="#br0" timeOffset="16505.9">-9227 6330 7359 0,'0'0'656'0,"0"0"-528"0,0 0-128 0,0 0 0 0,0 0 2784 0,0 0 528 15,0 0 96-15,0 0 32 0,0 0-1904 0,0 0-368 16,14-10-80-16,3 3 0 0,3 0-736 0,4 2-144 15,1 0-16-15,6 2-16 0,3 1-48 0,1 0-128 16,1 1 192-16,1-1-64 0,0-1 64 0,0-1 0 16,-1 1 0-16,-2 3 0 0,0-3-192 0</inkml:trace>
          <inkml:trace contextRef="#ctx0" brushRef="#br0" timeOffset="17040.34">-8629 5678 3679 0,'0'0'320'0,"0"0"-320"0,-8-5 0 0,-1 0 0 16,1 0 2688-16,-2 2 448 0,-1-1 112 0,3 3 16 16,8 1-1824-16,-12-2-352 0,12 2-80 0,-14-4-16 15,4 1-304-15,10 3-64 0,0 0-16 0,0 0 0 16,-12 2-224-16,12-2-64 0,-10 5 0 0,10-5 0 15,-8 12-80-15,1 0-32 0,7-12 0 0,-7 18 0 16,4 4-48-16,0 2-16 0,-1-2 0 0,2-2 0 16,1-1 0-16,1 3 0 0,0 3 0 0,1-4 0 0,-1-4 0 0,-1-1 0 15,1 5 0-15,0-3 0 0,0-18 0 0,0 19 0 16,0-19 0-16,1 19 0 0,1-2 48 0,-2-17 0 16,4 13 0-16,-4-13 0 15,0 0 16-15,5 15 16 0,-2-3 0 0,-3-12 0 16,0 0 64-16,0 0 16 0,0 0 0 0,15 5 0 15,-15-5 144-15,17-1 48 0,-2-4 0 0,-1 1 0 16,-14 4-48-16,17-5 0 0,-2-2 0 0,-1 2 0 16,-2 2-192-16,1-1-32 0,1 4-16 0,-1-1 0 0,1-3-80 0,-14 4-128 15,12 0 176-15,-2 0-14448 0</inkml:trace>
          <inkml:trace contextRef="#ctx0" brushRef="#br0" timeOffset="14772.26">-9948 6105 1839 0,'0'0'160'0,"0"0"-160"16,0 0 0-16,0 0 0 0,-3-15 3392 0,-1 3 656 0,4 12 128 0,0 0 32 16,4-15-2496-16,1 3-496 0,-5 12-112 0,10-10-16 0,3 1-576 0,3 4-112 31,1-2-16-31,1 4-16 0,4 5-128 0,2-1-32 0,1 1 0 0,1 3 0 16,1 0-48-16,0 4-16 0,0 4 0 0,0 1 0 15,2 1 32-15,-2 5 0 0,-2 2 0 0,-3 5 0 16,-3 6 64-16,0-1 16 0,-6 0 0 0,-1 0 0 0,-3-1 32 0,-4 1 16 0,-2-2 0 0,-3-1 0 31,-2 1-32-31,-1-2 0 0,-4-5 0 0,-1-1 0 0,-4-5 48 0,0 0 16 0,-2-2 0 16,-1-3 0-16,-3-5 48 0,-3-2 16 15,-2 0 0-15,2-2 0 0,1-1 96 0,1-5 16 0,1-4 0 16,-1 0 0-16,2 4 256 0,2-1 48 16,0-2 16-16,3-3 0 0,2-1 64 0,3 0 0 15,7 10 16-15,0 0 0 0,-4-19-320 0,4 2-64 16,4 4-16-16,4-1 0 0,2 1-304 0,2 1-64 15,-2-2-16-15,6 2 0 0,1 4-128 0,3 1 0 0,0 2 0 0,6 2 0 16,1 1 0-16,0 4 0 16,0 3-176-16,0 0-17616 0</inkml:trace>
          <inkml:trace contextRef="#ctx0" brushRef="#br0" timeOffset="13709.5">-10200 7021 20847 0,'0'0'912'0,"0"0"208"0,-9-9-896 0,9 9-224 16,0 0 0-16,-6-8 0 0,-1-2 1712 0,7 10 288 0,0 0 64 0,0 0 16 16,0 0-1168-16,0 0-224 0,0 0-48 0,0 0-16 15,17 0-624-15,1 2 0 0</inkml:trace>
          <inkml:trace contextRef="#ctx0" brushRef="#br0" timeOffset="17481.81">-8600 5790 2751 0,'0'0'256'0,"0"0"-256"0,0 0 0 0,0 0 0 15,13-3 2608-15,-1-1 464 0,2 4 112 0,-1-1 16 16,-1-5-1856-16,3 5-384 0,1-1-64 0,-1 2 0 16,-2 0-352-16,1 0-64 0,-14 0-16 0,17 5 0 0,-4 4-144 0,-1-3-48 15,-12-6 0-15,0 0 0 16,10 12 112-16,-3 2 32 0,-2 3 0 0,-5-4 0 0,0-13-128 0,-5 14-32 15,-2 1 0-15,-1-3 0 0,-2-2 16 0,0-3 0 16,-2-5 0-16,-2 3 0 0,-3 3 80 0,0-3 16 16,2-5 0-16,2 4 0 0,1-1 16 15,0 0 16-15,12-3 0 0,-12 0 0 0,12 0-16 0,0 0 0 0,0 0 0 0,0 0 0 0,-7-6-16 0,7 6-16 16,4-7 0-16,-4 7 0 0,0 0-352 0,17-7 0 31,3 0 0-31,2 4 128 0,2 3-128 0,1 2 0 16,-1-1 0-16,1-1 0 0,1 0 0 0,-3 2 0 15,1 1 0-15</inkml:trace>
          <inkml:trace contextRef="#ctx0" brushRef="#br0" timeOffset="18056.4">-8378 5616 3679 0,'0'0'320'0,"0"0"-320"0,0 0 0 0,0 0 0 16,0 0 1872-16,0 0 304 0,15 3 64 0,-2 0 16 16,1 1-1248-16,0-1-256 0,-1-1-48 0,2 0-16 0,2 1-240 0,0 0-64 15,0-1 0-15,0 0 0 0,-2-1-64 0,1 3-32 16,-1 1 0-16,0-5 0 0,-15 0 32 0,12-4 16 16,-12 4 0-16,0 0 0 0,10-5 176 0,-10 5 16 15,7-6 16-15,-7 6 0 0,0 0 224 0,0 0 64 16,0-12 0-16,-2 3 0 0,2 9 64 0,0 0 0 0,0 0 16 0,0 0 0 15,-10-8-304-15,10 8-64 0,0 0-16 0,0 0 0 16,0 0-272-16,0 0-64 16,0 0-16-16,0 0 0 0,-9 10-176 0,9-10 0 15,0 0 0-15,-1 24 0 0,1 1-160 0,1 2 160 16,3 0 0-16,-1 0-144 0,1-5 144 0,1 4 0 0,0 1 0 0,0-5-128 16,0-3 128-16,-2-1 0 0,-1 2 0 0,0-1 0 15,-1-4 0-15,1 1 0 0,-2-16 0 0,0 0 128 16,-2 18 16-16,1-4 16 15,1-14 0-15,-5 13 0 0,5-13 0 0,0 0 0 0,-11 10 0 0,11-10 0 16,-11 6 224-16,-3-3 32 0,-1-1 16 0,1-1 0 16,1-1 16-16,-1 0 0 0,1-3 0 0,-1 1 0 15,1 2-96-15,1 0-16 0,0 0 0 0,12 0 0 0,-12 4-336 0,12-4 0 16,-14 6 0-16,6 1-15040 16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7:23.664"/>
    </inkml:context>
    <inkml:brush xml:id="br0">
      <inkml:brushProperty name="width" value="0.03528" units="cm"/>
      <inkml:brushProperty name="height" value="0.03528" units="cm"/>
      <inkml:brushProperty name="color" value="#375623"/>
      <inkml:brushProperty name="fitToCurve" value="1"/>
    </inkml:brush>
  </inkml:definitions>
  <inkml:traceGroup>
    <inkml:annotationXML>
      <emma:emma xmlns:emma="http://www.w3.org/2003/04/emma" version="1.0">
        <emma:interpretation id="{99E9E551-7CB7-4A85-BD4E-6D73DC6AC594}" emma:medium="tactile" emma:mode="ink">
          <msink:context xmlns:msink="http://schemas.microsoft.com/ink/2010/main" type="inkDrawing" rotatedBoundingBox="16587,16366 18478,16328 18480,16410 16589,16448" semanticType="underline" shapeName="Other">
            <msink:sourceLink direction="with" ref="{A658914F-32DD-4FEE-9EE2-5E0E76740CF9}"/>
          </msink:context>
        </emma:interpretation>
      </emma:emma>
    </inkml:annotationXML>
    <inkml:trace contextRef="#ctx0" brushRef="#br0">35 49 6447 0,'0'0'576'15,"-12"5"-576"-15,0-3 0 0,12-2 0 0,-13 0 2528 0,13 0 400 0,0 0 80 16,0 0 0-16,0 0-1472 0,0 0-320 0,0 0-48 0,0 0-16 16,13 6-480-16,9-2-96 15,7-6-32-15,6 2 0 0,4 7-304 0,10-5-64 0,9-2-16 0,5-2 0 16,6 0 48-16,9 6 16 16,7 2 0-16,3-2 0 0,3-4 176 0,2 0 48 0,2 3 0 0,-3-3 0 15,-3-3 128-15,-1-1 48 16,-3 1 0-16,0 3 0 0,-2 0 80 0,-6-2 32 0,-4-5 0 0,-10 2 0 15,-9 0 112-15,-6 2 32 0,-8-2 0 16,-6 0 0-16,-5-2 80 0,-7 2 0 0,-9 1 16 0,-13 4 0 16,0 0 16-16,0 0 0 0,9-10 0 0,-9 10 0 15,0 0-96-15,0 0-32 0,-7-10 0 0,0 3 0 16,7 7-448-16,-12-1-96 0,12 1 0 0,-13 0-16 16,1 1-304-16,12-1 128 0,-10 4-128 0,10-4 0 15,-14 7 0-15,2 1 0 0,4 2 0 0,0 2 0 16,-1 2-1136-16,2-1-336 0,1 2-64 0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5-03-25T01:28:49.02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C1C354D-75B7-4D67-B5B3-64D0F3A1539E}" emma:medium="tactile" emma:mode="ink">
          <msink:context xmlns:msink="http://schemas.microsoft.com/ink/2010/main" type="inkDrawing"/>
        </emma:interpretation>
      </emma:emma>
    </inkml:annotationXML>
    <inkml:trace contextRef="#ctx0" brushRef="#br0">0 0 0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9.39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2224551-F1EF-4230-946F-94A7369773BD}" emma:medium="tactile" emma:mode="ink">
          <msink:context xmlns:msink="http://schemas.microsoft.com/ink/2010/main" type="inkDrawing" rotatedBoundingBox="22558,10032 23998,9984 24000,10033 22559,10081" semanticType="underline" shapeName="Other">
            <msink:sourceLink direction="with" ref="{66FDC0FC-3F6B-4302-83C8-8041D7E77B33}"/>
          </msink:context>
        </emma:interpretation>
      </emma:emma>
    </inkml:annotationXML>
    <inkml:trace contextRef="#ctx0" brushRef="#br0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4.6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C61563C-193E-4C7B-B3E0-91CFDB7C66A0}" emma:medium="tactile" emma:mode="ink">
          <msink:context xmlns:msink="http://schemas.microsoft.com/ink/2010/main" type="writingRegion" rotatedBoundingBox="18919,11956 20142,11026 20567,11585 19344,12515"/>
        </emma:interpretation>
      </emma:emma>
    </inkml:annotationXML>
    <inkml:traceGroup>
      <inkml:annotationXML>
        <emma:emma xmlns:emma="http://www.w3.org/2003/04/emma" version="1.0">
          <emma:interpretation id="{A33A35D9-2195-4BCF-AE7F-91C77F7336B7}" emma:medium="tactile" emma:mode="ink">
            <msink:context xmlns:msink="http://schemas.microsoft.com/ink/2010/main" type="paragraph" rotatedBoundingBox="18919,11956 20142,11026 20567,11585 19344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CD4D36-733F-4746-8D3E-C317A711B073}" emma:medium="tactile" emma:mode="ink">
              <msink:context xmlns:msink="http://schemas.microsoft.com/ink/2010/main" type="line" rotatedBoundingBox="18919,11956 20142,11026 20567,11585 19344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47F9D346-E442-485D-9601-327F9C017D7E}" emma:medium="tactile" emma:mode="ink">
                <msink:context xmlns:msink="http://schemas.microsoft.com/ink/2010/main" type="inkWord" rotatedBoundingBox="18919,11956 20142,11026 20567,11585 19344,12515">
                  <msink:destinationLink direction="from" ref="{FAA5674F-2461-4DB0-8B6F-58066B7855BB}"/>
                  <msink:destinationLink direction="to" ref="{DC89B6F0-E8BC-4B94-8135-19C71E656308}"/>
                </msink:context>
              </emma:interpretation>
            </emma:emma>
          </inkml:annotationXML>
          <inkml:trace contextRef="#ctx0" brushRef="#br0">-9900 2593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      <inkml:trace contextRef="#ctx0" brushRef="#br0" timeOffset="1204.6">-9211 2166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      <inkml:trace contextRef="#ctx0" brushRef="#br0" timeOffset="1669.36">-8823 2037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        <inkml:trace contextRef="#ctx0" brushRef="#br0" timeOffset="719.64">-9312 2094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1:33.018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DC89B6F0-E8BC-4B94-8135-19C71E656308}" emma:medium="tactile" emma:mode="ink">
          <msink:context xmlns:msink="http://schemas.microsoft.com/ink/2010/main" type="inkDrawing" rotatedBoundingBox="20320,12042 20938,11675 21166,12059 20548,12426" semanticType="callout" shapeName="Other">
            <msink:sourceLink direction="from" ref="{A307B25A-A194-438E-9674-F801BB6D2F1C}"/>
            <msink:sourceLink direction="to" ref="{47F9D346-E442-485D-9601-327F9C017D7E}"/>
          </msink:context>
        </emma:interpretation>
      </emma:emma>
    </inkml:annotationXML>
    <inkml:trace contextRef="#ctx0" brushRef="#br0">-8676 2683 2751 0,'0'0'256'0,"0"0"-256"16,0 0 0-16,0 0 0 0,0 0 3328 0,0 0 640 15,0 0 112-15,0 0 16 0,0 0-2304 0,0 0-448 16,0 0-112-16,0 0-16 0,0 0-416 0,0 0-96 16,0 0 0-16,0 0-16 0,0 0-320 0,0 0-64 15,13 14-16-15,-3-3 0 0,-10-11-16 0,14 17 0 16,3 2 0-16,-2 1 0 0,0 1-64 0,1-4-16 16,6 1 0-16,-4 1 0 0,-1-1-32 0,0 1-16 15,2-2 0-15,-1 0 0 0,-1 0-16 0,2 0-128 0,-4-2 192 16,2-1-64-16,-3-4-128 0,-6 0 192 0,-8-10-192 0,10 10 192 15,-10-10-48-15,0 0 0 0,0 0 0 16,0 0 0-16,4 12 112 0,-4-12 32 0,0 0 0 0,0 0 0 16,0 0 32-16,0 0 16 0,-12 5 0 0,12-5 0 15,-15-3-16-15,-1-1-16 16,1 1 0-16,1-4 0 0,-1-3 16 0,0-4 16 0,-4 1 0 0,4-1 0 16,0 1-16-16,-2 1 0 0,0-2 0 0,2 2 0 15,0 1-64-15,1 2 0 0,0 1-16 0,3-1 0 16,0 1-80-16,3 1-16 0,8 7 0 0,-10-5 0 15,1-2-144-15,9 7 128 0,-8-8-128 0,1 1 128 16,7 7-128-16,0 0 0 0,-8-7 0 0,1 0 128 16,7 7-128-16,0 0 0 0,0 0 0 0,0 0 0 15,-9-10 0-15,3 2 128 0,6 8-128 0,0 0 0 16,-5-10 0-16,5 10 0 0,0 0 0 0,0 0 0 16,0 0 0-16,0 0 0 0,1-12 0 0,-1 12 0 0,0 0 0 0,10-10 0 15,-10 10-128-15,14-7 128 0,0-3 0 0,1 1 0 16,0 1 0-16,2-1 0 0,3 1 0 0,2-2 0 15,0-1 0-15,2 1 0 0,1 0 0 0,2 0 0 16,-1-2 0-16,1 2 0 0,-2 1 0 0,-1 3 0 16,-4-3 0-16,-1 2 0 0,-4 1 0 0,-1 1 0 15,-4 1 0-15,-10 4 0 0,0 0 0 0,0 0 0 16,12-1 0-16,-12 1 0 0,0 0 128 0,0 0-128 0,0 0 0 0,0 0 128 16,0 0-128-16,0 0 0 0,0 0 0 0,0 0 0 15,12-6 0-15,-12 6 128 0,13-3-128 0,-13 3 0 16,14-3 0-16,-14 3 0 0,13-4 0 0,-1 4 0 15,-12 0 0-15,14-3 0 0,-14 3 0 0,0 0 0 16,12-4 0-16,-12 4 0 0,0 0 0 0,0 0 0 16,0 0 128-16,10-3-128 0,-10 3 0 0,0 0 128 0,0 0-128 15,0 0 0-15,12 0 0 0,-12 0 0 16,0 0 0-16,0 0 128 0,15 3-128 0,-15-3 0 16,15 4 0-16,-1 1 0 0,-14-5 0 0,18 3 0 15,1 2 0-15,-1-1 0 0,3-1 0 0,-1 1 0 16,-1-3 0-16,-2-1-320 0,0-1 48 0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3:59.98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24E1A0FB-9EC6-498F-8326-1BC4A1FF0F33}" emma:medium="tactile" emma:mode="ink">
          <msink:context xmlns:msink="http://schemas.microsoft.com/ink/2010/main" type="inkDrawing" rotatedBoundingBox="15869,14151 17544,13970 17548,14000 15872,14181" semanticType="underline" shapeName="Other">
            <msink:sourceLink direction="with" ref="{65DB8D95-BE12-4960-888C-3BB6AA68E103}"/>
          </msink:context>
        </emma:interpretation>
      </emma:emma>
    </inkml:annotationXML>
    <inkml:trace contextRef="#ctx0" brushRef="#br0">-13141 4842 4607 0,'0'0'192'0,"-12"0"64"0,-2 0-256 0,2 0 0 15,1-4 0-15,11 4 0 0,0 0 3632 0,0 0 672 0,0 0 144 0,0 0 32 16,0 0-2720-16,0 0-544 15,0 0-96-15,0 0-32 0,0 0-256 0,15-1-64 0,7-3-16 0,7 3 0 16,5 1 32-16,8-4 16 0,7-2 0 0,5-1 0 16,2 0-64-16,7 0-16 15,3 2 0-15,5-5 0 0,3-2-96 0,4 2-32 16,3 1 0-16,1 1 0 0,-1 0-64 0,-3 1-16 0,-4 5 0 0,-2-5 0 0,-1-3-80 0,-4 2-32 16,-6-1 0-16,-1 4 0 15,-3 0-32-15,-3 0-16 0,-3 0 0 0,-9 0 0 16,-8 3 400-16,-7-1 80 0,-8-1 0 0,-7 1 16 0,-12 3-576 0,0 0-112 15,0 0-32-15,0 0 0 16,0 0 240-16,0 0 32 0,0 0 16 0,0 0 0 16,0 0-224-16,0 0-32 0,-14-9-16 0,14 9 0 0,-5 7-144 0,-5 0 0 15,-5-5 0-15,3 1 0 16,12-3-1568-16,0 0-288 0,-7 17-64 16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7:14.991"/>
    </inkml:context>
    <inkml:brush xml:id="br0">
      <inkml:brushProperty name="width" value="0.03528" units="cm"/>
      <inkml:brushProperty name="height" value="0.03528" units="cm"/>
      <inkml:brushProperty name="color" value="#375623"/>
      <inkml:brushProperty name="fitToCurve" value="1"/>
    </inkml:brush>
  </inkml:definitions>
  <inkml:traceGroup>
    <inkml:annotationXML>
      <emma:emma xmlns:emma="http://www.w3.org/2003/04/emma" version="1.0">
        <emma:interpretation id="{378A7702-24F6-4D84-AD89-1DEEF2F3640E}" emma:medium="tactile" emma:mode="ink">
          <msink:context xmlns:msink="http://schemas.microsoft.com/ink/2010/main" type="inkDrawing" rotatedBoundingBox="13512,16920 15078,16793 15084,16867 13518,16994" semanticType="underline" shapeName="Other"/>
        </emma:interpretation>
      </emma:emma>
    </inkml:annotationXML>
    <inkml:trace contextRef="#ctx0" brushRef="#br0">-15458 7608 1839 0,'-16'6'160'0,"16"-6"-160"0,-17 1 0 0,1 1 0 16,1 1 3872-16,5-1 736 0,10-2 160 0,0 0 32 0,-14 0-2704 0,14 0-544 15,0 0-96-15,0 0-32 0,0 0-496 0,0 0-96 16,0 0-32-16,0 0 0 0,24 0-400 0,7 0-80 16,6-2 0-16,5 2-16 0,11-1-48 0,6 1-16 15,7 0 0-15,5 1 0 16,4-2 32-16,1-3 16 0,2-1 0 0,1 0 0 16,-1 2 96-16,2-1 32 0,1 1 0 0,-1-2 0 0,-3-2 48 0,-4 0 16 15,-3 1 0-15,-6-3 0 0,-5-1 16 0,-8 5 0 0,-7-4 0 0,-7 3 0 16,-6-1 32-16,-7 0 16 0,-8 2 0 0,-5 0 0 31,-11 5 224-31,0 0 64 0,0 0 0 0,0 0 0 0,-2-12 48 0,2 12 16 16,-9-10 0-16,1 5 0 0,8 5-496 0,-14-4-80 15,3 3-32-15,0 1 0 0,11 0-288 0,-13 5 0 16,1 0 128-16,12-5-128 0,-12 8 0 0,0 3 0 0,0-1 0 0,-1 0-13216 16,-1 0-2544-16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4:12.921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2B6CF1DA-5997-4FD0-AB08-BB4AB8C2C178}" emma:medium="tactile" emma:mode="ink">
          <msink:context xmlns:msink="http://schemas.microsoft.com/ink/2010/main" type="inkDrawing" rotatedBoundingBox="18575,13795 20372,13590 20378,13642 18580,13847" semanticType="underline" shapeName="Other">
            <msink:sourceLink direction="with" ref="{5A5D80A6-B701-4CBE-8121-02BD9D38F925}"/>
          </msink:context>
        </emma:interpretation>
      </emma:emma>
    </inkml:annotationXML>
    <inkml:trace contextRef="#ctx0" brushRef="#br0">-10485 4474 1839 0,'0'0'0'0,"0"0"160"16,0 0-160-16,0 0 0 0,0 0 0 0,0 0 0 0,0 0 2816 0,0 0 544 0,21 9 96 0,1-2 32 15,3-4-2240-15,6 0-448 0,4-3-96 0,6-1 0 16,4-1 32-16,8-1 16 15,3-2 0-15,6-1 0 0,3-5 176 0,6 2 32 16,9 2 16-16,6-1 0 0,7-2-48 0,0 1-16 16,0-1 0-16,-3 0 0 0,-5-2-208 0,-4 0-64 15,-3-1 0-15,-5 3 0 0,-6 6-128 0,-4-1-16 0,-7-2-16 0,-5 1 0 16,-9-1-96-16,-5 0 0 0,-3 0-16 0,-7 0 0 16,-8-1 64-16,-4 3 16 0,-15 5 0 0,0 0 0 0,10-9 0 15,-10 9 0-15,0 0 0 0,0 0 0 0,0 0-128 0,0 0-32 16,0 0 0-16,-13-1 0 15,-1 6-288-15,-1 2 0 0,0 1 0 0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7:40.630"/>
    </inkml:context>
    <inkml:brush xml:id="br0">
      <inkml:brushProperty name="width" value="0.03528" units="cm"/>
      <inkml:brushProperty name="height" value="0.03528" units="cm"/>
      <inkml:brushProperty name="color" value="#375623"/>
      <inkml:brushProperty name="fitToCurve" value="1"/>
    </inkml:brush>
  </inkml:definitions>
  <inkml:traceGroup>
    <inkml:annotationXML>
      <emma:emma xmlns:emma="http://www.w3.org/2003/04/emma" version="1.0">
        <emma:interpretation id="{AA7FDD73-C725-4B8F-B70B-AEEA10C31530}" emma:medium="tactile" emma:mode="ink">
          <msink:context xmlns:msink="http://schemas.microsoft.com/ink/2010/main" type="inkDrawing" rotatedBoundingBox="19188,16151 20941,16070 20944,16146 19192,16227" semanticType="underline" shapeName="Other">
            <msink:sourceLink direction="with" ref="{986AA756-DEBC-40C0-B0F6-B53F73619C62}"/>
          </msink:context>
        </emma:interpretation>
      </emma:emma>
    </inkml:annotationXML>
    <inkml:trace contextRef="#ctx0" brushRef="#br0">0 112 4607 0,'0'0'192'0,"0"0"64"0,0 0-256 0,0 0 0 16,0 0 0-16,14 0 0 0,1 0 3200 0,3-2 608 0,6 1 112 0,3-1 32 16,5 2-2688-16,6-2-544 0,9 1-96 0,5-1-32 15,4 2 160-15,5 0 16 0,9 0 16 0,3-2 0 16,3-1 256-16,2 1 48 0,1 0 16 0,-1 1 0 16,3-3-128-16,1 3-16 0,-1 1-16 0,-7-2 0 15,-2-1-208-15,-3-1-32 0,-3 1-16 0,-3-1 0 16,-6-2-128-16,-4-3-32 0,-8-1 0 0,-4 3 0 15,-7 1 32-15,-5-1 0 0,-6-2 0 0,-6 3 0 16,-1 0 112-16,-16 6 32 0,10-6 0 0,-10 6 0 16,0 0-144-16,0 0-32 0,0 0 0 0,0 0 0 0,0 0-288 15,0 0-64-15,0 0-16 0,0 0 0 0,0 0-160 0,0 0 128 16,0 0-128-16,0 0 128 0,-2 17-128 0,-5-2 0 16,-1 0 0-16,-2 0-12656 15,-2 1-2560-15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20BCE2B-EDB4-4BFA-A2C3-6EE35C9DBD0E}" emma:medium="tactile" emma:mode="ink">
          <msink:context xmlns:msink="http://schemas.microsoft.com/ink/2010/main" type="writingRegion" rotatedBoundingBox="959,4122 4865,3782 4965,4930 1059,5270"/>
        </emma:interpretation>
      </emma:emma>
    </inkml:annotationXML>
    <inkml:traceGroup>
      <inkml:annotationXML>
        <emma:emma xmlns:emma="http://www.w3.org/2003/04/emma" version="1.0">
          <emma:interpretation id="{9F2DDCE7-CB5D-4CA3-B2E8-F48DEF072ECE}" emma:medium="tactile" emma:mode="ink">
            <msink:context xmlns:msink="http://schemas.microsoft.com/ink/2010/main" type="paragraph" rotatedBoundingBox="959,4122 4865,3782 4965,4930 1059,5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FD84CC-37AA-4F9A-807F-D8C30C859D2C}" emma:medium="tactile" emma:mode="ink">
              <msink:context xmlns:msink="http://schemas.microsoft.com/ink/2010/main" type="line" rotatedBoundingBox="959,4122 4865,3782 4965,4930 1059,5270"/>
            </emma:interpretation>
          </emma:emma>
        </inkml:annotationXML>
        <inkml:traceGroup>
          <inkml:annotationXML>
            <emma:emma xmlns:emma="http://www.w3.org/2003/04/emma" version="1.0">
              <emma:interpretation id="{64235020-05CF-4EB3-876E-3938E40B677C}" emma:medium="tactile" emma:mode="ink">
                <msink:context xmlns:msink="http://schemas.microsoft.com/ink/2010/main" type="inkWord" rotatedBoundingBox="973,4283 1469,4240 1511,4721 1015,4764"/>
              </emma:interpretation>
              <emma:one-of disjunction-type="recognition" id="oneOf0">
                <emma:interpretation id="interp0" emma:lang="" emma:confidence="1">
                  <emma:literal>To</emma:literal>
                </emma:interpretation>
                <emma:interpretation id="interp1" emma:lang="" emma:confidence="0">
                  <emma:literal>to</emma:literal>
                </emma:interpretation>
                <emma:interpretation id="interp2" emma:lang="" emma:confidence="0">
                  <emma:literal>TO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•To</emma:literal>
                </emma:interpretation>
              </emma:one-of>
            </emma:emma>
          </inkml:annotationXML>
      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  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  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    </inkml:traceGroup>
        <inkml:traceGroup>
          <inkml:annotationXML>
            <emma:emma xmlns:emma="http://www.w3.org/2003/04/emma" version="1.0">
              <emma:interpretation id="{018BBBB7-5E36-478F-B3F5-C161FDCD54F7}" emma:medium="tactile" emma:mode="ink">
                <msink:context xmlns:msink="http://schemas.microsoft.com/ink/2010/main" type="inkWord" rotatedBoundingBox="1881,4042 4865,3782 4965,4930 1980,5190"/>
              </emma:interpretation>
              <emma:one-of disjunction-type="recognition" id="oneOf1">
                <emma:interpretation id="interp5" emma:lang="" emma:confidence="0.5">
                  <emma:literal>And</emma:literal>
                </emma:interpretation>
                <emma:interpretation id="interp6" emma:lang="" emma:confidence="0">
                  <emma:literal>A'nd</emma:literal>
                </emma:interpretation>
                <emma:interpretation id="interp7" emma:lang="" emma:confidence="0">
                  <emma:literal>lA'nd</emma:literal>
                </emma:interpretation>
                <emma:interpretation id="interp8" emma:lang="" emma:confidence="0">
                  <emma:literal>A'ng</emma:literal>
                </emma:interpretation>
                <emma:interpretation id="interp9" emma:lang="" emma:confidence="0">
                  <emma:literal>A'ind</emma:literal>
                </emma:interpretation>
              </emma:one-of>
            </emma:emma>
          </inkml:annotationXML>
      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  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  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  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    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  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        <inkml:trace contextRef="#ctx0" brushRef="#br0" timeOffset="26833.1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23.43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2D10D9E-F216-4DFC-8812-FE3041A09ADC}" emma:medium="tactile" emma:mode="ink">
          <msink:context xmlns:msink="http://schemas.microsoft.com/ink/2010/main" type="writingRegion" rotatedBoundingBox="3439,4904 8354,2793 9203,4771 4288,6881"/>
        </emma:interpretation>
      </emma:emma>
    </inkml:annotationXML>
    <inkml:traceGroup>
      <inkml:annotationXML>
        <emma:emma xmlns:emma="http://www.w3.org/2003/04/emma" version="1.0">
          <emma:interpretation id="{5F35B188-C985-4C29-A738-3EC44046B836}" emma:medium="tactile" emma:mode="ink">
            <msink:context xmlns:msink="http://schemas.microsoft.com/ink/2010/main" type="paragraph" rotatedBoundingBox="3408,5146 6227,3374 6821,4320 4003,6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34BECD-74AC-4E2E-BFB1-56BC1318F716}" emma:medium="tactile" emma:mode="ink">
              <msink:context xmlns:msink="http://schemas.microsoft.com/ink/2010/main" type="line" rotatedBoundingBox="3408,5146 6227,3374 6821,4320 4003,6092"/>
            </emma:interpretation>
          </emma:emma>
        </inkml:annotationXML>
        <inkml:traceGroup>
          <inkml:annotationXML>
            <emma:emma xmlns:emma="http://www.w3.org/2003/04/emma" version="1.0">
              <emma:interpretation id="{37872C69-96BA-4664-AC59-67043E9A53E9}" emma:medium="tactile" emma:mode="ink">
                <msink:context xmlns:msink="http://schemas.microsoft.com/ink/2010/main" type="inkWord" rotatedBoundingBox="3408,5146 5051,4114 5630,5035 3988,6068">
                  <msink:destinationLink direction="with" ref="{374B8E67-C870-4291-AB4F-4910223DDCF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        <inkml:trace contextRef="#ctx0" brushRef="#br0" timeOffset="1060.01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      <inkml:trace contextRef="#ctx0" brushRef="#br0" timeOffset="5358.39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      <inkml:trace contextRef="#ctx0" brushRef="#br0" timeOffset="4798.14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      <inkml:trace contextRef="#ctx0" brushRef="#br0" timeOffset="6106.75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      <inkml:trace contextRef="#ctx0" brushRef="#br0" timeOffset="-8466.59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    </inkml:traceGroup>
        <inkml:traceGroup>
          <inkml:annotationXML>
            <emma:emma xmlns:emma="http://www.w3.org/2003/04/emma" version="1.0">
              <emma:interpretation id="{250A816B-5AA0-4B88-94A8-97DF2C343E44}" emma:medium="tactile" emma:mode="ink">
                <msink:context xmlns:msink="http://schemas.microsoft.com/ink/2010/main" type="inkWord" rotatedBoundingBox="5418,4068 6310,3507 6821,4320 5929,4881"/>
              </emma:interpretation>
              <emma:one-of disjunction-type="recognition" id="oneOf1">
                <emma:interpretation id="interp1" emma:lang="" emma:confidence="0.5">
                  <emma:literal>IL</emma:literal>
                </emma:interpretation>
                <emma:interpretation id="interp2" emma:lang="" emma:confidence="0">
                  <emma:literal>TL</emma:literal>
                </emma:interpretation>
                <emma:interpretation id="interp3" emma:lang="" emma:confidence="0">
                  <emma:literal>FL</emma:literal>
                </emma:interpretation>
                <emma:interpretation id="interp4" emma:lang="" emma:confidence="0">
                  <emma:literal>QL</emma:literal>
                </emma:interpretation>
                <emma:interpretation id="interp5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7463.76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      <inkml:trace contextRef="#ctx0" brushRef="#br0" timeOffset="9149.52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      </inkml:traceGroup>
      </inkml:traceGroup>
    </inkml:traceGroup>
    <inkml:traceGroup>
      <inkml:annotationXML>
        <emma:emma xmlns:emma="http://www.w3.org/2003/04/emma" version="1.0">
          <emma:interpretation id="{4A614C8B-4DE2-4555-A418-D36B3C71A662}" emma:medium="tactile" emma:mode="ink">
            <msink:context xmlns:msink="http://schemas.microsoft.com/ink/2010/main" type="paragraph" rotatedBoundingBox="5500,4902 8674,3539 9203,4771 6029,61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938D6B5-93CE-4706-831D-D6F9BB471B27}" emma:medium="tactile" emma:mode="ink">
              <msink:context xmlns:msink="http://schemas.microsoft.com/ink/2010/main" type="line" rotatedBoundingBox="5500,4902 8674,3539 9203,4771 6029,6134"/>
            </emma:interpretation>
          </emma:emma>
        </inkml:annotationXML>
        <inkml:traceGroup>
          <inkml:annotationXML>
            <emma:emma xmlns:emma="http://www.w3.org/2003/04/emma" version="1.0">
              <emma:interpretation id="{C9546C43-9BDE-469A-A52A-5AA1F15FE543}" emma:medium="tactile" emma:mode="ink">
                <msink:context xmlns:msink="http://schemas.microsoft.com/ink/2010/main" type="inkWord" rotatedBoundingBox="5587,4855 6962,4480 7228,5453 5853,582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3050.35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0" timeOffset="12360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0" timeOffset="14937.24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  <inkml:trace contextRef="#ctx0" brushRef="#br0" timeOffset="15942.62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  <inkml:trace contextRef="#ctx0" brushRef="#br0" timeOffset="11151.04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  <inkml:trace contextRef="#ctx0" brushRef="#br0" timeOffset="10170.98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    </inkml:traceGroup>
        <inkml:traceGroup>
          <inkml:annotationXML>
            <emma:emma xmlns:emma="http://www.w3.org/2003/04/emma" version="1.0">
              <emma:interpretation id="{22C1CAAA-E4D2-4074-A606-83C53C25CB17}" emma:medium="tactile" emma:mode="ink">
                <msink:context xmlns:msink="http://schemas.microsoft.com/ink/2010/main" type="inkWord" rotatedBoundingBox="7219,4214 8692,3582 9203,4771 7730,5403"/>
              </emma:interpretation>
              <emma:one-of disjunction-type="recognition" id="oneOf3">
                <emma:interpretation id="interp7" emma:lang="" emma:confidence="0.5">
                  <emma:literal>-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'</emma:literal>
                </emma:interpretation>
                <emma:interpretation id="interp10" emma:lang="" emma:confidence="0">
                  <emma:literal>_</emma:literal>
                </emma:interpretation>
                <emma:interpretation id="interp11" emma:lang="" emma:confidence="0">
                  <emma:literal>•</emma:literal>
                </emma:interpretation>
              </emma:one-of>
            </emma:emma>
          </inkml:annotationXML>
          <inkml:trace contextRef="#ctx0" brushRef="#br0" timeOffset="17808.37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      <inkml:trace contextRef="#ctx0" brushRef="#br0" timeOffset="13555.28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0" timeOffset="14036.87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  <inkml:trace contextRef="#ctx0" brushRef="#br0" timeOffset="17072.98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3.42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4E94A54-B9EA-4532-98E8-7AB5D3086E05}" emma:medium="tactile" emma:mode="ink">
          <msink:context xmlns:msink="http://schemas.microsoft.com/ink/2010/main" type="writingRegion" rotatedBoundingBox="7682,4820 11865,4531 11928,5436 7745,5724"/>
        </emma:interpretation>
      </emma:emma>
    </inkml:annotationXML>
    <inkml:traceGroup>
      <inkml:annotationXML>
        <emma:emma xmlns:emma="http://www.w3.org/2003/04/emma" version="1.0">
          <emma:interpretation id="{AD76BD34-2C40-49DF-9527-2AEDE10DC789}" emma:medium="tactile" emma:mode="ink">
            <msink:context xmlns:msink="http://schemas.microsoft.com/ink/2010/main" type="paragraph" rotatedBoundingBox="7682,4820 11865,4531 11928,5436 7745,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53CFF4-54B1-4D08-BA7F-EDDC8A32F930}" emma:medium="tactile" emma:mode="ink">
              <msink:context xmlns:msink="http://schemas.microsoft.com/ink/2010/main" type="line" rotatedBoundingBox="7682,4820 11865,4531 11928,5436 7745,5724"/>
            </emma:interpretation>
          </emma:emma>
        </inkml:annotationXML>
        <inkml:traceGroup>
          <inkml:annotationXML>
            <emma:emma xmlns:emma="http://www.w3.org/2003/04/emma" version="1.0">
              <emma:interpretation id="{0B8A34E9-77D1-45C4-B783-D586F608214F}" emma:medium="tactile" emma:mode="ink">
                <msink:context xmlns:msink="http://schemas.microsoft.com/ink/2010/main" type="inkWord" rotatedBoundingBox="7699,5066 9266,4958 9300,5448 7733,55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      <inkml:trace contextRef="#ctx0" brushRef="#br0" timeOffset="625.6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      <inkml:trace contextRef="#ctx0" brushRef="#br0" timeOffset="1071.31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      <inkml:trace contextRef="#ctx0" brushRef="#br0" timeOffset="1508.95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      <inkml:trace contextRef="#ctx0" brushRef="#br0" timeOffset="-1226.54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</inkml:traceGroup>
        <inkml:traceGroup>
          <inkml:annotationXML>
            <emma:emma xmlns:emma="http://www.w3.org/2003/04/emma" version="1.0">
              <emma:interpretation id="{63DDFA26-9C4A-44DA-9E77-D26668987359}" emma:medium="tactile" emma:mode="ink">
                <msink:context xmlns:msink="http://schemas.microsoft.com/ink/2010/main" type="inkWord" rotatedBoundingBox="9669,4778 11510,4651 11566,5461 9725,558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001.75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      <inkml:trace contextRef="#ctx0" brushRef="#br0" timeOffset="8603.34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      <inkml:trace contextRef="#ctx0" brushRef="#br0" timeOffset="9301.12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      <inkml:trace contextRef="#ctx0" brushRef="#br0" timeOffset="7608.65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      <inkml:trace contextRef="#ctx0" brushRef="#br0" timeOffset="12498.58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      <inkml:trace contextRef="#ctx0" brushRef="#br0" timeOffset="2003.85">8704 527 2751 0,'0'0'256'0,"0"0"-256"16,7 6 0-16,0 1 0 0,-7-7 4672 0,7 8 896 15,-2 1 192-15,0 2 16 0,0-1-3792 0,1 1-752 0,-6 1-144 0,0 0-48 16,-2 2-608-16,-2 2-128 15,-1 0-32-15,-2 1 0 0,-3 2-272 0,-3-3 0 0</inkml:trace>
          <inkml:trace contextRef="#ctx0" brushRef="#br0" timeOffset="6707.72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    </inkml:traceGroup>
        <inkml:traceGroup>
          <inkml:annotationXML>
            <emma:emma xmlns:emma="http://www.w3.org/2003/04/emma" version="1.0">
              <emma:interpretation id="{531E58D8-7670-409F-9F33-CFBD1D50711D}" emma:medium="tactile" emma:mode="ink">
                <msink:context xmlns:msink="http://schemas.microsoft.com/ink/2010/main" type="inkWord" rotatedBoundingBox="11804,4536 11865,4531 11883,4788 11821,479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7391.66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497F6E7-F449-42F0-8594-62BAEB6A4FF5}" emma:medium="tactile" emma:mode="ink">
          <msink:context xmlns:msink="http://schemas.microsoft.com/ink/2010/main" type="writingRegion" rotatedBoundingBox="969,4110 4261,3988 4299,5023 1008,5145"/>
        </emma:interpretation>
      </emma:emma>
    </inkml:annotationXML>
    <inkml:traceGroup>
      <inkml:annotationXML>
        <emma:emma xmlns:emma="http://www.w3.org/2003/04/emma" version="1.0">
          <emma:interpretation id="{2BE02AE9-BAA1-42F1-8D96-C52B0C508208}" emma:medium="tactile" emma:mode="ink">
            <msink:context xmlns:msink="http://schemas.microsoft.com/ink/2010/main" type="paragraph" rotatedBoundingBox="969,4110 4261,3988 4299,5023 1008,5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2528EA-4C1D-4146-AB95-9418D8B47C41}" emma:medium="tactile" emma:mode="ink">
              <msink:context xmlns:msink="http://schemas.microsoft.com/ink/2010/main" type="line" rotatedBoundingBox="969,4110 4261,3988 4299,5023 1008,5145"/>
            </emma:interpretation>
          </emma:emma>
        </inkml:annotationXML>
        <inkml:traceGroup>
          <inkml:annotationXML>
            <emma:emma xmlns:emma="http://www.w3.org/2003/04/emma" version="1.0">
              <emma:interpretation id="{14623B36-13DC-4F2A-8301-515A0406B62A}" emma:medium="tactile" emma:mode="ink">
                <msink:context xmlns:msink="http://schemas.microsoft.com/ink/2010/main" type="inkWord" rotatedBoundingBox="975,4272 1489,4253 1507,4742 993,476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  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  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    </inkml:traceGroup>
        <inkml:traceGroup>
          <inkml:annotationXML>
            <emma:emma xmlns:emma="http://www.w3.org/2003/04/emma" version="1.0">
              <emma:interpretation id="{0A826710-83D8-409F-808E-B9BCD0237FED}" emma:medium="tactile" emma:mode="ink">
                <msink:context xmlns:msink="http://schemas.microsoft.com/ink/2010/main" type="inkWord" rotatedBoundingBox="1912,4075 4261,3988 4299,5023 1951,51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  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  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  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    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  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7:21.759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83167031-2860-4596-9611-5B0781C309B3}" emma:medium="tactile" emma:mode="ink">
          <msink:context xmlns:msink="http://schemas.microsoft.com/ink/2010/main" type="inkDrawing" rotatedBoundingBox="3823,6604 4524,6046 4668,6226 3967,6784" shapeName="Other"/>
        </emma:interpretation>
      </emma:emma>
    </inkml:annotationXML>
    <inkml:trace contextRef="#ctx0" brushRef="#br0">3028 2207 9215 0,'-21'18'816'0,"21"-18"-656"16,0 0-160-16,0 0 0 0,-12 1 1728 0,12-1 320 15,0 0 64-15,-11 9 16 0,11-9-1344 0,0 0-272 16,-9 5-48-16,9-5-16 0,-7 13-192 0,7-13-32 16,-5 16-16-16,1 0 0 0,3 0-208 0,-1 0 0 0,0-2 128 15,2 0-128-15,-2 2 0 0,2 3 0 0,0 1 0 0,0-1 0 16,0-1 0-16,2-2 0 0,0 0 128 0,1-2-128 15,-3-14 0-15,9 13 0 0,-9-13 128 0,14 7-128 16,0-7 160-16,2-4-16 0,0-5 0 0,4-5 0 16,-1-2 336-16,6-5 64 0,0-6 16 0,3-1 0 15,4-6 272-15,2 1 48 0,0-3 16 0,1-1 0 16,2-4-480-16,-1 2-96 0,-1-1 0 0,-1-1-16 0,-1-2-304 16,3 1 0-16,-1-1 128 0,6-1-7952 15,3-2-1600-15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7:22.545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374B8E67-C870-4291-AB4F-4910223DDCF9}" emma:medium="tactile" emma:mode="ink">
          <msink:context xmlns:msink="http://schemas.microsoft.com/ink/2010/main" type="inkDrawing" rotatedBoundingBox="5690,6443 6242,5907 6401,6070 5850,6607" semanticType="underline" shapeName="Other">
            <msink:sourceLink direction="with" ref="{37872C69-96BA-4664-AC59-67043E9A53E9}"/>
          </msink:context>
        </emma:interpretation>
      </emma:emma>
    </inkml:annotationXML>
    <inkml:trace contextRef="#ctx0" brushRef="#br0">4878 2021 4431 0,'0'0'192'0,"0"0"48"0,0 0-240 0,0 0 0 0,2 17 0 0,-2-17 0 16,-2 16 1120-16,2 0 176 0,-2-1 48 0,0 1 0 15,-1-2-16-15,-1 2 0 0,1 1 0 0,-1 3 0 0,-1 3-448 0,3-2-96 16,-3-3-16-16,1 0 0 16,3-1-144-16,1-1-48 0,0-16 0 0,1 16 0 15,3-2-16-15,-4-14-16 0,5 15 0 0,-5-15 0 0,0 0 64 0,0 0 16 16,16 1 0-16,0-4 0 0,0-6 64 0,0-4 16 0,0-4 0 0,3-6 0 31,4-6-192-31,0-1-16 0,4-3-16 0,3-5 0 16,2-4-288-16,3-2-48 0,4-4-16 0,2 2 0 0,0 0-336 0,0-2-80 15,3 0-16-15,4-2-11760 16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7:24.384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0D6A126-3A05-4C76-B3AA-523B3A491DE8}" emma:medium="tactile" emma:mode="ink">
          <msink:context xmlns:msink="http://schemas.microsoft.com/ink/2010/main" type="writingRegion" rotatedBoundingBox="9980,5772 15594,3423 15936,4239 10321,6588"/>
        </emma:interpretation>
      </emma:emma>
    </inkml:annotationXML>
    <inkml:traceGroup>
      <inkml:annotationXML>
        <emma:emma xmlns:emma="http://www.w3.org/2003/04/emma" version="1.0">
          <emma:interpretation id="{6B68B467-C729-4E9D-BF43-A6CF2E0B209F}" emma:medium="tactile" emma:mode="ink">
            <msink:context xmlns:msink="http://schemas.microsoft.com/ink/2010/main" type="paragraph" rotatedBoundingBox="9980,5772 15594,3423 15936,4239 10321,6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A2CE60-982D-4A2E-9C6A-C0F37BE8E9B3}" emma:medium="tactile" emma:mode="ink">
              <msink:context xmlns:msink="http://schemas.microsoft.com/ink/2010/main" type="line" rotatedBoundingBox="9980,5772 15594,3423 15936,4239 10321,6588"/>
            </emma:interpretation>
          </emma:emma>
        </inkml:annotationXML>
        <inkml:traceGroup>
          <inkml:annotationXML>
            <emma:emma xmlns:emma="http://www.w3.org/2003/04/emma" version="1.0">
              <emma:interpretation id="{A2909772-2EA7-4431-9AA5-BD637C0D2679}" emma:medium="tactile" emma:mode="ink">
                <msink:context xmlns:msink="http://schemas.microsoft.com/ink/2010/main" type="inkWord" rotatedBoundingBox="10143,6161 10732,5914 10815,6114 10226,6360"/>
              </emma:interpretation>
              <emma:one-of disjunction-type="recognition" id="oneOf0">
                <emma:interpretation id="interp0" emma:lang="" emma:confidence="0.5">
                  <emma:literal>-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•</emma:literal>
                </emma:interpretation>
                <emma:interpretation id="interp3" emma:lang="" emma:confidence="0">
                  <emma:literal>&lt;</emma:literal>
                </emma:interpretation>
                <emma:interpretation id="interp4" emma:lang="" emma:confidence="0">
                  <emma:literal>c</emma:literal>
                </emma:interpretation>
              </emma:one-of>
            </emma:emma>
          </inkml:annotationXML>
          <inkml:trace contextRef="#ctx0" brushRef="#br0">9313 1863 911 0,'0'0'0'0,"0"0"0"0,0 0 0 0,0 0 0 16,0 0 2816-16,0 0 496 0,0 0 80 0,0 0 32 15,0 0-2128-15,0 0-416 0,0 0-96 0,0 0-16 16,0 0-416-16,0 0-96 0,-2-12 0 0,2 12-16 16,0 0-48-16,0 0 0 0,-2-13 0 0,2 13 0 0,0 0 64 0,0 0 16 15,0 0 0-15,0 0 0 0,0 0 48 0,0 0 0 16,0 0 0-16,-7 11 0 0,7-11-64 0,-9 14-16 15,2-2 0-15,0 3 0 0,0-1 16 0,1 0 0 16,1-2 0-16,0 3 0 0,1 1 32 0,1-1 16 16,-1 5 0-16,2-4 0 0,1-2 16 0,-1 0 16 15,0 0 0-15,2-1 0 0,0-13 112 0,0 0 0 0,2 10 16 0,-2-10 0 16,10 9 48-16,-10-9 16 0,0 0 0 16,16-1 0-16,0-1 96 0,0-4 16 0,-1-4 0 0,0-1 0 15,3 2-96-15,0-1-16 0,-2-4 0 0,2-1 0 16,1-2-304-16,1-1-64 0,-1 0-16 0,4-3 0 15,2-2-144-15,1-4 0 0,8-5 0 0,5-3 0 32,5-7-736-32,10-6-128 0,8-7-32 0</inkml:trace>
        </inkml:traceGroup>
        <inkml:traceGroup>
          <inkml:annotationXML>
            <emma:emma xmlns:emma="http://www.w3.org/2003/04/emma" version="1.0">
              <emma:interpretation id="{29891FCC-51A2-410B-A87D-C0178362F475}" emma:medium="tactile" emma:mode="ink">
                <msink:context xmlns:msink="http://schemas.microsoft.com/ink/2010/main" type="inkWord" rotatedBoundingBox="12134,4904 13843,4609 13926,5090 12216,5384">
                  <msink:destinationLink direction="with" ref="{96BA7BC8-5EFC-4DEE-A1C5-A3B328E10FD6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20719.63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      <inkml:trace contextRef="#ctx0" brushRef="#br1" timeOffset="-19079.63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      <inkml:trace contextRef="#ctx0" brushRef="#br1" timeOffset="-20229.63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      <inkml:trace contextRef="#ctx0" brushRef="#br1" timeOffset="-18539.63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      <inkml:trace contextRef="#ctx0" brushRef="#br1" timeOffset="-17879.63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      <inkml:trace contextRef="#ctx0" brushRef="#br1" timeOffset="-17169.63">13402 372 20559 0,'0'0'896'0,"0"0"208"0,0 0-880 0,0 0-224 0,0 0 0 0,3 5 0 16,-3-5 1472-16,0 0 240 0,4 11 48 0,-2-1 16 0,-2 4-864 0,-2-2-160 15,0 1-48-15,2 1 0 0,-3 1-416 0,-1 3-96 0,-1-3 0 0,0 1-16 16,-2 0-176-16</inkml:trace>
        </inkml:traceGroup>
        <inkml:traceGroup>
          <inkml:annotationXML>
            <emma:emma xmlns:emma="http://www.w3.org/2003/04/emma" version="1.0">
              <emma:interpretation id="{D37B6443-2FD1-4071-A96E-B41F7BA453D2}" emma:medium="tactile" emma:mode="ink">
                <msink:context xmlns:msink="http://schemas.microsoft.com/ink/2010/main" type="inkWord" rotatedBoundingBox="14307,4664 14380,4633 14434,4762 14361,4793">
                  <msink:destinationLink direction="with" ref="{96BA7BC8-5EFC-4DEE-A1C5-A3B328E10FD6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15839.63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    </inkml:traceGroup>
        <inkml:traceGroup>
          <inkml:annotationXML>
            <emma:emma xmlns:emma="http://www.w3.org/2003/04/emma" version="1.0">
              <emma:interpretation id="{D5A8D1B5-26D2-477C-8D89-7530E074A5AC}" emma:medium="tactile" emma:mode="ink">
                <msink:context xmlns:msink="http://schemas.microsoft.com/ink/2010/main" type="inkWord" rotatedBoundingBox="14495,3883 15594,3423 15911,4180 14812,4640">
                  <msink:destinationLink direction="with" ref="{96BA7BC8-5EFC-4DEE-A1C5-A3B328E10FD6}"/>
                </msink:context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10959.63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        <inkml:trace contextRef="#ctx0" brushRef="#br0" timeOffset="-873.08">7024 1975 911 0,'0'0'0'0,"0"0"0"0,0 0 0 0,0 0 0 0,0 0 0 0,0-11 0 0,0 11 3456 0,0-14 624 15,0 2 112-15,0 12 32 0,3-13-3088 0,-3 13-624 16,5-11-112-16,-5 11-16 0,9-14-208 0,-9 14-48 16,0 0 0-16,9-9 0 0,-9 9-128 0,0 0 192 15,0 0-192-15,0 0 192 0,0 0-192 0,11 15 0 16,-8-1 0-16,1 2-176 0,-1 1 176 0,-3 5 0 16,-1 1 0-16,-1 2 0 0,-2-2 128 0,1 1-128 15,1-1 128-15,0 0-128 0,-1-5 192 0,1 2-48 16,2-1 0-16,3-1 0 0,1-4 128 0,-1-2 32 0,-3-12 0 0,6 15 0 15,-6-15 80-15,7 14 32 16,0-4 0-16,-7-10 0 0,0 0 32 0,14 6 0 16,0-5 0-16,0-1 0 0,2-8 64 0,2-3 32 0,0-3 0 0,5-6 0 15,2-3 16-15,0-3 0 0,-1-6 0 0,6 0 0 16,2-2-304-16,2 1-48 0,-2-3-16 0,5-3 0 16,0-2-448-16,6-5-80 0,5-5-32 0,1-4-11600 15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3.16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46B4A4D-0C31-43DC-A6DD-D9798AE21D48}" emma:medium="tactile" emma:mode="ink">
          <msink:context xmlns:msink="http://schemas.microsoft.com/ink/2010/main" type="inkDrawing" rotatedBoundingBox="7880,6251 8476,5851 8673,6144 8077,6545" shapeName="Other"/>
        </emma:interpretation>
      </emma:emma>
    </inkml:annotationXML>
    <inkml:trace contextRef="#ctx0" brushRef="#br0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38424E6-C605-436D-843F-9B91EBF27F06}" emma:medium="tactile" emma:mode="ink">
          <msink:context xmlns:msink="http://schemas.microsoft.com/ink/2010/main" type="writingRegion" rotatedBoundingBox="13130,7627 14342,7136 14629,7844 13417,8335"/>
        </emma:interpretation>
      </emma:emma>
    </inkml:annotationXML>
    <inkml:traceGroup>
      <inkml:annotationXML>
        <emma:emma xmlns:emma="http://www.w3.org/2003/04/emma" version="1.0">
          <emma:interpretation id="{B3944052-4E25-4ECA-A76D-2148EB217E0C}" emma:medium="tactile" emma:mode="ink">
            <msink:context xmlns:msink="http://schemas.microsoft.com/ink/2010/main" type="paragraph" rotatedBoundingBox="13130,7627 14342,7136 14629,7844 13417,8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028A7C-0434-4685-AB68-5507B5E5B92A}" emma:medium="tactile" emma:mode="ink">
              <msink:context xmlns:msink="http://schemas.microsoft.com/ink/2010/main" type="line" rotatedBoundingBox="13130,7627 14342,7136 14629,7844 13417,8335"/>
            </emma:interpretation>
          </emma:emma>
        </inkml:annotationXML>
        <inkml:traceGroup>
          <inkml:annotationXML>
            <emma:emma xmlns:emma="http://www.w3.org/2003/04/emma" version="1.0">
              <emma:interpretation id="{C7D884C4-5166-433A-B6ED-631A10DC67C6}" emma:medium="tactile" emma:mode="ink">
                <msink:context xmlns:msink="http://schemas.microsoft.com/ink/2010/main" type="inkWord" rotatedBoundingBox="13130,7627 14342,7136 14629,7844 13417,8335">
                  <msink:destinationLink direction="with" ref="{CDDA9290-A668-4B73-AAAA-3981DA9C033E}"/>
                </msink:context>
              </emma:interpretation>
              <emma:one-of disjunction-type="recognition" id="oneOf0">
                <emma:interpretation id="interp0" emma:lang="" emma:confidence="0.5">
                  <emma:literal>WE]</emma:literal>
                </emma:interpretation>
                <emma:interpretation id="interp1" emma:lang="" emma:confidence="0">
                  <emma:literal>WEy</emma:literal>
                </emma:interpretation>
                <emma:interpretation id="interp2" emma:lang="" emma:confidence="0">
                  <emma:literal>Way</emma:literal>
                </emma:interpretation>
                <emma:interpretation id="interp3" emma:lang="" emma:confidence="0">
                  <emma:literal>way</emma:literal>
                </emma:interpretation>
                <emma:interpretation id="interp4" emma:lang="" emma:confidence="0">
                  <emma:literal>WEY</emma:literal>
                </emma:interpretation>
              </emma:one-of>
            </emma:emma>
          </inkml:annotationXML>
        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    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    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    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      </inkml:traceGroup>
      </inkml:traceGroup>
    </inkml:traceGroup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FB2CA5A-3E51-4A72-891F-F374E80639E4}" emma:medium="tactile" emma:mode="ink">
          <msink:context xmlns:msink="http://schemas.microsoft.com/ink/2010/main" type="inkDrawing" rotatedBoundingBox="1467,15677 3831,17397 3244,18204 880,16483" hotPoints="1889,15267 3968,16907 0,0" semanticType="enclosure" shapeName="RightTriangle">
            <msink:destinationLink direction="with" ref="{B18223CE-FD0F-4B73-A0B8-5195247114B2}"/>
          </msink:context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61D12FF-EC17-4AC2-B2CB-B32D73115D57}" emma:medium="tactile" emma:mode="ink">
          <msink:context xmlns:msink="http://schemas.microsoft.com/ink/2010/main" type="inkDrawing" rotatedBoundingBox="5560,15812 7691,13666 9235,15199 7103,17345" hotPoints="6110,15469 8323,14282 8318,16122 6435,16681" semanticType="enclosure" shapeName="Quadrilateral">
            <msink:destinationLink direction="with" ref="{607B1755-336F-49CB-A1F9-AA5DE491A6BF}"/>
          </msink:context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07B1755-336F-49CB-A1F9-AA5DE491A6BF}" emma:medium="tactile" emma:mode="ink">
          <msink:context xmlns:msink="http://schemas.microsoft.com/ink/2010/main" type="inkDrawing" rotatedBoundingBox="1781,13635 6508,15127 5593,18023 867,16531" semanticType="callout" shapeName="Other">
            <msink:sourceLink direction="with" ref="{861D12FF-EC17-4AC2-B2CB-B32D73115D57}"/>
          </msink:context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18223CE-FD0F-4B73-A0B8-5195247114B2}" emma:medium="tactile" emma:mode="ink">
          <msink:context xmlns:msink="http://schemas.microsoft.com/ink/2010/main" type="inkDrawing" rotatedBoundingBox="792,16033 3247,14522 4062,15845 1607,17356" semanticType="callout" shapeName="Other">
            <msink:sourceLink direction="with" ref="{EFB2CA5A-3E51-4A72-891F-F374E80639E4}"/>
          </msink:context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1F0536D-EC78-428B-A096-EA8F576E4011}" emma:medium="tactile" emma:mode="ink">
          <msink:context xmlns:msink="http://schemas.microsoft.com/ink/2010/main" type="inkDrawing"/>
        </emma:interpretation>
      </emma:emma>
    </inkml:annotationXML>
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2-26T06:11:42.171"/>
    </inkml:context>
    <inkml:brush xml:id="br0">
      <inkml:brushProperty name="width" value="0.03528" units="cm"/>
      <inkml:brushProperty name="height" value="0.03528" units="cm"/>
      <inkml:brushProperty name="color" value="#AF8F05"/>
      <inkml:brushProperty name="fitToCurve" value="1"/>
    </inkml:brush>
  </inkml:definitions>
  <inkml:trace contextRef="#ctx0" brushRef="#br0">0 0 6959 0,'0'0'304'0,"0"0"80"0,0 0-384 0,0 0 0 0,0 0 0 0,0 0 0 16,0 0 384-16,0 0 16 0,0 0 0 0,0 0 0 15,0 0-272-15,0 0-128 0,0 0 128 0,0 0-128 16,0 0 0-16,0 0 0 0,0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11.92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01AED65-6C5C-4078-90CD-8620A207D18A}" emma:medium="tactile" emma:mode="ink">
          <msink:context xmlns:msink="http://schemas.microsoft.com/ink/2010/main" type="writingRegion" rotatedBoundingBox="3821,3812 4927,3812 4927,5894 3821,5894"/>
        </emma:interpretation>
      </emma:emma>
    </inkml:annotationXML>
    <inkml:traceGroup>
      <inkml:annotationXML>
        <emma:emma xmlns:emma="http://www.w3.org/2003/04/emma" version="1.0">
          <emma:interpretation id="{F5FE108F-9691-4E37-BFA8-651B1EE0316F}" emma:medium="tactile" emma:mode="ink">
            <msink:context xmlns:msink="http://schemas.microsoft.com/ink/2010/main" type="paragraph" rotatedBoundingBox="3821,3812 4927,3812 4927,5894 3821,5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ACD2BB-5C8C-4694-AEAA-622FBAE9D794}" emma:medium="tactile" emma:mode="ink">
              <msink:context xmlns:msink="http://schemas.microsoft.com/ink/2010/main" type="line" rotatedBoundingBox="3821,3812 4927,3812 4927,5894 3821,5894"/>
            </emma:interpretation>
          </emma:emma>
        </inkml:annotationXML>
        <inkml:traceGroup>
          <inkml:annotationXML>
            <emma:emma xmlns:emma="http://www.w3.org/2003/04/emma" version="1.0">
              <emma:interpretation id="{383AA1D4-A9D2-44A0-8C6A-5AC704A5F23C}" emma:medium="tactile" emma:mode="ink">
                <msink:context xmlns:msink="http://schemas.microsoft.com/ink/2010/main" type="inkWord" rotatedBoundingBox="3821,3812 4927,3812 4927,5894 3821,589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      <inkml:trace contextRef="#ctx0" brushRef="#br0" timeOffset="3042.77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      <inkml:trace contextRef="#ctx0" brushRef="#br0" timeOffset="11509.36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11.92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338BB36-DCFD-4E18-BA23-1C650A47F9DD}" emma:medium="tactile" emma:mode="ink">
          <msink:context xmlns:msink="http://schemas.microsoft.com/ink/2010/main" type="inkDrawing"/>
        </emma:interpretation>
      </emma:emma>
    </inkml:annotationXML>
    <inkml:trace contextRef="#ctx0" brushRef="#br0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<inkml:trace contextRef="#ctx0" brushRef="#br0" timeOffset="3042.77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<inkml:trace contextRef="#ctx0" brushRef="#br0" timeOffset="11509.36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1.23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511B5F9-AA02-441F-8B95-C48EAFE8161C}" emma:medium="tactile" emma:mode="ink">
          <msink:context xmlns:msink="http://schemas.microsoft.com/ink/2010/main" type="inkDrawing" rotatedBoundingBox="5648,4752 16047,4400 16054,4618 5655,4970" shapeName="Other"/>
        </emma:interpretation>
      </emma:emma>
    </inkml:annotationXML>
    <inkml:trace contextRef="#ctx0" brushRef="#br0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<inkml:trace contextRef="#ctx0" brushRef="#br0" timeOffset="18030.68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<inkml:trace contextRef="#ctx0" brushRef="#br0" timeOffset="-7637.4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<inkml:trace contextRef="#ctx0" brushRef="#br0" timeOffset="8893.1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<inkml:trace contextRef="#ctx0" brushRef="#br0" timeOffset="36251.87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24.4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55A7C7E-E89D-4D9B-B542-690194420329}" emma:medium="tactile" emma:mode="ink">
          <msink:context xmlns:msink="http://schemas.microsoft.com/ink/2010/main" type="inkDrawing"/>
        </emma:interpretation>
      </emma:emma>
    </inkml:annotationXML>
    <inkml:trace contextRef="#ctx0" brushRef="#br0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<inkml:trace contextRef="#ctx0" brushRef="#br0" timeOffset="4298.37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<inkml:trace contextRef="#ctx0" brushRef="#br0" timeOffset="3738.12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<inkml:trace contextRef="#ctx0" brushRef="#br0" timeOffset="5046.74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<inkml:trace contextRef="#ctx0" brushRef="#br0" timeOffset="6403.7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<inkml:trace contextRef="#ctx0" brushRef="#br0" timeOffset="8089.5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7.01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B69738A-D12C-4549-88F5-20B71D24B4B5}" emma:medium="tactile" emma:mode="ink">
          <msink:context xmlns:msink="http://schemas.microsoft.com/ink/2010/main" type="inkDrawing" rotatedBoundingBox="30543,11182 31174,10035 31221,10061 30591,11208" semanticType="callout" shapeName="Other">
            <msink:sourceLink direction="with" ref="{B063D8D3-70C1-4ECE-89AB-4D731393FB85}"/>
            <msink:sourceLink direction="with" ref="{C7BC5223-AD0E-41A4-8A37-09D517090D76}"/>
          </msink:context>
        </emma:interpretation>
      </emma:emma>
    </inkml:annotationXML>
    <inkml:trace contextRef="#ctx0" brushRef="#br0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A5E2957-3EC9-4294-9226-233D722D2216}" emma:medium="tactile" emma:mode="ink">
          <msink:context xmlns:msink="http://schemas.microsoft.com/ink/2010/main" type="inkDrawing" rotatedBoundingBox="25141,7374 26808,9171 26682,9287 25016,7490" semanticType="callout" shapeName="Other">
            <msink:sourceLink direction="with" ref="{99408DD1-DA65-4F10-A0A7-C494AA4682B8}"/>
            <msink:sourceLink direction="with" ref="{B3B33DD7-2DBE-4CD1-9594-8295EAB2A261}"/>
          </msink:context>
        </emma:interpretation>
      </emma:emma>
    </inkml:annotationXML>
  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35315E2-A52C-407C-A5EC-150939E936BF}" emma:medium="tactile" emma:mode="ink">
          <msink:context xmlns:msink="http://schemas.microsoft.com/ink/2010/main" type="inkDrawing" rotatedBoundingBox="25730,11298 26811,10022 26867,10070 25786,11346" semanticType="strikethrough" shapeName="Other">
            <msink:sourceLink direction="with" ref="{BD3A3092-B1FC-4243-B097-A3CE249FC79E}"/>
          </msink:context>
        </emma:interpretation>
      </emma:emma>
    </inkml:annotationXML>
    <inkml:trace contextRef="#ctx0" brushRef="#br0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9D512C1-4A03-46CF-A923-5B60504D403C}" emma:medium="tactile" emma:mode="ink">
          <msink:context xmlns:msink="http://schemas.microsoft.com/ink/2010/main" type="inkDrawing" rotatedBoundingBox="20033,12172 21766,10336 21891,10455 20159,12291" semanticType="callout" shapeName="Other">
            <msink:sourceLink direction="with" ref="{EAEC553C-C7AB-492B-8561-9CA72CAC6959}"/>
            <msink:sourceLink direction="with" ref="{B77DF8C1-7103-46C2-A961-3F496972DA45}"/>
          </msink:context>
        </emma:interpretation>
      </emma:emma>
    </inkml:annotationXML>
  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38F7743-7183-4DD0-B1F5-85E817F31C6F}" emma:medium="tactile" emma:mode="ink">
          <msink:context xmlns:msink="http://schemas.microsoft.com/ink/2010/main" type="inkDrawing" rotatedBoundingBox="20012,7863 21832,9360 21813,9385 19992,7887" semanticType="callout" shapeName="Other">
            <msink:sourceLink direction="with" ref="{7B426786-83E5-44B5-9C8A-30146919EFAC}"/>
            <msink:sourceLink direction="with" ref="{EAEC553C-C7AB-492B-8561-9CA72CAC6959}"/>
          </msink:context>
        </emma:interpretation>
      </emma:emma>
    </inkml:annotationXML>
  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F7B97D9-5C39-499A-A7F6-A8A4AB471DC9}" emma:medium="tactile" emma:mode="ink">
          <msink:context xmlns:msink="http://schemas.microsoft.com/ink/2010/main" type="inkDrawing" rotatedBoundingBox="14223,8255 15885,9696 15857,9729 14194,8288" semanticType="callout" shapeName="Other">
            <msink:sourceLink direction="with" ref="{16599150-3A3B-493C-ADBC-B47123A2EBE0}"/>
            <msink:sourceLink direction="with" ref="{A023869E-FD47-4FE1-B546-95882CDC2BCC}"/>
          </msink:context>
        </emma:interpretation>
      </emma:emma>
    </inkml:annotationXML>
  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44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05D00EE-967E-4705-B021-E53E1D909874}" emma:medium="tactile" emma:mode="ink">
          <msink:context xmlns:msink="http://schemas.microsoft.com/ink/2010/main" type="inkDrawing" rotatedBoundingBox="20014,10000 26521,9855 26524,9977 20017,10121" shapeName="Other"/>
        </emma:interpretation>
      </emma:emma>
    </inkml:annotationXML>
    <inkml:trace contextRef="#ctx0" brushRef="#br0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<inkml:trace contextRef="#ctx0" brushRef="#br0" timeOffset="103922.43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  <inkml:trace contextRef="#ctx0" brushRef="#br0" timeOffset="35194.94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33.6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9F35208-3604-4EA8-9E37-F70A39040703}" emma:medium="tactile" emma:mode="ink">
          <msink:context xmlns:msink="http://schemas.microsoft.com/ink/2010/main" type="writingRegion" rotatedBoundingBox="5526,4572 15704,1972 16489,5046 6312,7646"/>
        </emma:interpretation>
      </emma:emma>
    </inkml:annotationXML>
    <inkml:traceGroup>
      <inkml:annotationXML>
        <emma:emma xmlns:emma="http://www.w3.org/2003/04/emma" version="1.0">
          <emma:interpretation id="{0D40DBBB-741A-45A2-9F57-6B6925560D89}" emma:medium="tactile" emma:mode="ink">
            <msink:context xmlns:msink="http://schemas.microsoft.com/ink/2010/main" type="paragraph" rotatedBoundingBox="5519,4617 10387,3274 10721,4487 5854,5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2ABDC-A3E3-4DE8-9986-651C9CB273B7}" emma:medium="tactile" emma:mode="ink">
              <msink:context xmlns:msink="http://schemas.microsoft.com/ink/2010/main" type="line" rotatedBoundingBox="5519,4617 10387,3274 10721,4487 5854,5830"/>
            </emma:interpretation>
          </emma:emma>
        </inkml:annotationXML>
        <inkml:traceGroup>
          <inkml:annotationXML>
            <emma:emma xmlns:emma="http://www.w3.org/2003/04/emma" version="1.0">
              <emma:interpretation id="{B39B0383-84AB-40AF-BE8F-BAC3AF2C90F0}" emma:medium="tactile" emma:mode="ink">
                <msink:context xmlns:msink="http://schemas.microsoft.com/ink/2010/main" type="inkWord" rotatedBoundingBox="5585,4856 6960,4476 7229,5451 5854,58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      <inkml:trace contextRef="#ctx0" brushRef="#br0" timeOffset="980.06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  <inkml:trace contextRef="#ctx0" brushRef="#br0" timeOffset="2879.37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0" timeOffset="2189.02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0" timeOffset="3384.3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0" timeOffset="3865.88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</inkml:traceGroup>
        <inkml:traceGroup>
          <inkml:annotationXML>
            <emma:emma xmlns:emma="http://www.w3.org/2003/04/emma" version="1.0">
              <emma:interpretation id="{4E1554AF-E5C9-4841-8E07-7C605E820519}" emma:medium="tactile" emma:mode="ink">
                <msink:context xmlns:msink="http://schemas.microsoft.com/ink/2010/main" type="inkWord" rotatedBoundingBox="7301,4125 8551,3780 8767,4561 7517,490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766.26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  <inkml:trace contextRef="#ctx0" brushRef="#br0" timeOffset="5771.63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  <inkml:trace contextRef="#ctx0" brushRef="#br0" timeOffset="6902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    </inkml:traceGroup>
        <inkml:traceGroup>
          <inkml:annotationXML>
            <emma:emma xmlns:emma="http://www.w3.org/2003/04/emma" version="1.0">
              <emma:interpretation id="{43DD5DC2-E720-4C10-8825-E18F41E0E3E0}" emma:medium="tactile" emma:mode="ink">
                <msink:context xmlns:msink="http://schemas.microsoft.com/ink/2010/main" type="inkWord" rotatedBoundingBox="9477,4019 10513,3733 10700,4411 9664,4697"/>
              </emma:interpretation>
              <emma:one-of disjunction-type="recognition" id="oneOf2">
                <emma:interpretation id="interp2" emma:lang="" emma:confidence="0.5">
                  <emma:literal>=</emma:literal>
                </emma:interpretation>
                <emma:interpretation id="interp3" emma:lang="" emma:confidence="0">
                  <emma:literal>J</emma:literal>
                </emma:interpretation>
                <emma:interpretation id="interp4" emma:lang="" emma:confidence="0">
                  <emma:literal>5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T</emma:literal>
                </emma:interpretation>
              </emma:one-of>
            </emma:emma>
          </inkml:annotationXML>
          <inkml:trace contextRef="#ctx0" brushRef="#br0" timeOffset="13068.43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      <inkml:trace contextRef="#ctx0" brushRef="#br0" timeOffset="15650.12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    </inkml:traceGroup>
      </inkml:traceGroup>
    </inkml:traceGroup>
    <inkml:traceGroup>
      <inkml:annotationXML>
        <emma:emma xmlns:emma="http://www.w3.org/2003/04/emma" version="1.0">
          <emma:interpretation id="{AB3886AE-0854-4132-8AAC-DC97CEBF097D}" emma:medium="tactile" emma:mode="ink">
            <msink:context xmlns:msink="http://schemas.microsoft.com/ink/2010/main" type="paragraph" rotatedBoundingBox="7639,4893 13154,3484 13387,4397 7872,58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707509-B890-43F6-9FD8-88683E2E6C13}" emma:medium="tactile" emma:mode="ink">
              <msink:context xmlns:msink="http://schemas.microsoft.com/ink/2010/main" type="line" rotatedBoundingBox="7639,4893 13154,3484 13387,4397 7872,5806"/>
            </emma:interpretation>
          </emma:emma>
        </inkml:annotationXML>
        <inkml:traceGroup>
          <inkml:annotationXML>
            <emma:emma xmlns:emma="http://www.w3.org/2003/04/emma" version="1.0">
              <emma:interpretation id="{617E2C87-AD34-4561-A82D-663CBF6FECC0}" emma:medium="tactile" emma:mode="ink">
                <msink:context xmlns:msink="http://schemas.microsoft.com/ink/2010/main" type="inkWord" rotatedBoundingBox="7639,4893 9134,4511 9330,5279 7835,5661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8596.23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  <inkml:trace contextRef="#ctx0" brushRef="#br0" timeOffset="7637.39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      <inkml:trace contextRef="#ctx0" brushRef="#br0" timeOffset="9822.77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      <inkml:trace contextRef="#ctx0" brushRef="#br0" timeOffset="10448.37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      <inkml:trace contextRef="#ctx0" brushRef="#br0" timeOffset="10894.09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      <inkml:trace contextRef="#ctx0" brushRef="#br0" timeOffset="11331.72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    </inkml:traceGroup>
        <inkml:traceGroup>
          <inkml:annotationXML>
            <emma:emma xmlns:emma="http://www.w3.org/2003/04/emma" version="1.0">
              <emma:interpretation id="{E88BD9C9-8991-4B67-B300-9E9B592D09A7}" emma:medium="tactile" emma:mode="ink">
                <msink:context xmlns:msink="http://schemas.microsoft.com/ink/2010/main" type="inkWord" rotatedBoundingBox="9638,4800 11772,4254 11905,4775 9771,5320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2321.36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      <inkml:trace contextRef="#ctx0" brushRef="#br0" timeOffset="11826.63">8704 527 2751 0,'0'0'256'0,"0"0"-256"16,7 6 0-16,0 1 0 0,-7-7 4672 0,7 8 896 15,-2 1 192-15,0 2 16 0,0-1-3792 0,1 1-752 0,-6 1-144 0,0 0-48 16,-2 2-608-16,-2 2-128 15,-1 0-32-15,-2 1 0 0,-3 2-272 0,-3-3 0 0</inkml:trace>
          <inkml:trace contextRef="#ctx0" brushRef="#br0" timeOffset="16530.49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    </inkml:traceGroup>
        <inkml:traceGroup>
          <inkml:annotationXML>
            <emma:emma xmlns:emma="http://www.w3.org/2003/04/emma" version="1.0">
              <emma:interpretation id="{CD85258D-0D1C-4DE2-8038-B5F0E56EA575}" emma:medium="tactile" emma:mode="ink">
                <msink:context xmlns:msink="http://schemas.microsoft.com/ink/2010/main" type="inkWord" rotatedBoundingBox="12145,3827 13174,3564 13353,4265 12324,4528"/>
              </emma:interpretation>
            </emma:emma>
          </inkml:annotationXML>
          <inkml:trace contextRef="#ctx0" brushRef="#br0" timeOffset="23600.14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      <inkml:trace contextRef="#ctx0" brushRef="#br0" timeOffset="24719.42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    </inkml:traceGroup>
      </inkml:traceGroup>
    </inkml:traceGroup>
    <inkml:traceGroup>
      <inkml:annotationXML>
        <emma:emma xmlns:emma="http://www.w3.org/2003/04/emma" version="1.0">
          <emma:interpretation id="{98ED3A8C-7199-44AC-B9CB-5D3E14AF906D}" emma:medium="tactile" emma:mode="ink">
            <msink:context xmlns:msink="http://schemas.microsoft.com/ink/2010/main" type="paragraph" rotatedBoundingBox="9947,4903 16124,3477 16487,5048 10310,64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B73F676-1A9C-4CCB-BDA5-E76D3935682C}" emma:medium="tactile" emma:mode="ink">
              <msink:context xmlns:msink="http://schemas.microsoft.com/ink/2010/main" type="line" rotatedBoundingBox="9947,4903 15834,3544 16076,4591 10189,5950"/>
            </emma:interpretation>
          </emma:emma>
        </inkml:annotationXML>
        <inkml:traceGroup>
          <inkml:annotationXML>
            <emma:emma xmlns:emma="http://www.w3.org/2003/04/emma" version="1.0">
              <emma:interpretation id="{419126D2-B40A-482F-ADA1-8CCE6A1FDFFC}" emma:medium="tactile" emma:mode="ink">
                <msink:context xmlns:msink="http://schemas.microsoft.com/ink/2010/main" type="inkWord" rotatedBoundingBox="9979,5042 11440,4705 11588,5346 10127,5683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8426.12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      <inkml:trace contextRef="#ctx0" brushRef="#br0" timeOffset="19123.91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      <inkml:trace contextRef="#ctx0" brushRef="#br0" timeOffset="17431.43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      <inkml:trace contextRef="#ctx0" brushRef="#br0" timeOffset="19561.48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      <inkml:trace contextRef="#ctx0" brushRef="#br0" timeOffset="19824.53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    </inkml:traceGroup>
        <inkml:traceGroup>
          <inkml:annotationXML>
            <emma:emma xmlns:emma="http://www.w3.org/2003/04/emma" version="1.0">
              <emma:interpretation id="{45EFD9C8-6951-445C-92EE-C13FE0CC76F5}" emma:medium="tactile" emma:mode="ink">
                <msink:context xmlns:msink="http://schemas.microsoft.com/ink/2010/main" type="inkWord" rotatedBoundingBox="12069,4632 13743,4246 13936,5085 12263,5471"/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35267.51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      <inkml:trace contextRef="#ctx0" brushRef="#br0" timeOffset="35918.8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      <inkml:trace contextRef="#ctx0" brushRef="#br0" timeOffset="27214.43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      <inkml:trace contextRef="#ctx0" brushRef="#br0" timeOffset="33079.08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      <inkml:trace contextRef="#ctx0" brushRef="#br0" timeOffset="34725.48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      <inkml:trace contextRef="#ctx0" brushRef="#br0" timeOffset="33573.94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      <inkml:trace contextRef="#ctx0" brushRef="#br0" timeOffset="25668.07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    </inkml:traceGroup>
        <inkml:traceGroup>
          <inkml:annotationXML>
            <emma:emma xmlns:emma="http://www.w3.org/2003/04/emma" version="1.0">
              <emma:interpretation id="{E44EE0F9-9BE5-4D45-A814-52CFE56D5C6A}" emma:medium="tactile" emma:mode="ink">
                <msink:context xmlns:msink="http://schemas.microsoft.com/ink/2010/main" type="inkWord" rotatedBoundingBox="14162,3930 15834,3544 16054,4499 14382,4885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42840.35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        <inkml:trace contextRef="#ctx0" brushRef="#br0" timeOffset="37963.65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      <inkml:trace contextRef="#ctx0" brushRef="#br0" timeOffset="36635.32">13402 372 20559 0,'0'0'896'0,"0"0"208"0,0 0-880 0,0 0-224 0,0 0 0 0,3 5 0 16,-3-5 1472-16,0 0 240 0,4 11 48 0,-2-1 16 0,-2 4-864 0,-2-2-160 15,0 1-48-15,2 1 0 0,-3 1-416 0,-1 3-96 0,-1-3 0 0,0 1-16 16,-2 0-176-16</inkml:trace>
          <inkml:trace contextRef="#ctx0" brushRef="#br0" timeOffset="43889.27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      </inkml:traceGroup>
      </inkml:traceGroup>
      <inkml:traceGroup>
        <inkml:annotationXML>
          <emma:emma xmlns:emma="http://www.w3.org/2003/04/emma" version="1.0">
            <emma:interpretation id="{C581C79D-4C21-4675-8EE3-41508C403D38}" emma:medium="tactile" emma:mode="ink">
              <msink:context xmlns:msink="http://schemas.microsoft.com/ink/2010/main" type="line" rotatedBoundingBox="14619,4806 16431,4628 16479,5121 14667,5299"/>
            </emma:interpretation>
          </emma:emma>
        </inkml:annotationXML>
        <inkml:traceGroup>
          <inkml:annotationXML>
            <emma:emma xmlns:emma="http://www.w3.org/2003/04/emma" version="1.0">
              <emma:interpretation id="{E871E0B2-4827-4F39-82FE-CCDD1D03F44A}" emma:medium="tactile" emma:mode="ink">
                <msink:context xmlns:msink="http://schemas.microsoft.com/ink/2010/main" type="inkWord" rotatedBoundingBox="14619,4806 15829,4687 15877,5180 14667,5299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46128.08">14409 541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      <inkml:trace contextRef="#ctx0" brushRef="#br0" timeOffset="44623.3">13680 604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    </inkml:traceGroup>
        <inkml:traceGroup>
          <inkml:annotationXML>
            <emma:emma xmlns:emma="http://www.w3.org/2003/04/emma" version="1.0">
              <emma:interpretation id="{31231AB9-E070-46AA-B58F-5E0FBDE7E8D9}" emma:medium="tactile" emma:mode="ink">
                <msink:context xmlns:msink="http://schemas.microsoft.com/ink/2010/main" type="inkWord" rotatedBoundingBox="15847,4727 16435,4670 16473,5059 15885,5117"/>
              </emma:interpretation>
              <emma:one-of disjunction-type="recognition" id="oneOf9">
                <emma:interpretation id="interp13" emma:lang="" emma:confidence="0.5">
                  <emma:literal>[/]</emma:literal>
                </emma:interpretation>
                <emma:interpretation id="interp14" emma:lang="" emma:confidence="0">
                  <emma:literal>[1]</emma:literal>
                </emma:interpretation>
                <emma:interpretation id="interp15" emma:lang="" emma:confidence="0">
                  <emma:literal>[I]</emma:literal>
                </emma:interpretation>
                <emma:interpretation id="interp16" emma:lang="" emma:confidence="0">
                  <emma:literal>[4]</emma:literal>
                </emma:interpretation>
                <emma:interpretation id="interp17" emma:lang="" emma:confidence="0">
                  <emma:literal>[]</emma:literal>
                </emma:interpretation>
              </emma:one-of>
            </emma:emma>
          </inkml:annotationXML>
          <inkml:trace contextRef="#ctx0" brushRef="#br0" timeOffset="46690.85">15037 463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      <inkml:trace contextRef="#ctx0" brushRef="#br0" timeOffset="46968.36">15150 519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      <inkml:trace contextRef="#ctx0" brushRef="#br0" timeOffset="47492.61">15210 468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34.5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E57131F-6BC3-4606-B1F9-1CBF69AE1CE1}" emma:medium="tactile" emma:mode="ink">
          <msink:context xmlns:msink="http://schemas.microsoft.com/ink/2010/main" type="writingRegion" rotatedBoundingBox="5550,5106 9969,2839 10814,4486 6394,6753"/>
        </emma:interpretation>
      </emma:emma>
    </inkml:annotationXML>
    <inkml:traceGroup>
      <inkml:annotationXML>
        <emma:emma xmlns:emma="http://www.w3.org/2003/04/emma" version="1.0">
          <emma:interpretation id="{42CEF4A4-8CB4-4C8C-B62E-4E7EA9F585B1}" emma:medium="tactile" emma:mode="ink">
            <msink:context xmlns:msink="http://schemas.microsoft.com/ink/2010/main" type="paragraph" rotatedBoundingBox="5550,5106 8349,3670 8778,4507 5979,5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8FCFEA-8877-451F-A003-16BFB81ECBB7}" emma:medium="tactile" emma:mode="ink">
              <msink:context xmlns:msink="http://schemas.microsoft.com/ink/2010/main" type="line" rotatedBoundingBox="5550,5106 8349,3670 8778,4507 5979,5943"/>
            </emma:interpretation>
          </emma:emma>
        </inkml:annotationXML>
        <inkml:traceGroup>
          <inkml:annotationXML>
            <emma:emma xmlns:emma="http://www.w3.org/2003/04/emma" version="1.0">
              <emma:interpretation id="{F64CDEB3-65EA-450E-BE40-3D10D8D27C80}" emma:medium="tactile" emma:mode="ink">
                <msink:context xmlns:msink="http://schemas.microsoft.com/ink/2010/main" type="inkWord" rotatedBoundingBox="5587,5178 7371,4262 7764,5028 5979,5943"/>
              </emma:interpretation>
              <emma:one-of disjunction-type="recognition" id="oneOf0">
                <emma:interpretation id="interp0" emma:lang="" emma:confidence="0.5">
                  <emma:literal>2,533,</emma:literal>
                </emma:interpretation>
                <emma:interpretation id="interp1" emma:lang="" emma:confidence="0">
                  <emma:literal>2533,</emma:literal>
                </emma:interpretation>
                <emma:interpretation id="interp2" emma:lang="" emma:confidence="0">
                  <emma:literal>2,1533,</emma:literal>
                </emma:interpretation>
                <emma:interpretation id="interp3" emma:lang="" emma:confidence="0">
                  <emma:literal>21533,</emma:literal>
                </emma:interpretation>
                <emma:interpretation id="interp4" emma:lang="" emma:confidence="0">
                  <emma:literal>2,2533,</emma:literal>
                </emma:interpretation>
              </emma:one-of>
            </emma:emma>
          </inkml:annotationXML>
          <inkml:trace contextRef="#ctx0" brushRef="#br0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  <inkml:trace contextRef="#ctx0" brushRef="#br0" timeOffset="1899.31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0" timeOffset="1208.96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0" timeOffset="2404.23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0" timeOffset="2885.82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  <inkml:trace contextRef="#ctx0" brushRef="#br0" timeOffset="3786.2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</inkml:traceGroup>
        <inkml:traceGroup>
          <inkml:annotationXML>
            <emma:emma xmlns:emma="http://www.w3.org/2003/04/emma" version="1.0">
              <emma:interpretation id="{4A5F1DB1-CE45-49C7-8141-AFF2DEF73ACC}" emma:medium="tactile" emma:mode="ink">
                <msink:context xmlns:msink="http://schemas.microsoft.com/ink/2010/main" type="inkWord" rotatedBoundingBox="7505,4103 8349,3670 8744,4442 7901,4874"/>
              </emma:interpretation>
              <emma:one-of disjunction-type="recognition" id="oneOf1">
                <emma:interpretation id="interp5" emma:lang="" emma:confidence="0.5">
                  <emma:literal>FL</emma:literal>
                </emma:interpretation>
                <emma:interpretation id="interp6" emma:lang="" emma:confidence="0">
                  <emma:literal>2</emma:literal>
                </emma:interpretation>
                <emma:interpretation id="interp7" emma:lang="" emma:confidence="0">
                  <emma:literal>DL</emma:literal>
                </emma:interpretation>
                <emma:interpretation id="interp8" emma:lang="" emma:confidence="0">
                  <emma:literal>TL</emma:literal>
                </emma:interpretation>
                <emma:interpretation id="interp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4791.57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  <inkml:trace contextRef="#ctx0" brushRef="#br0" timeOffset="5921.94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    </inkml:traceGroup>
      </inkml:traceGroup>
    </inkml:traceGroup>
    <inkml:traceGroup>
      <inkml:annotationXML>
        <emma:emma xmlns:emma="http://www.w3.org/2003/04/emma" version="1.0">
          <emma:interpretation id="{D28F6CC5-72BE-4564-B39A-B471E4289448}" emma:medium="tactile" emma:mode="ink">
            <msink:context xmlns:msink="http://schemas.microsoft.com/ink/2010/main" type="paragraph" rotatedBoundingBox="7622,5009 10335,3565 10810,4457 8096,59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8AB2C2-050D-4866-983F-DB5F43BBB85A}" emma:medium="tactile" emma:mode="ink">
              <msink:context xmlns:msink="http://schemas.microsoft.com/ink/2010/main" type="line" rotatedBoundingBox="7622,5009 10335,3565 10810,4457 8096,5901"/>
            </emma:interpretation>
          </emma:emma>
        </inkml:annotationXML>
        <inkml:traceGroup>
          <inkml:annotationXML>
            <emma:emma xmlns:emma="http://www.w3.org/2003/04/emma" version="1.0">
              <emma:interpretation id="{A8441DA8-7BB7-4592-BA87-57BBDD6C2319}" emma:medium="tactile" emma:mode="ink">
                <msink:context xmlns:msink="http://schemas.microsoft.com/ink/2010/main" type="inkWord" rotatedBoundingBox="7685,5127 9389,4220 9801,4994 8096,5901"/>
              </emma:interpretation>
              <emma:one-of disjunction-type="recognition" id="oneOf2">
                <emma:interpretation id="interp10" emma:lang="" emma:confidence="0.5">
                  <emma:literal>Oweay,</emma:literal>
                </emma:interpretation>
                <emma:interpretation id="interp11" emma:lang="" emma:confidence="0">
                  <emma:literal>Owaay,</emma:literal>
                </emma:interpretation>
                <emma:interpretation id="interp12" emma:lang="" emma:confidence="0">
                  <emma:literal>Oway,</emma:literal>
                </emma:interpretation>
                <emma:interpretation id="interp13" emma:lang="" emma:confidence="0">
                  <emma:literal>Owery,</emma:literal>
                </emma:interpretation>
                <emma:interpretation id="interp14" emma:lang="" emma:confidence="0">
                  <emma:literal>Owezy,</emma:literal>
                </emma:interpretation>
              </emma:one-of>
            </emma:emma>
          </inkml:annotationXML>
          <inkml:trace contextRef="#ctx0" brushRef="#br0" timeOffset="7616.17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  <inkml:trace contextRef="#ctx0" brushRef="#br0" timeOffset="8842.7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      <inkml:trace contextRef="#ctx0" brushRef="#br0" timeOffset="9468.32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      <inkml:trace contextRef="#ctx0" brushRef="#br0" timeOffset="9914.03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      <inkml:trace contextRef="#ctx0" brushRef="#br0" timeOffset="10351.66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      <inkml:trace contextRef="#ctx0" brushRef="#br0" timeOffset="10846.57">8704 527 2751 0,'0'0'256'0,"0"0"-256"16,7 6 0-16,0 1 0 0,-7-7 4672 0,7 8 896 15,-2 1 192-15,0 2 16 0,0-1-3792 0,1 1-752 0,-6 1-144 0,0 0-48 16,-2 2-608-16,-2 2-128 15,-1 0-32-15,-2 1 0 0,-3 2-272 0,-3-3 0 0</inkml:trace>
        </inkml:traceGroup>
        <inkml:traceGroup>
          <inkml:annotationXML>
            <emma:emma xmlns:emma="http://www.w3.org/2003/04/emma" version="1.0">
              <emma:interpretation id="{482D91B1-4811-402E-8C04-C3DD9EA867C4}" emma:medium="tactile" emma:mode="ink">
                <msink:context xmlns:msink="http://schemas.microsoft.com/ink/2010/main" type="inkWord" rotatedBoundingBox="9399,4063 10335,3565 10755,4353 9818,4851"/>
              </emma:interpretation>
              <emma:one-of disjunction-type="recognition" id="oneOf3">
                <emma:interpretation id="interp15" emma:lang="" emma:confidence="0.5">
                  <emma:literal>IL</emma:literal>
                </emma:interpretation>
                <emma:interpretation id="interp16" emma:lang="" emma:confidence="0">
                  <emma:literal>FL</emma:literal>
                </emma:interpretation>
                <emma:interpretation id="interp17" emma:lang="" emma:confidence="0">
                  <emma:literal>LL</emma:literal>
                </emma:interpretation>
                <emma:interpretation id="interp18" emma:lang="" emma:confidence="0">
                  <emma:literal>L</emma:literal>
                </emma:interpretation>
                <emma:interpretation id="interp19" emma:lang="" emma:confidence="0">
                  <emma:literal>AL</emma:literal>
                </emma:interpretation>
              </emma:one-of>
            </emma:emma>
          </inkml:annotationXML>
          <inkml:trace contextRef="#ctx0" brushRef="#br0" timeOffset="12088.37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      <inkml:trace contextRef="#ctx0" brushRef="#br0" timeOffset="14670.06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    </inkml:traceGroup>
      </inkml:traceGroup>
    </inkml:traceGroup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B4463FD-8B05-4DB0-936E-7DC70982A12F}" emma:medium="tactile" emma:mode="ink">
          <msink:context xmlns:msink="http://schemas.microsoft.com/ink/2010/main" type="writingRegion" rotatedBoundingBox="14619,4806 16431,4628 16479,5121 14667,5299"/>
        </emma:interpretation>
      </emma:emma>
    </inkml:annotationXML>
    <inkml:traceGroup>
      <inkml:annotationXML>
        <emma:emma xmlns:emma="http://www.w3.org/2003/04/emma" version="1.0">
          <emma:interpretation id="{C824D0AE-0C31-42A4-9E11-C734BB56609C}" emma:medium="tactile" emma:mode="ink">
            <msink:context xmlns:msink="http://schemas.microsoft.com/ink/2010/main" type="paragraph" rotatedBoundingBox="14619,4806 16431,4628 16479,5121 14667,5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B6B214-638A-43DC-83A0-19DFB783FD85}" emma:medium="tactile" emma:mode="ink">
              <msink:context xmlns:msink="http://schemas.microsoft.com/ink/2010/main" type="line" rotatedBoundingBox="14619,4806 16431,4628 16479,5121 14667,5299"/>
            </emma:interpretation>
          </emma:emma>
        </inkml:annotationXML>
        <inkml:traceGroup>
          <inkml:annotationXML>
            <emma:emma xmlns:emma="http://www.w3.org/2003/04/emma" version="1.0">
              <emma:interpretation id="{C3255470-A539-4F1E-A36A-4C7076C759A8}" emma:medium="tactile" emma:mode="ink">
                <msink:context xmlns:msink="http://schemas.microsoft.com/ink/2010/main" type="inkWord" rotatedBoundingBox="14619,4806 15030,4765 15072,5201 14661,5241"/>
              </emma:interpretation>
            </emma:emma>
          </inkml:annotationXML>
        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    </inkml:traceGroup>
        <inkml:traceGroup>
          <inkml:annotationXML>
            <emma:emma xmlns:emma="http://www.w3.org/2003/04/emma" version="1.0">
              <emma:interpretation id="{08BB7566-2151-43C5-807B-D9B2C99C372C}" emma:medium="tactile" emma:mode="ink">
                <msink:context xmlns:msink="http://schemas.microsoft.com/ink/2010/main" type="inkWord" rotatedBoundingBox="15378,4773 16435,4670 16479,5121 15422,5225"/>
              </emma:interpretation>
            </emma:emma>
          </inkml:annotationXML>
        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    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    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    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      </inkml:traceGroup>
      </inkml:traceGroup>
    </inkml:traceGroup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4.462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32E2ED3-79CE-403F-A8EF-901B4A67611C}" emma:medium="tactile" emma:mode="ink">
          <msink:context xmlns:msink="http://schemas.microsoft.com/ink/2010/main" type="writingRegion" rotatedBoundingBox="28978,8856 30641,8856 30641,12165 28978,12165"/>
        </emma:interpretation>
      </emma:emma>
    </inkml:annotationXML>
    <inkml:traceGroup>
      <inkml:annotationXML>
        <emma:emma xmlns:emma="http://www.w3.org/2003/04/emma" version="1.0">
          <emma:interpretation id="{8B672E3B-D077-4495-9E59-C42B742BB7F2}" emma:medium="tactile" emma:mode="ink">
            <msink:context xmlns:msink="http://schemas.microsoft.com/ink/2010/main" type="paragraph" rotatedBoundingBox="28978,8856 30641,8856 30641,12165 28978,1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2567DE-E038-46CE-8A6A-50DC7C10D80D}" emma:medium="tactile" emma:mode="ink">
              <msink:context xmlns:msink="http://schemas.microsoft.com/ink/2010/main" type="line" rotatedBoundingBox="28978,8856 30641,8856 30641,12165 28978,12165"/>
            </emma:interpretation>
          </emma:emma>
        </inkml:annotationXML>
        <inkml:traceGroup>
          <inkml:annotationXML>
            <emma:emma xmlns:emma="http://www.w3.org/2003/04/emma" version="1.0">
              <emma:interpretation id="{5103B083-BFAE-4717-B966-DC83D303246F}" emma:medium="tactile" emma:mode="ink">
                <msink:context xmlns:msink="http://schemas.microsoft.com/ink/2010/main" type="inkWord" rotatedBoundingBox="28978,8856 29538,8856 29538,10184 28978,10184">
                  <msink:destinationLink direction="with" ref="{473DB098-2FDF-4BF6-822C-73D6AC1E25D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  <inkml:trace contextRef="#ctx0" brushRef="#br0" timeOffset="803.4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</inkml:traceGroup>
        <inkml:traceGroup>
          <inkml:annotationXML>
            <emma:emma xmlns:emma="http://www.w3.org/2003/04/emma" version="1.0">
              <emma:interpretation id="{B063D8D3-70C1-4ECE-89AB-4D731393FB85}" emma:medium="tactile" emma:mode="ink">
                <msink:context xmlns:msink="http://schemas.microsoft.com/ink/2010/main" type="inkWord" rotatedBoundingBox="30178,11388 30641,11388 30641,12165 30178,12165">
                  <msink:destinationLink direction="with" ref="{DB69738A-D12C-4549-88F5-20B71D24B4B5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823.36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5:25.395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53705B7F-00F3-464D-9B88-F5B3333282FB}" emma:medium="tactile" emma:mode="ink">
          <msink:context xmlns:msink="http://schemas.microsoft.com/ink/2010/main" type="inkDrawing" rotatedBoundingBox="17446,6276 19125,6160 19128,6195 17449,6311" semanticType="underline" shapeName="Other">
            <msink:sourceLink direction="with" ref="{13F0FD45-CC9A-43D0-8152-2B833D0AB262}"/>
          </msink:context>
        </emma:interpretation>
      </emma:emma>
    </inkml:annotationXML>
    <inkml:trace contextRef="#ctx0" brushRef="#br0">0 148 18255 0,'0'0'800'0,"12"-5"176"0,5 3-784 0,5-1-192 0,5 1 0 0,7-1 0 0,8-6 528 0,4 3 64 16,8 1 16-16,9 0 0 0,3-2 80 0,7 2 16 15,3 1 0-15,4-2 0 0,-1-1 144 0,-4 0 48 16,1 0 0-16,0 4 0 15,-1-2-144-15,-1 3-32 0,1 2 0 0,-3 2 0 16,-4-4-16-16,-2 0 0 0,-7 1 0 0,-8-3 0 0,-3-1 0 0,-6 0-16 16,-6 0 0-16,-8 2 0 0,-4 3-48 0,-5-4-16 15,-6-3 0-15,-3 2 0 0,-10 5 112 0,0 0 32 16,0 0 0-16,0 0 0 0,0 0-144 0,0 0-32 16,0 0 0-16,0 0 0 0,0 0-400 0,0 0-64 0,-5-8-128 15,-3 1 176 1,8 7-1280-16,0 0-256 0,0 0-48 0,-22 7-16 0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5:26.24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CFC756C4-E3C1-4681-8EDA-3B2A4152C821}" emma:medium="tactile" emma:mode="ink">
          <msink:context xmlns:msink="http://schemas.microsoft.com/ink/2010/main" type="writingRegion" rotatedBoundingBox="17707,6510 19399,6065 19541,6606 17850,7051"/>
        </emma:interpretation>
      </emma:emma>
    </inkml:annotationXML>
    <inkml:traceGroup>
      <inkml:annotationXML>
        <emma:emma xmlns:emma="http://www.w3.org/2003/04/emma" version="1.0">
          <emma:interpretation id="{6624308D-E2DD-4998-A2E2-CC8A71E0B271}" emma:medium="tactile" emma:mode="ink">
            <msink:context xmlns:msink="http://schemas.microsoft.com/ink/2010/main" type="paragraph" rotatedBoundingBox="17707,6510 19399,6065 19541,6606 17850,7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8FF077-F6E2-40AA-B8C5-5605EEBCF819}" emma:medium="tactile" emma:mode="ink">
              <msink:context xmlns:msink="http://schemas.microsoft.com/ink/2010/main" type="line" rotatedBoundingBox="17707,6510 19399,6065 19541,6606 17850,7051"/>
            </emma:interpretation>
          </emma:emma>
        </inkml:annotationXML>
        <inkml:traceGroup>
          <inkml:annotationXML>
            <emma:emma xmlns:emma="http://www.w3.org/2003/04/emma" version="1.0">
              <emma:interpretation id="{C02D1474-CCEC-40A7-9A07-F1738139786C}" emma:medium="tactile" emma:mode="ink">
                <msink:context xmlns:msink="http://schemas.microsoft.com/ink/2010/main" type="inkWord" rotatedBoundingBox="17707,6510 19399,6065 19541,6606 17850,7051"/>
              </emma:interpretation>
              <emma:one-of disjunction-type="recognition" id="oneOf0">
                <emma:interpretation id="interp0" emma:lang="" emma:confidence="1">
                  <emma:literal>[2]</emma:literal>
                </emma:interpretation>
                <emma:interpretation id="interp1" emma:lang="" emma:confidence="0">
                  <emma:literal>[2)</emma:literal>
                </emma:interpretation>
                <emma:interpretation id="interp2" emma:lang="" emma:confidence="0">
                  <emma:literal>[2</emma:literal>
                </emma:interpretation>
                <emma:interpretation id="interp3" emma:lang="" emma:confidence="0">
                  <emma:literal>[]</emma:literal>
                </emma:interpretation>
                <emma:interpretation id="interp4" emma:lang="" emma:confidence="0">
                  <emma:literal>[-2]</emma:literal>
                </emma:interpretation>
              </emma:one-of>
            </emma:emma>
          </inkml:annotationXML>
          <inkml:trace contextRef="#ctx0" brushRef="#br0">-11211-2850 5407 0,'29'15'240'0,"-16"-7"48"0,4 4-288 0,2 3 0 0,-1 2 0 0,1 4 0 16,-2 2 1296-16,-2 3 208 0,1 3 32 0,-3-2 16 0,-1 0-560 0,-2 2-112 15,-1-1-32-15,-4-1 0 0,-4-1-192 0,-1-2-32 16,-1-4-16-16,-3 0 0 0,-3 2 288 0,-1-5 64 16,-2-3 16-16,-2-2 0 0,-3-2 144 0,1-2 32 0,-1 2 0 15,0-5 0-15,-1-5-64 0,1 0-16 16,0 0 0-16,0 0 0 0,1-3-112 0,1-2 0 0,1 0-16 0,0-2 0 0,2-1-48 0,0-1-16 15,1-3 0 1,2-1 0-16,2 1 16 0,4-3 0 16,-1-2 0-16,4-2 0 0,1 0-304 0,4 1-48 15,3 1-16-15,0 0 0 0,4 2-352 0,1 0-176 0,4 1 160 16,-1 2-160-16,1 2 0 0,3 2 0 16,0 2 0-16,2 1 0 15,3 4-1984-15,12-1-448 0,-6 0-96 0</inkml:trace>
          <inkml:trace contextRef="#ctx0" brushRef="#br0" timeOffset="676.27">-10754-2830 4607 0,'0'0'400'0,"0"0"-400"15,0 0 0-15,0 0 0 0,0 0 2720 0,0 0 464 16,0 0 80-16,0 0 32 0,2-8-1584 0,-2 8-320 15,0 0-64-15,0 0-16 0,0 0-336 0,0 0-64 0,0 0-16 0,0 0 0 16,0 0-336-16,0 0-80 0,0 0-16 0,8 11 0 16,1 6-336-16,-1 2-128 0,-1 0 0 0,0 3 144 15,0 1-144-15,-1-1 160 0,1-1-160 0,0 1 160 16,-2-4-160-16,0-1 160 0,0 0-160 0,-2-2 160 16,3-1-160-16,-1-2 160 15,-2-2-160-15,-3-10 160 0,5 10-16 0,-5-10 0 0,3 7 0 0,3-2 0 16,-6-5 176-16,0 0 16 0,0 0 16 0,0 0 0 0,6-14 224 0,1-1 32 15,-2 0 16-15,0-2 0 0,0 0-32 0,0-2 0 16,1-1 0-16,0 0 0 0,1 1-208 0,0 2-32 16,0-1-16-16,-1 2 0 15,-1 3-160-15,1 1-48 0,-1 0 0 0,-5 12 0 0,3-7-128 0,-3 7 0 16,0 0 0-16,0 0 0 0,0 0 0 0,5 12 0 16,0 0 0-16,0 2-176 15,-1 4 176-15,-1 1-128 0,0-1 128 0,-1 1-128 0,0-2 128 0,1 0 0 16,1 2 0-16,-1-4 0 0,0-2 0 0,2-1 0 15,0-2 0-15,1 1 0 0,-1-3 0 0,-5-8 0 0,0 0 0 0,0 0 0 16,8 5 0-16,-8-5 0 16,9-3 0-16,-1-2 128 0,-8 5 0 0,9-9 0 15,-1-1 0-15,-1-2 0 0,-2-1 48 0,2-3 16 16,-1-2 0-16,1-1 0 0,-3-1 96 0,1-2 32 16,0 0 0-16,0 1 0 0,0 1 80 0,0 0 32 0,0 1 0 15,0 2 0-15,0 0-176 0,0 4-48 0,0 3 0 0,0 1 0 16,-1 1-208-16,-4 8 0 15,0 0 0-15,0 0-11584 0,0 0-2368 0</inkml:trace>
          <inkml:trace contextRef="#ctx0" brushRef="#br0" timeOffset="1345">-10002-2938 1839 0,'0'0'160'0,"0"0"-160"0,0 0 0 0,0 0 0 16,-2-5 2816-16,2 5 544 16,0 0 96-16,0 0 32 0,-1-6-1696 0,1 6-320 15,-2-6-80-15,0 2-16 0,2 4-320 0,0 0-64 16,0 0-16-16,0 0 0 0,-5-3-320 0,5 3-64 16,0 0-16-16,0 0 0 0,-7-2-192 0,1 2-64 0,-3 2 0 0,1-2 0 15,-1 3-128-15,1 2-16 16,-3-1-16-16,1 1 0 0,-2 2-32 0,2-1-128 0,0-2 192 0,0 1-64 15,-2 2 16-15,2 1 0 0,2-1 0 0,-1 0 0 0,1-2-144 0,1 0 0 32,0 2 144-32,7-7-144 0,0 0 144 0,-5 10-144 0,5-10 192 0,0 0-192 15,-3 12 192-15,3-12-64 0,0 0 0 0,0 11-128 0,0-11 208 0,0 0-64 16,1 12-16-16,3-2 0 16,-4-10 64-16,0 0 0 0,6 9 0 0,-6-9 0 15,0 0 96-15,11 7 32 0,-11-7 0 0,11 5 0 16,1-2 48-16,0 1 16 0,0-3 0 0,0-1 0 15,-2 0-64-15,0-1-16 0,-10 1 0 0,10 0 0 16,-10 0-96-16,10 1-16 0,-1 3 0 0,-1 1 0 16,-8-5-32-16,11 3-16 0,-11-3 0 0,13 9 0 15,-13-9-832-15,0 0-160 0,0 0-48 0,0 0-13536 16</inkml:trace>
          <inkml:trace contextRef="#ctx0" brushRef="#br0" timeOffset="1786.8">-9983-2942 6447 0,'0'0'576'0,"0"0"-576"0,0 0 0 0,0 0 0 15,0 0 2736-15,0 0 432 0,0 0 96 0,10 2 0 16,-10-2-2176-16,10 0-432 0,0 2-80 0,0-2-32 16,0 0-240-16,0 1-48 0,1 3-16 0,-1-1 0 15,0 1 16-15,-2 1 16 0,-8-5 0 0,0 0 0 16,9 8 48-16,-2 2 0 0,-4 0 0 0,2-1 0 16,-3-1-80-16,-2-8-16 0,-2 10 0 0,-1 2 0 15,-1-2 48-15,-1 2 16 0,-1-3 0 0,-1-2 0 0,0 1 96 0,2-1 32 16,5-7 0-16,-7 8 0 0,7-8 96 0,-7 5 32 15,7-5 0-15,0 0 0 16,0 0-16-16,0 0 0 0,0 0 0 0,0 0 0 0,0 0-64 0,0 0-16 16,0 0 0-16,0 0 0 0,0 0-176 0,0 0-32 15,0 0-16-15,0 0 0 0,14-1-224 0,-1-1 128 16,1 0-128-16,1-3 0 0,0 3 0 0,2-1-240 0,0 0 32 0</inkml:trace>
          <inkml:trace contextRef="#ctx0" brushRef="#br0" timeOffset="2168.5">-9702-2964 7359 0,'0'0'656'0,"0"0"-528"16,-7-7-128-16,3 2 0 0,4 5 2544 0,0 0 464 0,0 0 112 0,0 0 16 16,-1-8-2000-16,1 8-400 0,0 0-80 0,0 0-16 15,-2-9-224-15,2 9-48 16,0 0-16-16,0 0 0 0,0 0-32 0,0 0 0 0,3-8 0 0,3 1 0 15,-6 7-112-15,0 0-16 0,8-5-16 0,0 3 0 16,3 2-48-16,-1 4-128 0,0-4 192 0,2 0-64 16,-2-4-128-16,0 3 160 0,0 2-160 0,-10-1 160 15,0 0-32-15,10-3 0 0,-1-2 0 0,-9 5 0 16,0 0 64-16,0 0 0 0,0 0 0 0,0 0 0 0,0 0 112 0,0 0 16 16,0 0 16-16,0 0 0 0,0 0-48 0,0 0-16 15,0 0 0-15,0 0 0 0,0 0-144 0,0 0-128 0,3 10 144 0,-1-1-144 16,-2 1 0-16,0 0 0 15,0-10 0-15,2 13 0 0,-1 4 0 0,3 0 0 16,-3-1 0-16,3 1 0 0,-1-1 0 0,1 0 0 16,-1 2 0-16,0 4 0 0,-1-5 176 0,0 2-176 15,-1-2 192-15,1 0-192 0,-2-2 320 0,0-3-32 0,0-12-16 0,-2 10 0 16,1-2 208 0,1-8 32-16,-4 11 16 0,4-11 0 0,-8 5 352 0,8-5 64 0,0 0 16 0,-9 0 0 15,1-2-272-15,-1 0-48 0,1-1-16 0,8 3 0 16,-7-5-496-16,7 5-128 0,-7-5 0 0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33.7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19D5E5D-AE69-40C4-91BB-99CF2F2AF3B8}" emma:medium="tactile" emma:mode="ink">
          <msink:context xmlns:msink="http://schemas.microsoft.com/ink/2010/main" type="writingRegion" rotatedBoundingBox="28802,9795 25153,12476 23472,10188 27121,7507"/>
        </emma:interpretation>
      </emma:emma>
    </inkml:annotationXML>
    <inkml:traceGroup>
      <inkml:annotationXML>
        <emma:emma xmlns:emma="http://www.w3.org/2003/04/emma" version="1.0">
          <emma:interpretation id="{F0CFA9F1-A80B-4BD4-A43F-8269480D3FDA}" emma:medium="tactile" emma:mode="ink">
            <msink:context xmlns:msink="http://schemas.microsoft.com/ink/2010/main" type="paragraph" rotatedBoundingBox="28802,9794 25153,12476 24260,11260 27908,8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F5D88-2582-4E69-A7E2-665CCB1F2640}" emma:medium="tactile" emma:mode="ink">
              <msink:context xmlns:msink="http://schemas.microsoft.com/ink/2010/main" type="line" rotatedBoundingBox="28802,9795 25153,12476 24260,11260 27908,8579"/>
            </emma:interpretation>
          </emma:emma>
        </inkml:annotationXML>
        <inkml:traceGroup>
          <inkml:annotationXML>
            <emma:emma xmlns:emma="http://www.w3.org/2003/04/emma" version="1.0">
              <emma:interpretation id="{99408DD1-DA65-4F10-A0A7-C494AA4682B8}" emma:medium="tactile" emma:mode="ink">
                <msink:context xmlns:msink="http://schemas.microsoft.com/ink/2010/main" type="inkWord" rotatedBoundingBox="28802,9795 27522,10735 26629,9519 27908,8579">
                  <msink:destinationLink direction="with" ref="{BA5E2957-3EC9-4294-9226-233D722D221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0" timeOffset="368.15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    <inkml:trace contextRef="#ctx0" brushRef="#br0" timeOffset="-5193.41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  <inkml:trace contextRef="#ctx0" brushRef="#br0" timeOffset="-1306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0" timeOffset="-1083.31">-2185 445 5519 0,'0'0'496'0,"16"0"-496"31,-16 0 0-31,17-7 0 0,2 6 2320 0,2-3 368 0,4-1 80 0,-1 3 16 0,-1-1-1296 0,0 1-256 16,-1 2-48-16,1-2-16 0,0 0-528 0,0 2-96 16,-2 0-32-1,0 0 0-15,-2-1-240 0,-2 1-48 16,-3 0-16-16,2-4-10016 0</inkml:trace>
          <inkml:trace contextRef="#ctx0" brushRef="#br0" timeOffset="-509.63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</inkml:traceGroup>
        <inkml:traceGroup>
          <inkml:annotationXML>
            <emma:emma xmlns:emma="http://www.w3.org/2003/04/emma" version="1.0">
              <emma:interpretation id="{BD3A3092-B1FC-4243-B097-A3CE249FC79E}" emma:medium="tactile" emma:mode="ink">
                <msink:context xmlns:msink="http://schemas.microsoft.com/ink/2010/main" type="inkWord" rotatedBoundingBox="25843,11266 24818,12020 24353,11386 25378,10633">
                  <msink:destinationLink direction="with" ref="{635315E2-A52C-407C-A5EC-150939E936BF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9863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  <inkml:trace contextRef="#ctx0" brushRef="#br0" timeOffset="30375.76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  <inkml:trace contextRef="#ctx0" brushRef="#br0" timeOffset="31012.26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  <inkml:trace contextRef="#ctx0" brushRef="#br0" timeOffset="28900.09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</inkml:traceGroup>
      </inkml:traceGroup>
    </inkml:traceGroup>
    <inkml:traceGroup>
      <inkml:annotationXML>
        <emma:emma xmlns:emma="http://www.w3.org/2003/04/emma" version="1.0">
          <emma:interpretation id="{A54BA0E7-5CE9-499A-ABF3-148A501EA384}" emma:medium="tactile" emma:mode="ink">
            <msink:context xmlns:msink="http://schemas.microsoft.com/ink/2010/main" type="paragraph" rotatedBoundingBox="25650,9442 24623,10448 24090,9903 25117,88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71020C-14A9-4A3F-B788-B7BAFA93DAFE}" emma:medium="tactile" emma:mode="ink">
              <msink:context xmlns:msink="http://schemas.microsoft.com/ink/2010/main" type="line" rotatedBoundingBox="25650,9442 24623,10448 24090,9903 25117,8898"/>
            </emma:interpretation>
          </emma:emma>
        </inkml:annotationXML>
        <inkml:traceGroup>
          <inkml:annotationXML>
            <emma:emma xmlns:emma="http://www.w3.org/2003/04/emma" version="1.0">
              <emma:interpretation id="{59B3A64D-B48E-489E-AE45-09BD7879946E}" emma:medium="tactile" emma:mode="ink">
                <msink:context xmlns:msink="http://schemas.microsoft.com/ink/2010/main" type="inkWord" rotatedBoundingBox="25650,9442 24623,10448 24090,9903 25117,8898"/>
              </emma:interpretation>
            </emma:emma>
          </inkml:annotationXML>
          <inkml:trace contextRef="#ctx0" brushRef="#br0" timeOffset="24636.26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  <inkml:trace contextRef="#ctx0" brushRef="#br0" timeOffset="24067.04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  <inkml:trace contextRef="#ctx0" brushRef="#br0" timeOffset="25204.36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  <inkml:trace contextRef="#ctx0" brushRef="#br0" timeOffset="25574.77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    <inkml:trace contextRef="#ctx0" brushRef="#br0" timeOffset="23294.3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</inkml:traceGroup>
      </inkml:traceGroup>
    </inkml:traceGroup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3.16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9AC559AA-2BDB-498C-B9D1-42C0AFE16997}" emma:medium="tactile" emma:mode="ink">
          <msink:context xmlns:msink="http://schemas.microsoft.com/ink/2010/main" type="writingRegion" rotatedBoundingBox="9839,4771 15256,2569 15943,4260 10526,6462"/>
        </emma:interpretation>
      </emma:emma>
    </inkml:annotationXML>
    <inkml:traceGroup>
      <inkml:annotationXML>
        <emma:emma xmlns:emma="http://www.w3.org/2003/04/emma" version="1.0">
          <emma:interpretation id="{D1D646EA-313A-42C6-A8CF-55B911E4D196}" emma:medium="tactile" emma:mode="ink">
            <msink:context xmlns:msink="http://schemas.microsoft.com/ink/2010/main" type="paragraph" rotatedBoundingBox="9900,5040 12937,3414 13385,4251 10348,5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AFA1DA-9631-4A8E-8681-C2DA5564FD0C}" emma:medium="tactile" emma:mode="ink">
              <msink:context xmlns:msink="http://schemas.microsoft.com/ink/2010/main" type="line" rotatedBoundingBox="9900,5040 12937,3414 13385,4251 10348,5877"/>
            </emma:interpretation>
          </emma:emma>
        </inkml:annotationXML>
        <inkml:traceGroup>
          <inkml:annotationXML>
            <emma:emma xmlns:emma="http://www.w3.org/2003/04/emma" version="1.0">
              <emma:interpretation id="{00598475-C5D1-4C63-907F-B6C6E3CA80EA}" emma:medium="tactile" emma:mode="ink">
                <msink:context xmlns:msink="http://schemas.microsoft.com/ink/2010/main" type="inkWord" rotatedBoundingBox="9925,5086 11628,4175 12051,4966 10348,5877"/>
              </emma:interpretation>
              <emma:one-of disjunction-type="recognition" id="oneOf0">
                <emma:interpretation id="interp0" emma:lang="" emma:confidence="0.5">
                  <emma:literal>,</emma:literal>
                </emma:interpretation>
                <emma:interpretation id="interp1" emma:lang="" emma:confidence="0">
                  <emma:literal>2,</emma:literal>
                </emma:interpretation>
                <emma:interpretation id="interp2" emma:lang="" emma:confidence="0">
                  <emma:literal>3,</emma:literal>
                </emma:interpretation>
                <emma:interpretation id="interp3" emma:lang="" emma:confidence="0">
                  <emma:literal>),</emma:literal>
                </emma:interpretation>
                <emma:interpretation id="interp4" emma:lang="" emma:confidence="0">
                  <emma:literal>2),</emma:literal>
                </emma:interpretation>
              </emma:one-of>
            </emma:emma>
          </inkml:annotationXML>
          <inkml:trace contextRef="#ctx0" brushRef="#br0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      <inkml:trace contextRef="#ctx0" brushRef="#br0" timeOffset="263.04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      <inkml:trace contextRef="#ctx0" brushRef="#br0" timeOffset="-1135.37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      <inkml:trace contextRef="#ctx0" brushRef="#br0" timeOffset="-437.58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      <inkml:trace contextRef="#ctx0" brushRef="#br0" timeOffset="-2130.06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      <inkml:trace contextRef="#ctx0" brushRef="#br0" timeOffset="2759.87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    </inkml:traceGroup>
        <inkml:traceGroup>
          <inkml:annotationXML>
            <emma:emma xmlns:emma="http://www.w3.org/2003/04/emma" version="1.0">
              <emma:interpretation id="{CC9EA9D7-8249-4D9C-B4F2-2B0FAAA27880}" emma:medium="tactile" emma:mode="ink">
                <msink:context xmlns:msink="http://schemas.microsoft.com/ink/2010/main" type="inkWord" rotatedBoundingBox="12095,3865 12937,3414 13352,4189 12509,4639"/>
              </emma:interpretation>
              <emma:one-of disjunction-type="recognition" id="oneOf1">
                <emma:interpretation id="interp5" emma:lang="" emma:confidence="0.5">
                  <emma:literal>22</emma:literal>
                </emma:interpretation>
                <emma:interpretation id="interp6" emma:lang="" emma:confidence="0">
                  <emma:literal>2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zL</emma:literal>
                </emma:interpretation>
                <emma:interpretation id="interp9" emma:lang="" emma:confidence="0">
                  <emma:literal>z2</emma:literal>
                </emma:interpretation>
              </emma:one-of>
            </emma:emma>
          </inkml:annotationXML>
          <inkml:trace contextRef="#ctx0" brushRef="#br0" timeOffset="4038.65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      <inkml:trace contextRef="#ctx0" brushRef="#br0" timeOffset="5157.93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    </inkml:traceGroup>
      </inkml:traceGroup>
    </inkml:traceGroup>
    <inkml:traceGroup>
      <inkml:annotationXML>
        <emma:emma xmlns:emma="http://www.w3.org/2003/04/emma" version="1.0">
          <emma:interpretation id="{C5DC617F-3C46-4004-B335-5FF6A0B01D98}" emma:medium="tactile" emma:mode="ink">
            <msink:context xmlns:msink="http://schemas.microsoft.com/ink/2010/main" type="paragraph" rotatedBoundingBox="12105,4852 15606,3429 15943,4260 12443,56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BBEB317-A78D-40B6-8CA3-2310522B3933}" emma:medium="tactile" emma:mode="ink">
              <msink:context xmlns:msink="http://schemas.microsoft.com/ink/2010/main" type="line" rotatedBoundingBox="12105,4852 15606,3429 15943,4260 12443,5683"/>
            </emma:interpretation>
          </emma:emma>
        </inkml:annotationXML>
        <inkml:traceGroup>
          <inkml:annotationXML>
            <emma:emma xmlns:emma="http://www.w3.org/2003/04/emma" version="1.0">
              <emma:interpretation id="{2573FE24-6470-42FB-AE09-E9AFFEA86F6D}" emma:medium="tactile" emma:mode="ink">
                <msink:context xmlns:msink="http://schemas.microsoft.com/ink/2010/main" type="inkWord" rotatedBoundingBox="12132,4918 13676,4291 13987,5056 12443,5683"/>
              </emma:interpretation>
              <emma:one-of disjunction-type="recognition" id="oneOf2">
                <emma:interpretation id="interp10" emma:lang="" emma:confidence="0.5">
                  <emma:literal>away,</emma:literal>
                </emma:interpretation>
                <emma:interpretation id="interp11" emma:lang="" emma:confidence="0">
                  <emma:literal>Away,</emma:literal>
                </emma:interpretation>
                <emma:interpretation id="interp12" emma:lang="" emma:confidence="0">
                  <emma:literal>way,</emma:literal>
                </emma:interpretation>
                <emma:interpretation id="interp13" emma:lang="" emma:confidence="0">
                  <emma:literal>away.</emma:literal>
                </emma:interpretation>
                <emma:interpretation id="interp14" emma:lang="" emma:confidence="0">
                  <emma:literal>Away.</emma:literal>
                </emma:interpretation>
              </emma:one-of>
            </emma:emma>
          </inkml:annotationXML>
          <inkml:trace contextRef="#ctx0" brushRef="#br0" timeOffset="7652.94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      <inkml:trace contextRef="#ctx0" brushRef="#br0" timeOffset="13517.6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      <inkml:trace contextRef="#ctx0" brushRef="#br0" timeOffset="15163.99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      <inkml:trace contextRef="#ctx0" brushRef="#br0" timeOffset="14012.46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      <inkml:trace contextRef="#ctx0" brushRef="#br0" timeOffset="15706.03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      <inkml:trace contextRef="#ctx0" brushRef="#br0" timeOffset="16357.31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    </inkml:traceGroup>
        <inkml:traceGroup>
          <inkml:annotationXML>
            <emma:emma xmlns:emma="http://www.w3.org/2003/04/emma" version="1.0">
              <emma:interpretation id="{673A9998-BAA0-4BFF-B4CF-293A78B18CF9}" emma:medium="tactile" emma:mode="ink">
                <msink:context xmlns:msink="http://schemas.microsoft.com/ink/2010/main" type="inkWord" rotatedBoundingBox="14308,4663 14380,4633 14433,4763 14361,4793"/>
              </emma:interpretation>
            </emma:emma>
          </inkml:annotationXML>
          <inkml:trace contextRef="#ctx0" brushRef="#br0" timeOffset="17073.83">13402 372 20559 0,'0'0'896'0,"0"0"208"0,0 0-880 0,0 0-224 0,0 0 0 0,3 5 0 16,-3-5 1472-16,0 0 240 0,4 11 48 0,-2-1 16 0,-2 4-864 0,-2-2-160 15,0 1-48-15,2 1 0 0,-3 1-416 0,-1 3-96 0,-1-3 0 0,0 1-16 16,-2 0-176-16</inkml:trace>
        </inkml:traceGroup>
        <inkml:traceGroup>
          <inkml:annotationXML>
            <emma:emma xmlns:emma="http://www.w3.org/2003/04/emma" version="1.0">
              <emma:interpretation id="{97D8E03B-F791-4155-ABCE-3CB405C4E246}" emma:medium="tactile" emma:mode="ink">
                <msink:context xmlns:msink="http://schemas.microsoft.com/ink/2010/main" type="inkWord" rotatedBoundingBox="14499,3879 15606,3429 15911,4182 14805,4631"/>
              </emma:interpretation>
              <emma:one-of disjunction-type="recognition" id="oneOf3">
                <emma:interpretation id="interp15" emma:lang="" emma:confidence="1">
                  <emma:literal>IL</emma:literal>
                </emma:interpretation>
                <emma:interpretation id="interp16" emma:lang="" emma:confidence="0">
                  <emma:literal>DL</emma:literal>
                </emma:interpretation>
                <emma:interpretation id="interp17" emma:lang="" emma:confidence="0">
                  <emma:literal>TL</emma:literal>
                </emma:interpretation>
                <emma:interpretation id="interp18" emma:lang="" emma:confidence="0">
                  <emma:literal>JL</emma:literal>
                </emma:interpretation>
                <emma:interpretation id="interp1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8402.16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      <inkml:trace contextRef="#ctx0" brushRef="#br0" timeOffset="23278.86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8:43.708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1605491-41CE-461C-B302-9571C8C73B96}" emma:medium="tactile" emma:mode="ink">
          <msink:context xmlns:msink="http://schemas.microsoft.com/ink/2010/main" type="inkDrawing" rotatedBoundingBox="16320,5588 31186,5486 31209,8908 16344,9011" semanticType="callout" shapeName="Other"/>
        </emma:interpretation>
      </emma:emma>
    </inkml:annotationXML>
    <inkml:trace contextRef="#ctx0" brushRef="#br0">14832 3173 1839 0,'0'0'0'0,"0"0"160"0,0 0-160 0,0 0 0 0,0 0 0 0,0 0 0 16,0 0 2816-16,20-4 544 0,-20 4 96 0,0 0 32 0,0 0-2512 0,5-10-496 0,-5 10-96 0,4-12-32 31,-4 12 16-31,0 0 0 0,3-8 0 0,-3 8 0 16,0 0 208-16,0-14 32 0,0 14 16 0,0 0 0 15,-2-15 16-15,2 15 16 0,0 0 0 0,-5-15 0 16,2-4-32-16,0 4-16 0,-1 3 0 0,1 0 0 16,-2 1-176-16,0-1-48 0,0-2 0 0,0 1 0 15,-1-1 0-15,0 1 0 0,-1-1 0 0,0 0 0 16,0-1-32-16,1 2-16 0,-1-1 0 0,-2 1 0 0,1-3-80 16,-2 1 0-16,0 0-16 0,-1 1 0 0,1-1-32 15,0 0 0-15,-2 0 0 0,0-1 0 0,-1 3-16 0,-1-2 0 16,1-2 0-16,-1-4 0 0,1-1 0 0,-3 2-16 15,1 3 0-15,-2-3 0 0,0-4 16 0,0 2 16 16,-3 0 0-16,1 0 0 0,3-2-16 0,-3 1-16 16,0-1 0-16,-1-2 0 0,0 1 16 0,-2 1 16 15,-4 1 0-15,4 1 0 0,2 1 0 0,0 3 0 16,1-1 0-16,-1 0 0 0,-1 1-64 0,1 1-16 16,1 0 0-16,-1-2 0 0,0-1-128 0,-1 1 0 0,1 1 0 0,-2 1 0 15,0-2 128-15,0 2-128 0,0 0 0 16,0 0 128-16,0 0-128 0,0 2 0 0,0-3 0 0,-2-1 128 15,-1 0-128-15,0 1 0 0,-1-1 0 0,1 4 128 16,-2-5-128-16,0 3 0 0,-4 0 0 0,1 0 128 16,-3-2-128-16,3-1 0 0,-1 1 0 0,3 2 0 15,-1 0 0-15,0 0 0 0,-1-1 0 0,-3-1 0 16,0-3 0-16,-1 5 128 0,0 0-128 0,3 4 0 16,-1-4 0-16,2 3 0 0,-2 1 0 0,-2-1 0 15,-4 2 0-15,1-3 0 0,2-5 0 0,-4 5 0 16,-2 1 128-16,0-1-128 0,1-6 0 0,-1 1 128 0,2 1-128 15,-1 6 0-15,-3-1 0 0,1-1 0 16,0-3 0-16,-1 2 0 0,1 4 0 0,0-3 0 0,-2-3 0 16,-2-1 0-16,0 2 0 0,-1 2 0 0,-1 0 0 0,-1-1 0 15,0-1 0-15,0 0 0 16,0 2 0-16,0 0 0 0,-2-2 0 0,2 0 0 0,0 2 0 0,0 0 0 16,-2-1 0-16,0 1 0 0,-3-3 0 0,-2-1 128 15,-5 0-128-15,2 4 0 0,3 0 0 0,-2 0 0 16,1-2 0-16,-1 0 0 0,1 3 0 0,-1 2 0 0,-1 2 128 0,0 0-128 15,-1-2 0-15,-1-1 0 16,-3-1 0-16,0-3 0 0,-1-2 0 0,1 1 0 16,0 1 0-16,1 3 128 0,2 3-128 0,-2-3 0 0,-3-1 0 0,-1-1 0 15,-4 1 0-15,1-2 0 0,-1-5 0 0,2 4 0 16,-1 1 0-16,4 2 0 16,4-1 0-16,-3 3 0 0,-1-1 0 0,-2-1 0 15,1 0 0-15,-1-1 0 0,-1 1 0 0,-3-2 0 16,0 0 0-16,0 0 0 0,3 1 0 0,0 0 0 0,-2 1 0 0,-2 0 0 15,-2-4 0-15,2 2 0 0,2 4 0 0,-1-1 0 16,-1-3 0-16,3 4 0 0,3 1 0 0,-3 0 0 16,-3-2 0-16,-1 3 0 0,-2-3 0 0,1 2 0 15,4-1 0-15,-2 1 0 0,0-2 0 0,2 2 0 16,2 6 0-16,-1 1 0 0,-1-1 0 0,-1 0 0 0,-3-3 0 0,-1 1 0 16,3 1 0-16,-1 0 0 0,-1-1 0 0,1 3 0 15,2 1 0-15,0 4 0 16,-3-3 0-16,-1-4 0 0,-2-6 0 0,0 6 0 0,2 2 0 0,3 1 0 15,0 1 0-15,1 0 0 16,-3 1 0-16,1 2 0 0,-3 2 0 0,1-6 0 0,-2-6 0 0,0 5 128 16,0 7-128-16,4-2 0 0,1-2 0 0,0 4 0 15,-1 1 0-15,-1-1 0 16,1 1 0-16,-1-3 0 0,4-2 128 0,0 1-128 16,0 4 0-16,2 2 0 0,3 5 144 0,1-1-144 15,-1-2 0-15,2-2 128 0,0 0-128 0,-1 0 0 16,3-5 128-16,-1 1-128 0,0 3 128 0,1 3-128 0,2 1 0 0,3 1 144 15,1-3-144-15,-2 6 0 16,-4 3 176-16,-1 1-176 0,-1-4 160 0,3-2-160 0,1-4 128 0,0 5-128 16,0 0 0-16,3 1 144 0,-1-3-144 0,1 3 0 0,1 1 0 0,0-3 0 15,-2 1 128-15,1-1-128 0,-6 0 128 0,7 0-128 16,4-2 128-16,-1 4-128 0,1 2 0 0,1-1 128 16,-2-2-128-16,4 2 160 0,4 2-160 0,-1 1 160 15,2 1-160-15,0-2 128 16,-2 0-128-16,4 2 128 0,1-2-128 0,2 2 128 0,-1 0-128 0,1 0 128 15,1 2-128-15,1-1 0 0,0 3 0 0,0-1 128 16,1 0-128-16,-1 0 0 0,0 1 0 0,1-1 128 0,2-1-128 0,0-1 0 16,2 1 0-16,-2 0 128 15,-1-2-128-15,-1-1 128 0,2 0-128 0,0 2 128 16,-1 1 48-16,-1-2 0 0,-1-4 0 0,3 1 0 16,2 3-176-16,2 0 0 0,-1 0 0 0,1 1 0 15,-1 3 0-15,1-3 128 0,-1 1-128 0,2 1 128 0,2 2-128 0,2 0 0 0,-1 0 144 16,4-1-144-1,0-3 0-15,2 1 0 0,0 0 0 0,-1 3 128 16,-1 1-128-16,2-1 0 0,-2-1 0 0,2 1 128 16,3 0-128-16,0 1 128 0,-2-4-128 0,2 0 128 0,-1-4-128 0,-1 0 0 15,1 2 128-15,-3 0-128 16,1-2 160-16,0 0-32 0,-1-1-128 0,3-1 192 16,1 3-64-16,0-3-128 0,0 1 176 0,0-1-176 15,0 1 0-15,-2 1 0 0,2 0 0 0,0 2 0 0,1 2 160 16,0 0-160-16,1-1 128 0,0 1-128 0,-4-2 128 0,2 1-128 0,2 1 0 0,0 1 128 15,0 1-128-15,1-1 0 16,2 0 0-16,0 1 0 0,-1-3 0 0,-1 1 0 16,2-1 128-16,1-1-128 0,-1 0 128 0,0 0 0 15,0 4 0-15,2-5 0 0,-2 0-128 0,0-1 0 16,2 0 0-16,0 2 0 0,-2 2 0 0,0-1 0 16,-1-6 0-16,2 3 128 0,3 2-128 0,-1-1 0 15,1-3 144-15,1 1-144 0,-1-2 128 0,1 1-128 16,0 1 128-16,0 3-128 0,-3-4 0 0,2 2 128 15,-1 1-128-15,3-1 0 0,0 0 0 0,0 2 128 16,-3 2-128-16,2-2 0 0,1 1 0 0,-1 1 144 0,-2-2-144 0,3 0 0 16,-1 0 160-16,2-2-160 0,-2 0 128 0,2 2-128 15,0-5 128-15,-2 1-128 0,4 3 0 0,-1-3 128 16,1 1-128-16,0-2 0 0,3-12 144 0,-4 17-144 16,2-1 128-16,-1 1-128 0,0-3 128 0,-1 3-128 15,1 2 0-15,1-1 128 0,1 2-128 0,-1-3 0 16,-2-1 0-16,3-1 0 0,1 3 0 0,-2-2 128 15,2-16-128-15,-2 17 0 0,1-2 128 0,-3 0-128 16,3-1 128-16,-1-1-128 0,2-13 160 0,-3 17-160 16,-1-2 160-16,2-1-160 0,1 1 160 0,-1-1-160 15,2-14 144-15,-3 15-144 0,1 0 128 0,0 0-128 0,2-15 176 0,-6 16-48 16,2 1-128-16,1-2 192 16,1-2-192-16,0 3 0 0,-1-3 128 0,3-13-128 0,-3 15 0 0,-1 1 144 15,1 1-144-15,1 1 128 0,-3-1-128 0,2-2 0 16,1 1 0-16,2-3 128 0,-5-1 0 0,5-12 0 15,-2 17 0-15,-1-5 0 0,3-12-128 0,-4 10 0 16,4-10 0-16,-6 14 0 0,1-4 0 0,1 0 128 16,4-10-128-16,-3 12 128 0,-1 0-128 0,4-12 0 0,-3 10 144 0,0-2-144 15,3-8 0-15,0 0 128 16,-2 12-128-16,-1-4 0 0,3-8 0 0,0 0 128 0,0 0-128 0,0 0 0 16,-7 14 128-16,7-14-128 0,0 0 128 0,0 0-128 15,-9 8 0-15,9-8 0 16,-8 7 0-16,8-7 0 0,-9 7-256 0,1 2-64 0,1 1 0 0,0 0-16 31,7-10-464-31,0 0-96 0,-10 12 0 0,2-2-16 16,-1-3-176-16,9-7-16 0,-10 8-16 0,2 1 0 15,-1-1-2096-15,1-1-432 0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6.19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59F280B-91E8-45AD-899A-0B319A3050D8}" emma:medium="tactile" emma:mode="ink">
          <msink:context xmlns:msink="http://schemas.microsoft.com/ink/2010/main" type="writingRegion" rotatedBoundingBox="13130,7628 14342,7137 14629,7845 13417,8336"/>
        </emma:interpretation>
      </emma:emma>
    </inkml:annotationXML>
    <inkml:traceGroup>
      <inkml:annotationXML>
        <emma:emma xmlns:emma="http://www.w3.org/2003/04/emma" version="1.0">
          <emma:interpretation id="{179F0752-BCCE-440E-9373-1B2677F4E8AA}" emma:medium="tactile" emma:mode="ink">
            <msink:context xmlns:msink="http://schemas.microsoft.com/ink/2010/main" type="paragraph" rotatedBoundingBox="13130,7628 14342,7137 14629,7845 13417,8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D66475-C53A-4F3D-AE19-EB4F07D33174}" emma:medium="tactile" emma:mode="ink">
              <msink:context xmlns:msink="http://schemas.microsoft.com/ink/2010/main" type="line" rotatedBoundingBox="13130,7628 14342,7137 14629,7845 13417,8336"/>
            </emma:interpretation>
          </emma:emma>
        </inkml:annotationXML>
        <inkml:traceGroup>
          <inkml:annotationXML>
            <emma:emma xmlns:emma="http://www.w3.org/2003/04/emma" version="1.0">
              <emma:interpretation id="{16599150-3A3B-493C-ADBC-B47123A2EBE0}" emma:medium="tactile" emma:mode="ink">
                <msink:context xmlns:msink="http://schemas.microsoft.com/ink/2010/main" type="inkWord" rotatedBoundingBox="13130,7628 14342,7137 14629,7845 13417,8336">
                  <msink:destinationLink direction="with" ref="{2F7B97D9-5C39-499A-A7F6-A8A4AB471DC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-14965-1974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      <inkml:trace contextRef="#ctx0" brushRef="#br0" timeOffset="890.35">-14797-1966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      <inkml:trace contextRef="#ctx0" brushRef="#br0" timeOffset="291.87">-14881-1861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        <inkml:trace contextRef="#ctx0" brushRef="#br0" timeOffset="-594.62">-15923-1679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09D892B-578C-419A-A074-E00A940DA926}" emma:medium="tactile" emma:mode="ink">
          <msink:context xmlns:msink="http://schemas.microsoft.com/ink/2010/main" type="writingRegion" rotatedBoundingBox="31278,8914 31928,8914 31928,9962 31278,9962"/>
        </emma:interpretation>
      </emma:emma>
    </inkml:annotationXML>
    <inkml:traceGroup>
      <inkml:annotationXML>
        <emma:emma xmlns:emma="http://www.w3.org/2003/04/emma" version="1.0">
          <emma:interpretation id="{A39F8A43-91A3-4ACA-8465-40FE81F89DB3}" emma:medium="tactile" emma:mode="ink">
            <msink:context xmlns:msink="http://schemas.microsoft.com/ink/2010/main" type="paragraph" rotatedBoundingBox="31278,8914 31928,8914 31928,9962 31278,9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3FCF9-E542-48C7-BB4C-84A1B5B7737E}" emma:medium="tactile" emma:mode="ink">
              <msink:context xmlns:msink="http://schemas.microsoft.com/ink/2010/main" type="line" rotatedBoundingBox="31278,8914 31928,8914 31928,9962 31278,9962"/>
            </emma:interpretation>
          </emma:emma>
        </inkml:annotationXML>
        <inkml:traceGroup>
          <inkml:annotationXML>
            <emma:emma xmlns:emma="http://www.w3.org/2003/04/emma" version="1.0">
              <emma:interpretation id="{C7BC5223-AD0E-41A4-8A37-09D517090D76}" emma:medium="tactile" emma:mode="ink">
                <msink:context xmlns:msink="http://schemas.microsoft.com/ink/2010/main" type="inkWord" rotatedBoundingBox="31278,8914 31928,8914 31928,9962 31278,9962">
                  <msink:destinationLink direction="with" ref="{DB69738A-D12C-4549-88F5-20B71D24B4B5}"/>
                  <msink:destinationLink direction="with" ref="{473DB098-2FDF-4BF6-822C-73D6AC1E25DE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24.4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25900AD-7C40-480F-B04D-7FE18E92C6A4}" emma:medium="tactile" emma:mode="ink">
          <msink:context xmlns:msink="http://schemas.microsoft.com/ink/2010/main" type="writingRegion" rotatedBoundingBox="3994,5141 6209,3484 6825,4308 4610,5965"/>
        </emma:interpretation>
      </emma:emma>
    </inkml:annotationXML>
    <inkml:traceGroup>
      <inkml:annotationXML>
        <emma:emma xmlns:emma="http://www.w3.org/2003/04/emma" version="1.0">
          <emma:interpretation id="{782A2741-AF1B-4BAB-9F39-FDF06AC98B96}" emma:medium="tactile" emma:mode="ink">
            <msink:context xmlns:msink="http://schemas.microsoft.com/ink/2010/main" type="paragraph" rotatedBoundingBox="3994,5141 6209,3484 6825,4308 4610,5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86389B-D736-4EF9-9A1D-983203813B27}" emma:medium="tactile" emma:mode="ink">
              <msink:context xmlns:msink="http://schemas.microsoft.com/ink/2010/main" type="line" rotatedBoundingBox="3994,5141 6209,3484 6825,4308 4610,5965"/>
            </emma:interpretation>
          </emma:emma>
        </inkml:annotationXML>
        <inkml:traceGroup>
          <inkml:annotationXML>
            <emma:emma xmlns:emma="http://www.w3.org/2003/04/emma" version="1.0">
              <emma:interpretation id="{6045CD1A-E198-4683-84DE-EB98F3E3844F}" emma:medium="tactile" emma:mode="ink">
                <msink:context xmlns:msink="http://schemas.microsoft.com/ink/2010/main" type="inkWord" rotatedBoundingBox="4149,5349 4469,5110 4792,5542 4472,5781"/>
              </emma:interpretation>
            </emma:emma>
          </inkml:annotationXML>
          <inkml:trace contextRef="#ctx0" brushRef="#br0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    </inkml:traceGroup>
        <inkml:traceGroup>
          <inkml:annotationXML>
            <emma:emma xmlns:emma="http://www.w3.org/2003/04/emma" version="1.0">
              <emma:interpretation id="{2ED44BBF-1BB0-4790-8558-FC47A69909C3}" emma:medium="tactile" emma:mode="ink">
                <msink:context xmlns:msink="http://schemas.microsoft.com/ink/2010/main" type="inkWord" rotatedBoundingBox="4750,5213 4933,5076 5095,5293 4912,54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298.37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      <inkml:trace contextRef="#ctx0" brushRef="#br0" timeOffset="3738.12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    </inkml:traceGroup>
        <inkml:traceGroup>
          <inkml:annotationXML>
            <emma:emma xmlns:emma="http://www.w3.org/2003/04/emma" version="1.0">
              <emma:interpretation id="{9FB5F48B-C6F3-412F-B48F-6F60E8DDD3C7}" emma:medium="tactile" emma:mode="ink">
                <msink:context xmlns:msink="http://schemas.microsoft.com/ink/2010/main" type="inkWord" rotatedBoundingBox="5328,4861 5458,4764 5555,4894 5426,499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046.74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    </inkml:traceGroup>
        <inkml:traceGroup>
          <inkml:annotationXML>
            <emma:emma xmlns:emma="http://www.w3.org/2003/04/emma" version="1.0">
              <emma:interpretation id="{092342F6-02BE-4341-95A2-0AD2ACFAB11F}" emma:medium="tactile" emma:mode="ink">
                <msink:context xmlns:msink="http://schemas.microsoft.com/ink/2010/main" type="inkWord" rotatedBoundingBox="5387,4099 6209,3484 6825,4308 6004,4923"/>
              </emma:interpretation>
            </emma:emma>
          </inkml:annotationXML>
          <inkml:trace contextRef="#ctx0" brushRef="#br0" timeOffset="6403.7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      <inkml:trace contextRef="#ctx0" brushRef="#br0" timeOffset="8089.5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73DB098-2FDF-4BF6-822C-73D6AC1E25DE}" emma:medium="tactile" emma:mode="ink">
          <msink:context xmlns:msink="http://schemas.microsoft.com/ink/2010/main" type="inkDrawing" rotatedBoundingBox="29458,9616 31353,9514 31355,9537 29459,9638" semanticType="callout" shapeName="Other">
            <msink:sourceLink direction="with" ref="{C7BC5223-AD0E-41A4-8A37-09D517090D76}"/>
            <msink:sourceLink direction="with" ref="{5103B083-BFAE-4717-B966-DC83D303246F}"/>
          </msink:context>
        </emma:interpretation>
      </emma:emma>
    </inkml:annotationXML>
  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9:12.774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7AF4FF93-D2CC-4029-B9C5-A59E118ECE23}" emma:medium="tactile" emma:mode="ink">
          <msink:context xmlns:msink="http://schemas.microsoft.com/ink/2010/main" type="inkDrawing" rotatedBoundingBox="22366,5224 24292,4946 24299,4998 22373,5276" semanticType="underline" shapeName="Other">
            <msink:sourceLink direction="with" ref="{5485BBE4-FD71-4AB8-88C7-108E44DA8CEA}"/>
          </msink:context>
        </emma:interpretation>
      </emma:emma>
    </inkml:annotationXML>
    <inkml:trace contextRef="#ctx0" brushRef="#br0">132 289 6447 0,'-15'7'272'0,"15"-7"80"0,-16 0-352 0,-2 0 0 0,1 0 0 15,2-2 0-15,1 4 2672 0,0-2 464 0,3-2 80 0,-1 0 32 16,12 2-2192-16,0 0-432 0,0 0-96 0,0 0-16 15,0 0-64-15,0 0-32 0,0 0 0 0,0 0 0 16,0 0 0-16,0 0 0 0,10-8 0 0,2 1 0 16,3 2-96-16,4 0-32 0,3 0 0 0,3-2 0 15,-1 4-32-15,3-2 0 0,3-2 0 0,8 2 0 16,4-2-16-16,7 0-16 0,5-1 0 0,5 1 0 16,4-3 0-16,7 1 0 0,2 4 0 0,3-3 0 15,-2-2 96-15,1-1 32 0,1 0 0 0,-3-1 0 0,3 5 224 0,3-2 64 16,-2 3 0-16,-3-3 0 15,-4-1 224-15,-3 0 48 0,-5 1 16 0,-5-1 0 0,-7-2-160 0,-3 6-48 16,-2-1 0-16,-3 0 0 16,-6 0-240-16,-3 1-48 0,-5 0-16 0,-3 3 0 0,-5 0-80 15,-2 3-16-15,-2-2 0 0,-2 2 0 0,-13 0-112 0,0 0-16 16,0 0-16-16,0 0 0 0,0 0-176 0,0 0 128 16,9 7-128-16,-9-7 128 0,0 0-128 0,0 0 0 15,-9 13-160-15,-2-3 160 16,-1-1-3008-16,-3-1-512 0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5:23.45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3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AE99DD0C-1E5E-4D76-A10C-863A41872375}" emma:medium="tactile" emma:mode="ink">
          <msink:context xmlns:msink="http://schemas.microsoft.com/ink/2010/main" type="writingRegion" rotatedBoundingBox="15151,6590 24667,2197 25910,4889 16394,9282"/>
        </emma:interpretation>
      </emma:emma>
    </inkml:annotationXML>
    <inkml:traceGroup>
      <inkml:annotationXML>
        <emma:emma xmlns:emma="http://www.w3.org/2003/04/emma" version="1.0">
          <emma:interpretation id="{E9095752-E5D2-4D58-8D19-70CAA1C4BD0E}" emma:medium="tactile" emma:mode="ink">
            <msink:context xmlns:msink="http://schemas.microsoft.com/ink/2010/main" type="paragraph" rotatedBoundingBox="17853,5338 23572,4131 23722,4842 18003,60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B5D7E4-3124-4249-94AF-8DA890E7056E}" emma:medium="tactile" emma:mode="ink">
              <msink:context xmlns:msink="http://schemas.microsoft.com/ink/2010/main" type="line" rotatedBoundingBox="17853,5338 23572,4131 23722,4842 18003,6050"/>
            </emma:interpretation>
          </emma:emma>
        </inkml:annotationXML>
        <inkml:traceGroup>
          <inkml:annotationXML>
            <emma:emma xmlns:emma="http://www.w3.org/2003/04/emma" version="1.0">
              <emma:interpretation id="{13F0FD45-CC9A-43D0-8152-2B833D0AB262}" emma:medium="tactile" emma:mode="ink">
                <msink:context xmlns:msink="http://schemas.microsoft.com/ink/2010/main" type="inkWord" rotatedBoundingBox="17853,5338 18806,5137 18956,5848 18003,6050">
                  <msink:destinationLink direction="with" ref="{53705B7F-00F3-464D-9B88-F5B3333282F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-4043-2728 3679 0,'0'0'320'0,"0"0"-320"0,0 0 0 0,10-2 0 15,2 2 2624-15,2 0 464 0,-1 0 96 0,4 2 16 16,2 1-2016-16,3 6-400 0,3 1-80 0,0 0 0 16,1 2-144-16,1 3-32 0,0 4 0 0,-2 3 0 0,-1-2-160 0,-2 4-48 15,-2 1 0-15,-1 1 0 16,-2 1-32-16,-3 1-16 0,-3 1 0 0,0 2 0 15,-5-2-16-15,-2-1 0 0,-4-1 0 0,-2 0 0 16,-1-3 16-16,-2 2 0 0,-4-3 0 0,-1-1 0 16,-2-3 80-16,0-2 16 0,-1-2 0 0,-3-3 0 15,0-2 400-15,-1-3 64 0,-2-4 32 0,0 1 0 16,-1-4 128-16,0-2 32 0,1-3 0 0,2 0 0 0,0-2-128 0,2-1-32 16,1-1 0-16,3 1 0 0,0-8-96 0,3 5-32 15,-1-1 0-15,4 0 0 0,0-2-272 0,4 1-48 16,1-1-16-16,3-1 0 0,2 3-208 0,4 0-32 15,1 0-16-15,3 1 0 0,3 0-144 16,0 3 0-16,5 1 0 0,9-3 0 16,-1 2-1904-16,0 1-256 0,10 0-48 0,-4 5-13024 0</inkml:trace>
          <inkml:trace contextRef="#ctx0" brushRef="#br0" timeOffset="1195.65">-3599-2725 12031 0,'0'0'528'0,"0"0"112"0,0 0-512 0,0 0-128 16,0 0 0-16,-7 4 0 16,7-4 1312-16,0 0 224 0,-5 6 64 0,5-6 0 0,0 0-832 0,0 0-144 0,0 0-48 15,0 0 0-15,-2 11-96 0,2-11-32 16,0 0 0-16,0 0 0 0,10 10-96 0,2-3-32 16,0-4 0-16,1 0 0 0,1-1-64 0,1 0 0 15,0-1-16-15,1-2 0 0,1-4-32 0,0 0 0 16,1-1 0-16,-1 1 0 0,0-3 48 0,-2-1 0 15,-1 1 0-15,-2-2 0 0,0-2 64 0,-1 0 0 16,0-1 16-16,-3-1 0 0,1 0 48 0,-1 1 0 16,-1 1 0-16,-2 2 0 0,-2 1-64 0,1 3 0 15,-4 6 0-15,0-9 0 0,0 1-32 0,0-1-16 16,0 9 0-16,0 0 0 0,0 0-272 0,0 0 0 0,0 0-176 0,0 0 176 16,0 10-144-16,0 6 144 0,0 4 0 0,1 2-144 0,1 2 144 0,3 3 0 31,-2 5-144-31,1 2 144 0,-1 0 0 0,1 1 0 15,-3 2 0-15,1 1 0 0,0-3 0 0,-1 1 0 0,1-2-144 0,-2 0 144 16,-2-1 0-16,1 0 0 16,-3-5 0-16,-1-1 0 0,0 4 0 0,-2-7 0 0,-1-4 0 0,-2-1 0 0,-2-2 0 0,0-2 176 15,-2-3-176-15,1-2 160 0,-1-2 64 0,-1-1 16 16,-2-4 0-16,2-1 0 16,0-2 48-16,1-2 16 0,1-1 0 15,1-2 0-15,2-2-16 0,1 0 0 0,1-1 0 0,-1-2 0 16,2-2-96-16,1-2 0 0,2 1-16 0,1-1 0 0,1-1-176 0,1 3 192 15,1 2-192-15,3 0 192 0,0 0-192 0,4 0 0 16,0-4 0-16,1 4 0 16,2 1 0-16,2 3 0 0,2 1 0 0,1 1 0 0,0 1 0 0,1 3 0 15,-3 1 0-15,2 6 128 16,-1-2-128-16,-1 0-176 0,1 4 48 0,-2 1 0 0,0 0 128 0,0 2-160 16,-2 0 160-16,-2 0-160 0,1 3 160 0,-1-3 0 15,-1 0 0-15,0-4 0 0,-7-8 0 0,8 7 0 16,-1 0 0-16,0-2 0 0,-7-5 0 0,0 0 0 15,12 1 0-15,-2-2 128 0,0-3 0 16,0-1 0-16,0-5 0 0,0 0 0 16,1-4 80-16,-1 3 32 0,0-1 0 0,0 0 0 0,0 0 16 0,0 0 16 15,0 0 0-15,1 0 0 0,0 1-64 0,1-1-16 16,-2 3 0-16,2-1 0 0,-3 0-64 0,-1-2-128 16,-1 0 176-16,2 4-176 0,-1 3 0 0,-1 0 0 15,0 0 0-15,-7 5 0 0,0 0 0 0,6 5 0 0,-6-5 0 0,7 8-16144 16</inkml:trace>
        </inkml:traceGroup>
        <inkml:traceGroup>
          <inkml:annotationXML>
            <emma:emma xmlns:emma="http://www.w3.org/2003/04/emma" version="1.0">
              <emma:interpretation id="{5485BBE4-FD71-4AB8-88C7-108E44DA8CEA}" emma:medium="tactile" emma:mode="ink">
                <msink:context xmlns:msink="http://schemas.microsoft.com/ink/2010/main" type="inkWord" rotatedBoundingBox="22744,4388 23589,4209 23716,4811 22871,4989">
                  <msink:destinationLink direction="with" ref="{7AF4FF93-D2CC-4029-B9C5-A59E118ECE23}"/>
                </msink:context>
              </emma:interpretation>
              <emma:one-of disjunction-type="recognition" id="oneOf1">
                <emma:interpretation id="interp1" emma:lang="" emma:confidence="0.5">
                  <emma:literal>F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%</emma:literal>
                </emma:interpretation>
                <emma:interpretation id="interp5" emma:lang="" emma:confidence="0">
                  <emma:literal>•</emma:literal>
                </emma:interpretation>
              </emma:one-of>
            </emma:emma>
          </inkml:annotationXML>
          <inkml:trace contextRef="#ctx0" brushRef="#br1" timeOffset="-202579.3">893-3637 1839 0,'0'0'160'0,"-4"-4"-160"0,-1-1 0 0,5 5 0 0,-25 0 3392 0,25 0 656 0,-4-7 128 0,4 7 32 0,0 0-2624 0,0 0-528 16,-3-8-96-16,1 1-32 0,2 7-464 0,0 0-80 15,0 0-32-15,0 0 0 0,10-8-224 0,2 3-128 16,0 1 128-16,2 1-128 0,-1-1 0 0,1 4 128 16,-1 2-128-16,1 2 0 0,-1-1 192 0,3 0-48 15,-1 2 0-15,2 4 0 0,1 1 144 0,1 4 32 16,-2-1 0-16,2 4 0 0,-1 2-32 0,1 3 0 15,-2 1 0-15,0 3 0 0,-4-1-96 0,1 1 0 0,-2-1-16 0,-4 2 0 16,-1 0-176-16,-4 0 192 0,-4-1-192 0,-3 1 192 16,-3 2 0-16,-3-2 16 0,-2-2 0 15,1-1 0-15,-3-2 64 0,-1-4 16 0,1-1 0 0,-3-1 0 16,0-8 272-16,2 0 48 0,2-1 16 0,-3 0 0 16,1 0 208-16,2 0 64 0,-1-6 0 0,2 3 0 15,12-4-176-15,-12 1-16 0,0-1-16 0,12 0 0 16,0 0-240-16,0 0-32 0,0 0-16 0,-10-10 0 15,4-2-32-15,0 0-16 0,6 12 0 0,0-15 0 16,4 0-144-16,1 0-16 0,2-7-16 0,1 3 0 0,4 0-176 0,2 3 192 16,-1-3-192-16,2 2 192 0,-1 2-192 0,-1 1 0 15,1 1 0-15,1 1 0 0,0 0-208 0,-1 5 16 16,0 2 16-16,-1 0 0 16,-1-2-2448-16,-12 7-480 0,15-8-96 0,-15 8-32 0</inkml:trace>
          <inkml:trace contextRef="#ctx0" brushRef="#br1" timeOffset="-201233.05">1313-3678 17439 0,'0'0'768'0,"0"0"176"0,0 0-752 0,0 0-192 0,0 0 0 0,0 0 0 15,0 0 432-15,0 0 48 0,0 0 16 0,0 0 0 16,11 8-496-16,-11-8 0 0,0 0 0 0,14 7 0 16,-14-7 0-16,0 0 0 0,15 5 0 0,-15-5 0 31,15 2 176-31,-15-2-176 0,16 2 192 0,-1-2-192 0,-2-2 0 0,3 0 0 0,-1-3 0 0,-2 2 0 15,4-2 176-15,-1 0-176 0,-3 0 160 0,-1 0-160 0,2-1 224 0,-14 6-48 16,13-6-16-16,-13 6 0 0,14-12 80 0,-4 0 16 16,-10 12 0-16,8-12 0 0,-3 0 256 0,0 0 48 15,-5 12 16-15,4-11 0 0,-4 11-80 0,0 0-16 16,2-17 0-16,-1 5 0 0,-1 12-160 0,0 0-48 16,0 0 0-16,0 0 0 0,0 0-128 0,0 0-16 15,0 0-128-15,0 0 192 0,0 0-192 0,0 0 0 16,0 0 0-16,0 0 0 0,0 0 0 0,0 0 0 15,0 0-144-15,0 0 144 0,0 18-144 0,2-1 144 0,0 2-128 16,1 1 128-16,2 4 0 0,0-2 0 0,-1-2 0 0,-1 4-128 16,-1 1 128-16,-2 3 0 0,0-1 0 0,-2 1 0 15,0 3 0-15,-1-2 128 0,-4-4-128 0,0 2 128 16,-1 2-128-16,-1-4 144 0,-3-3-144 0,1 0 160 16,-3 0-32-16,1 0-128 0,-3-1 192 0,3-1-64 15,-4-5 80-15,2-1 16 0,-1-1 0 0,3-4 0 16,-1-4 144-16,2 0 16 0,12-5 16 0,-11 3 0 15,11-3 80-15,-14-1 16 0,2-4 0 0,4-1 0 16,8 6-64-16,-10-8-16 0,10 8 0 0,-9-14 0 0,4-2-240 16,2 0-48-16,-1 1-128 0,4 0 192 15,2-2-192-15,1 2 0 0,1-1 128 0,2 3-128 16,1-1 0-16,2 2 0 0,1-1 0 0,2 4 0 0,0 3 0 16,1 1-160-16,2 0 160 0,1 3-128 0,1 0 128 0,-1 4-208 15,1 0 80-15,0 1 128 0,0-1-160 0,0 1 160 16,0 0 0-16,0 2-144 0,0 2 144 0,-2 0 0 15,-1-2 0-15,-14-5 0 0,17 10 0 0,-4-1 0 16,-13-9 0-16,0 0 0 0,14 10 0 0,-4-2 0 0,-10-8 0 0,0 0 0 16,0 0 0-16,0 0 128 0,0 0 0 0,0 0 0 15,0 0 32-15,13 2 16 0,-13-2 0 0,14-3 0 16,-14 3 16-16,15-5 0 0,-5-2 0 0,-1-2 0 16,-9 9 32-16,7-12 16 0,-2 1 0 0,-2-3 0 15,-1-1 32-15,0 1 16 16,-2-1 0-16,0 2 0 0,-2-1 16 0,0 0 0 0,0 1 0 0,1 1 0 15,-3 0-128-15,1 2-32 0,-2 0 0 0,2 0 0 16,3 10-144-16,-6-10 0 0,0 1 0 0,6 9 128 16,-9-8-128-16,2 3 0 0,7 5 0 0,0 0 0 15,-11-2-1440-15,11 2-160 0,-12 5-48 0,2 2-13264 16</inkml:trace>
        </inkml:traceGroup>
      </inkml:traceGroup>
    </inkml:traceGroup>
    <inkml:traceGroup>
      <inkml:annotationXML>
        <emma:emma xmlns:emma="http://www.w3.org/2003/04/emma" version="1.0">
          <emma:interpretation id="{330E547B-7C91-4E97-BC0D-59BCCD2F0AB2}" emma:medium="tactile" emma:mode="ink">
            <msink:context xmlns:msink="http://schemas.microsoft.com/ink/2010/main" type="paragraph" rotatedBoundingBox="16030,8494 25547,4101 25910,4889 16394,9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79FD67-F594-4345-A34F-57BEF93481CD}" emma:medium="tactile" emma:mode="ink">
              <msink:context xmlns:msink="http://schemas.microsoft.com/ink/2010/main" type="line" rotatedBoundingBox="16030,8494 25547,4101 25910,4889 16394,9282"/>
            </emma:interpretation>
          </emma:emma>
        </inkml:annotationXML>
        <inkml:traceGroup>
          <inkml:annotationXML>
            <emma:emma xmlns:emma="http://www.w3.org/2003/04/emma" version="1.0">
              <emma:interpretation id="{B17A3316-0273-40A0-9DF8-87519206ED66}" emma:medium="tactile" emma:mode="ink">
                <msink:context xmlns:msink="http://schemas.microsoft.com/ink/2010/main" type="inkWord" rotatedBoundingBox="18798,7217 19340,6966 19584,7494 19042,774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2" timeOffset="-196489.82">-3074-756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    </inkml:traceGroup>
        <inkml:traceGroup>
          <inkml:annotationXML>
            <emma:emma xmlns:emma="http://www.w3.org/2003/04/emma" version="1.0">
              <emma:interpretation id="{3D1926AC-9BEF-4E27-9FFC-F50E6DDD38FD}" emma:medium="tactile" emma:mode="ink">
                <msink:context xmlns:msink="http://schemas.microsoft.com/ink/2010/main" type="inkWord" rotatedBoundingBox="23376,5411 25121,4606 25368,5140 23623,594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195815.32">2112-2869 2751 0,'0'0'256'0,"0"0"-256"0,0 0 0 0,0 0 0 15,0 0 1360-15,0 0 240 0,0 0 32 0,0 0 16 0,0 0-752 0,0 0-160 0,0 0-32 0,0 0 0 16,0 0-80-16,0 0-32 0,-10-8 0 0,10 8 0 15,-14-7 384 1,2 2 80-16,12 5 16 0,-13-2 0 0,1-1 0 0,12 3 0 16,-12 0 0-16,12 0 0 0,-14 3-512 0,14-3-112 15,-12 7 0-15,12-7-16 0,-10 10-432 0,2 0 128 16,1 1-128-16,2 2 0 0,0 2 0 0,2-1 0 16,1-1 0-16,-2 3 0 0,3-3 0 0,-1-1 0 0,0 0 128 0,1 0-128 0,1-12 272 0,0 13-16 31,0 1-16-31,0-14 0 0,1 12 96 0,1-2 32 15,-2-10 0-15,0 0 0 0,2 12 64 0,-2-12 16 16,0 0 0-16,7 7 0 0,-7-7 48 0,0 0 16 0,0 0 0 0,10 3 0 16,-10-3-32-16,0 0 0 0,0 0 0 0,13-3 0 15,-13 3-112-15,0 0-32 0,14-7 0 0,-14 7 0 16,13-4-208-16,-13 4-128 0,0 0 160 0,14-5-160 0,-14 5 0 0,15-5 0 16,-15 5 0-16,12-3 0 31,-12 3-2368-31,12-7-480 0</inkml:trace>
          <inkml:trace contextRef="#ctx0" brushRef="#br1" timeOffset="-195518.37">2212-2823 4607 0,'0'0'400'0,"0"0"-400"16,0 0 0-16,0 0 0 0,0 0 4112 0,0 0 752 15,0 0 128-15,0 0 48 0,0 0-3728 0,0 0-736 16,0 0-160-16,0 0-32 0,0 0-384 0,10 12 128 16,-10-12-128-16,0 0 0 0,0 0 0 0,7 12 0 15,-4 0 0-15,-3-12 0 0,0 0 0 0,0 0 0 16,0 17 128-16,0-4-128 0,0-13 0 0,0 0 0 15,-5 14 0-15,5-14 0 0,-7 18 0 0,2-2 0 0,0-3 0 0,5-13 0 32,-5 12-1456-32,5-12-368 0</inkml:trace>
          <inkml:trace contextRef="#ctx0" brushRef="#br1" timeOffset="-195041.63">2262-2896 19743 0,'0'0'880'0,"0"0"176"0,0 0-848 0,0 0-208 0,0 0 0 0,0 0 0 16,0 0 368-16,11 10 16 0,-11-10 16 0,11 11 0 15,-11-11-400-15,14 5-176 0,-14-5 16 0,0 0 0 16,13 0-480-16,-13 0-80 0,0 0-32 0,14-2 0 0,-14 2 368 0,0 0 64 15,10-7 0-15,0 2 16 0,-10 5 304 0,12-8 272 16,-2 1-48-16,-10 7-16 0,11-7 128 0,-1 0 32 0,-10 7 0 0,0 0 0 16,12-6-112-16,-12 6 0 15,0 0-16-15,0 0 0 0,10-7-48 0,-10 7 0 16,0 0 0-16,0 0 0 0,0 0 64 0,0 0 0 16,0 0 0-16,0 0 0 0,0 0-80 0,0 0-16 0,0 0 0 0,0 0 0 15,0 0-160-15,12 10 0 0,-4 0 0 0,0 2 128 16,-8-12 0-16,9 17 0 0,-1 0 0 0,-1-2 0 15,0 0-128-15,0 2 0 0,0 2 0 0,-1-4 0 16,-1-1 128-16,0 1 0 16,-1-3 0-16,-2 1 0 0,-1-1 256 0,-2 0 32 0,-3 0 16 0,1-2 0 15,3-10 224-15,-10 10 48 0,-4 2 16 0,2-4 0 16,0 1 144-16,-1-4 32 0,-2-2 0 0,1 1 0 16,0-1-160-16,3 1-32 0,-3-6 0 0,2 2 0 15,12 0-272-15,-13 0-64 0,-1 0-16 0,2 2 0 16,0-2-208-16,12 0-144 0,0 0 192 0,0 0-192 15,-13-6-1072-15,13 6-320 0</inkml:trace>
          <inkml:trace contextRef="#ctx0" brushRef="#br1" timeOffset="-196483.7">1553-2478 26031 0,'0'0'1152'0,"0"0"240"0,0 0-1120 0,17-5-272 16,2 0 0-16,1 2 0 16,4 0 304-16,3-1 0 0,1-1 0 0,6 0 0 0,4 0-304 0,-1 0 0 15,2 0 128-15,0-2-128 16,-2-1-1600-16,-5-1-384 0</inkml:trace>
          <inkml:trace contextRef="#ctx0" brushRef="#br1" timeOffset="-196682.91">1599-2657 3679 0,'0'0'320'0,"-5"-5"-320"0,5 5 0 0,0 0 0 16,-7-10 4656-16,3 3 848 0,4 7 192 0,-1-8 16 16,1 8-3936-16,0 0-800 0,3-11-144 0,4 5-48 15,-7 6-592-15,10-7-192 0,0 0 0 0,0 2 0 16,1-2 0-16,-11 7 0 0,15-3 0 0,0-1 0 15,-1-1 0-15,-14 5 0 0,15-1 0 0,0 1 0 16,-1 1 0-16,-14-1 0 0,0 0 0 0,13 7 0 16,1 2 0-16,-14-9 0 0,10 13 0 0,-3 1 0 0,-2-1 176 0,-4 4-176 15,-1 5 160-15,0-5-160 0,0-17 160 0,-8 20-160 16,-1 2 160-16,1-1-160 16,-4-4 192-16,0-2-64 0,0 0-128 0,1-1 192 15,-3 3-48-15,2-2-16 0,-1-2 0 0,-1-1 0 16,1 0 176-16,1-2 16 0,0 0 16 0,3-1 0 0,1-1-64 0,8-8-16 15,-10 7 0-15,10-7 0 0,0 0 112 0,0 0 16 16,0 0 0-16,0 0 0 0,0 0-128 16,0 0-32-16,0 0 0 0,0 0 0 0,0 0-48 0,0 0-16 15,18 0 0-15,3-3 0 0,-1-2-160 0,2 1 0 0,2 1 0 0,3 0 128 16,2-8-128-16,1 5 0 16,-1-1 144-16,1 2-144 0,2 3 0 0,-3-3 0 0,0-2 0 0,-4-1 0 15,-1 4-240-15,-4 1-112 0,-1 0-32 0,-2-3-14272 16</inkml:trace>
          <inkml:trace contextRef="#ctx0" brushRef="#br1" timeOffset="-192974.02">3402-2921 24527 0,'0'0'1088'0,"0"0"224"0,0 0-1056 0,0 0-256 0,0 0 0 0,0 0 0 15,0 0 1456-15,0 0 224 0,0 0 48 0,0 0 16 16,0 0-928-16,0 0-192 0,19 3-48 0,-3-4-10048 15,1-3-2000-15</inkml:trace>
        </inkml:traceGroup>
        <inkml:traceGroup>
          <inkml:annotationXML>
            <emma:emma xmlns:emma="http://www.w3.org/2003/04/emma" version="1.0">
              <emma:interpretation id="{064D704B-F366-449E-BD31-BA117F3CFC0A}" emma:medium="tactile" emma:mode="ink">
                <msink:context xmlns:msink="http://schemas.microsoft.com/ink/2010/main" type="inkWord" rotatedBoundingBox="16073,8587 25589,4193 25834,4724 16318,9117"/>
              </emma:interpretation>
              <emma:one-of disjunction-type="recognition" id="oneOf4">
                <emma:interpretation id="interp8" emma:lang="" emma:confidence="0.5">
                  <emma:literal>?</emma:literal>
                </emma:interpretation>
                <emma:interpretation id="interp9" emma:lang="" emma:confidence="0">
                  <emma:literal>?.</emma:literal>
                </emma:interpretation>
                <emma:interpretation id="interp10" emma:lang="" emma:confidence="0">
                  <emma:literal>??</emma:literal>
                </emma:interpretation>
                <emma:interpretation id="interp11" emma:lang="" emma:confidence="0">
                  <emma:literal>?:</emma:literal>
                </emma:interpretation>
                <emma:interpretation id="interp12" emma:lang="" emma:confidence="0">
                  <emma:literal>?,</emma:literal>
                </emma:interpretation>
              </emma:one-of>
            </emma:emma>
          </inkml:annotationXML>
          <inkml:trace contextRef="#ctx0" brushRef="#br1" timeOffset="-193122.04">3585-3683 4543 0,'0'0'192'0,"0"0"64"0,-12 3-256 0,2-3 0 0,10 0 0 0,-14 0 0 15,1 0 656-15,1-1 96 0,0-1 16 0,0 0 0 16,12 2 880-16,-13-3 176 0,1-2 32 0,3-2 16 16,9 7-288-16,0 0-64 0,-12-5-16 0,12 5 0 15,-10-9-416-15,10 9-96 0,0 0-16 0,0 0 0 0,-3-15-368 0,5 3-80 16,-2 12-16-16,6-11 0 15,-6 11-320-15,14-12-64 0,1 0 0 0,0 3-128 16,2 6 0-16,2 1 0 0,0-3 0 0,1 2 0 16,2 1 0-16,-2 2 0 0,0 5 0 0,1-1 0 15,-3 1 192-15,1 0-192 0,-4 0 192 0,-1 3-192 0,-4 2 144 0,-10-10-144 16,0 0 0-16,0 0 144 16,7 21-16-16,-6-4-128 0,-1-17 192 0,-6 18-64 0,-3 1 112 0,-1-2 16 15,-2-4 0-15,-1 1 0 0,-3-2 112 0,1 1 16 16,-2 1 16-16,0-1 0 0,0-2 192 0,2-1 48 15,0 0 0-15,1-3 0 0,3-1-96 0,2 1-16 16,9-7 0-16,-10 9 0 0,10-9-208 0,-9 8-32 16,1 2-16-16,8-10 0 0,-5 12-80 0,5-12 0 15,-5 9-16-15,3 1 0 0,2-10-176 0,0 0 192 16,-2 13-192-16,2-13 192 0,0 0-192 0,2 14 0 16,-2-14 0-16,0 0 128 0,5 17-128 0,0-2 0 15,-5-15 0-15,7 14 0 16,-2-1-880-16,0 2-256 0,0 2-48 0,-3 0-13104 0</inkml:trace>
          <inkml:trace contextRef="#ctx0" brushRef="#br3" timeOffset="201108.35">-5779 658 4607 0,'0'0'400'0,"0"0"-400"16,7-12 0-16,-2-1 0 0,2 1 2544 0,0 0 416 0,0-1 96 0,-1 1 16 31,3 3-1744-31,-1 1-352 0,-1-2-64 0,0 1-16 16,-7 9-32-16,0 0-16 0,7-12 0 0,-2 4 0 0,-5 8-80 0,0 0 0 15,0 0-16-15,0 0 0 0,0 0-144 0,0 0-32 16,0 0 0-16,0 0 0 0,0 0-256 0,0 0-48 16,0 0-16-16,0 0 0 15,13 12-256-15,-1 1 0 0,-2 1 128 0,-1 3-128 0,-4 0 128 0,0 1-128 16,0 4 192-16,-2 0-192 0,1-1 224 0,-1 2-64 16,1 1-16-16,2 0 0 0,-1-2-144 0,0 1 160 15,-1-4-160-15,1 1 160 0,0 4-160 0,0-5 160 16,0-6-160-16,0 3 160 0,-1-1-160 0,1 0 160 15,-5-15-160-15,7 14 160 0,-1-3-160 0,1 1 192 16,2-2-192-16,-3-1 192 0,-6-9 0 0,0 0 0 16,14 5 0-16,-2 0 0 0,-12-5 112 0,15-2 16 0,0-4 16 0,0 0 0 15,-1 0 208-15,1-1 32 0,0-2 16 0,4-1 0 16,0-2 144-16,1-1 32 16,2-1 0-16,2 1 0 0,1-6-112 0,1-1-16 0,-1-2 0 0,2 0 0 15,0 0-240-15,0 2-48 0,2 1-16 0,-2 2 0 16,-3 2-208-16,-1 1-128 0,-2 1 128 0,-1 2-128 15,-1 3 0-15,-2 1 0 0,0 2 0 0,-2 2 0 16,0 1-1568 0,-15 2-224-16</inkml:trace>
          <inkml:trace contextRef="#ctx0" brushRef="#br1" timeOffset="-194401.17">2826-2989 14735 0,'0'0'1312'0,"0"0"-1056"15,0 0-256-15,0 0 0 0,0 0 3776 0,0 0 688 16,0 0 144-16,0 0 16 0,14-3-3536 0,3-1-704 16,3-1-128-16,4 0-48 0,1 2-400 0,2-1-64 15,2 1-32-15,1-2 0 16,-1 0-2592-16,2 0-512 0</inkml:trace>
          <inkml:trace contextRef="#ctx0" brushRef="#br1" timeOffset="-194586.28">2872-3172 9215 0,'0'0'816'0,"0"0"-656"16,-5 5-160-16,5-5 0 0,0 0 3232 0,0 0 608 15,0 0 128-15,0 0 32 0,0 0-2640 0,0 0-528 0,0 0-96 0,0 0-32 16,15-1-352-16,-1-3-80 0,-1 1-16 0,2 1 0 16,1 2-96-16,-1-2-32 0,-2 2 0 0,3-1 0 15,-3-3-128-15,-13 4 160 16,15 2-160-16,-1-4 160 0,-14 2-160 0,14-1 0 0,-3-3 0 0,-11 4 128 16,12 0-128-16,-12 0-144 0,14-1 144 0,-14 1-12416 15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context xml:id="ctx1">
      <inkml:inkSource xml:id="inkSrc1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Group>
    <inkml:annotationXML>
      <emma:emma xmlns:emma="http://www.w3.org/2003/04/emma" version="1.0">
        <emma:interpretation id="{78A5CAC0-2913-4504-8F58-C739C5CB0F05}" emma:medium="tactile" emma:mode="ink">
          <msink:context xmlns:msink="http://schemas.microsoft.com/ink/2010/main" type="writingRegion" rotatedBoundingBox="21475,7953 25060,5902 25862,7304 22277,9356"/>
        </emma:interpretation>
      </emma:emma>
    </inkml:annotationXML>
    <inkml:traceGroup>
      <inkml:annotationXML>
        <emma:emma xmlns:emma="http://www.w3.org/2003/04/emma" version="1.0">
          <emma:interpretation id="{271AA099-A0E8-4EDB-ACB5-1F2EE950672F}" emma:medium="tactile" emma:mode="ink">
            <msink:context xmlns:msink="http://schemas.microsoft.com/ink/2010/main" type="paragraph" rotatedBoundingBox="21475,7953 25060,5902 25862,7304 22277,9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3270FC-3590-45A6-8A08-10B9DE082E7D}" emma:medium="tactile" emma:mode="ink">
              <msink:context xmlns:msink="http://schemas.microsoft.com/ink/2010/main" type="line" rotatedBoundingBox="21475,7953 25060,5902 25862,7304 22277,9356"/>
            </emma:interpretation>
          </emma:emma>
        </inkml:annotationXML>
        <inkml:traceGroup>
          <inkml:annotationXML>
            <emma:emma xmlns:emma="http://www.w3.org/2003/04/emma" version="1.0">
              <emma:interpretation id="{B3B33DD7-2DBE-4CD1-9594-8295EAB2A261}" emma:medium="tactile" emma:mode="ink">
                <msink:context xmlns:msink="http://schemas.microsoft.com/ink/2010/main" type="inkWord" rotatedBoundingBox="24141,6962 25290,6304 25613,6867 24463,7525">
                  <msink:destinationLink direction="with" ref="{BA5E2957-3EC9-4294-9226-233D722D2216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2287-996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      <inkml:trace contextRef="#ctx0" brushRef="#br0" timeOffset="602.9">3065-1459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1351.29">3167-1360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  <inkml:trace contextRef="#ctx0" brushRef="#br0" timeOffset="1819.6">3315-1496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</inkml:traceGroup>
        <inkml:traceGroup>
          <inkml:annotationXML>
            <emma:emma xmlns:emma="http://www.w3.org/2003/04/emma" version="1.0">
              <emma:interpretation id="{81196691-F0A1-4F76-B9ED-5A22032BB517}" emma:medium="tactile" emma:mode="ink">
                <msink:context xmlns:msink="http://schemas.microsoft.com/ink/2010/main" type="inkWord" rotatedBoundingBox="21475,7953 22734,7233 23536,8635 22277,935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-128226.92">-1 103 4607 0,'0'-12'400'0,"0"12"-400"16,0-8 0-16,1 1 0 0,1 0 2880 0,1-1 512 0,-3 8 80 15,7-9 32-15,0 2-2256 0,0 1-448 16,-2-3-96-16,2 2 0 0,-1 2-176 0,3 2-16 0,3-4-16 0,-2 4 0 15,2 1-128-15,1 0-32 16,2 1 0-16,1 1 0 0,1 0 0 0,0 3 0 0,-1 2 0 0,3 2 0 0,-4 0-192 0,1 3-144 0,-1 0 192 0,-2 3-192 31,1 1 144-31,-2 5-144 16,-2-1 0-16,0 4 144 0,0 4-144 0,-1-3 0 0,-3-1 0 0,-2 0 0 16,-2-1 0-16,-2 1 128 0,-2 3-128 0,-2-3 128 15,-1-2-128-15,-3 2 160 0,-6 7 0 16,4-7-32-16,0-3-128 0,0-4 192 0,0-5-64 15,1 0 64-15,1 1 16 0,-2-1 0 0,10-10 0 16,-14 1 176-16,14-1 48 0,-13 0 0 0,13 0 0 0,-14-3 192 0,2-2 32 16,12 5 16-16,-12-7 0 15,4-3-48-15,1-2-16 0,0-1 0 0,1-3 0 16,-1 3 16-16,2-2 0 0,0-2 0 0,1 5 0 16,1 2-112-16,1 0-32 0,2-1 0 0,0 0 0 15,2-3-224-15,0 4-64 0,-2 10 0 0,0 0 0 0,5-12-192 0,0 4 0 16,1-1 0-16,-6 9 0 0,0 0-272 0,12 2 0 15,-2 1 0-15,1 4 0 0</inkml:trace>
          <inkml:trace contextRef="#ctx1" brushRef="#br0">-30-343 0</inkml:trace>
          <inkml:trace contextRef="#ctx0" brushRef="#br1" timeOffset="-126996.92">507-12 911 0,'0'0'0'0,"0"0"0"0,0 0 0 0,0 0 0 16,0 0 4000-16,0 0 720 0,0 0 144 0,0 0 16 15,0 0-3248-15,0 0-656 0,11 5-128 0,0-2-16 0,-1 1-320 0,-2 1-48 0,1 1-16 16,-9-6 0 0,8 7-128-16,1-2-16 0,-9-5-16 0,10 5 0 15,-2 0-96-15,-8-5-32 0,10 4 0 0,-10-4 0 0,11 3-16 0,-11-3 0 16,10 2 0-16,-2-2 0 0,-8 0 32 0,10-2 0 15,-10 2 0-15,10-3 0 0,-1-4 48 0,-1 0 16 16,1-3 0-16,-2 2 0 0,-2-2 48 0,2-2 16 16,-1 0 0-16,-1 0 0 0,-1-2 0 0,-1 3 0 0,1-1 0 0,-1 2 0 15,-1 1-80-15,-2 9-16 16,0 0 0-16,0 0 0 0,0 0-208 0,0 0 128 16,0 0-128-16,0 0 0 0,0 0 0 0,0 0 0 15,0 0 0-15,0 0 0 0,3 9 0 0,2 4-128 16,-2 2 128-16,1 4 0 0,-1 3-128 0,1 2 128 15,-1 1 0-15,0 2 0 0,2 0-128 0,-1 0 128 16,-1 2 0-16,1 0 0 0,-1 0 0 0,-1-1 0 16,-4 0 0-16,0-3 0 0,-1 0 0 0,0-1 0 0,-3 0 0 0,0-2 0 15,-1-4 0-15,0-1 0 0,0-1 0 16,-1-3 144-16,-1-3-16 0,1-3-128 0,0 0 192 16,-1 0-64-16,9-7 64 0,-10 1 16 0,3-1 176 15,7 0-80-15,0 0-16 16,-7-8 0-16,2-2 0 0,2 0-32 0,1-1 0 0,2 3 0 0,0-4 0 15,4 0-96-15,-1 0-32 0,0 2 0 0,2 2 0 16,0-4-128-16,2-2 0 0,2 4 144 0,-1 3-144 16,-8 7 0-16,10-5 0 0,1-1 0 0,-1 2 0 15,2 2 0-15,-1 2-128 0,1 4 128 0,2 1 0 16,-1-3 0-16,1 3-160 0,-2 1 160 0,0 0 0 16,-1-3 0-16,1 2 0 0,0 0 0 0,0-2 0 15,-2-1 0-15,0 2 0 0,-10-4 0 0,12 3 0 0,-2 0 0 0,-10-3 0 16,10 4 0-16,-10-4 0 0,11 0 0 15,-11 0 0-15,11 1 0 0,0 1 0 0,-3-4 0 0,1 1 256 16,-9 1-64-16,10-5 0 0,-2-2-48 0,1 0-16 16,-1-3 0-16,1 3 0 0,-9 7-128 0,0 0 128 15,8-8-128-15,-1 1 128 0,0-2 32 0,-7 9 0 16,0 0 0-16,5-10 0 0,-2-2-16 0,-1 2 0 16,-2 10 0-16,0-12 0 0,0 1-144 0,-2 0 160 15,-1 1-160-15,-2 2 160 0,5 8-160 0,-7-5 0 16,0 0 0-16,0 3 0 0,7 2-192 0,-12 3-112 15,-15 6-16-15,14 4-16 0</inkml:trace>
          <inkml:trace contextRef="#ctx0" brushRef="#br1" timeOffset="-126026.92">12 594 2751 0,'0'0'256'0,"-8"3"-256"15,-2 1 0-15,1-1 0 0,9-3 3392 0,-7 3 624 16,7-3 128-16,0 0 16 0,0 0-2496 0,0 0-512 0,0 11-112 0,4-3-16 0,-4-8-336 0,13 7-80 16,2 0-16-16,7-2 0 15,7-2-80-15,5 2-32 0,5-5 0 0,7 2 0 16,8 0 0-16,5 1 0 16,4-3 0-16,3 0 0 0,3-2-32 0,4 1-16 15,2-3 0-15,3 2 0 0,-1-3 80 0,3 2 32 0,0 0 0 0,-4 1 0 16,-2-5 224-16,-4 2 32 0,-8 2 16 0,-2-2 0 0,-5-2 16 0,-4 2 16 0,-7 0 0 0,-5 0 0 15,-7 0-112-15,-5-1-32 32,-5 1 0-32,-3 2 0 0,-5 0-48 0,-2 1-16 15,-2 0 0-15,-10 2 0 0,0 0-352 0,0 0-80 0,0 0-16 0,0 0 0 16,0 0-64-16,0 0-128 0,0 0 176 0,-9 5-176 16,-1 0 0-16,-2 2-224 0,0 2 16 0,-1 1-12256 15,-2-2-2448-15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8:25.324"/>
    </inkml:context>
    <inkml:brush xml:id="br0">
      <inkml:brushProperty name="width" value="0.03528" units="cm"/>
      <inkml:brushProperty name="height" value="0.03528" units="cm"/>
      <inkml:brushProperty name="color" value="#375623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C754E36-8A59-45CF-8C94-A8668A6F8FE2}" emma:medium="tactile" emma:mode="ink">
          <msink:context xmlns:msink="http://schemas.microsoft.com/ink/2010/main" type="writingRegion" rotatedBoundingBox="18277,8735 20179,8725 20183,9641 18282,9651"/>
        </emma:interpretation>
      </emma:emma>
    </inkml:annotationXML>
    <inkml:traceGroup>
      <inkml:annotationXML>
        <emma:emma xmlns:emma="http://www.w3.org/2003/04/emma" version="1.0">
          <emma:interpretation id="{7A51E4D7-67B9-4D9D-82C5-C0748E2A37B0}" emma:medium="tactile" emma:mode="ink">
            <msink:context xmlns:msink="http://schemas.microsoft.com/ink/2010/main" type="paragraph" rotatedBoundingBox="18277,8735 20179,8725 20183,9641 18282,9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22C802-D534-41C5-AB9F-EC495D9B708E}" emma:medium="tactile" emma:mode="ink">
              <msink:context xmlns:msink="http://schemas.microsoft.com/ink/2010/main" type="line" rotatedBoundingBox="18277,8735 20179,8725 20183,9641 18282,9651"/>
            </emma:interpretation>
          </emma:emma>
        </inkml:annotationXML>
        <inkml:traceGroup>
          <inkml:annotationXML>
            <emma:emma xmlns:emma="http://www.w3.org/2003/04/emma" version="1.0">
              <emma:interpretation id="{660F4F4B-E8BE-4C20-BE71-5E6995AA99EF}" emma:medium="tactile" emma:mode="ink">
                <msink:context xmlns:msink="http://schemas.microsoft.com/ink/2010/main" type="inkWord" rotatedBoundingBox="18277,8735 20179,8725 20183,9641 18282,9651"/>
              </emma:interpretation>
              <emma:one-of disjunction-type="recognition" id="oneOf0">
                <emma:interpretation id="interp0" emma:lang="" emma:confidence="0.5">
                  <emma:literal>[1]</emma:literal>
                </emma:interpretation>
                <emma:interpretation id="interp1" emma:lang="" emma:confidence="0">
                  <emma:literal>[,]</emma:literal>
                </emma:interpretation>
                <emma:interpretation id="interp2" emma:lang="" emma:confidence="0">
                  <emma:literal>[.]</emma:literal>
                </emma:interpretation>
                <emma:interpretation id="interp3" emma:lang="" emma:confidence="0">
                  <emma:literal>[:]</emma:literal>
                </emma:interpretation>
                <emma:interpretation id="interp4" emma:lang="" emma:confidence="0">
                  <emma:literal>[/]</emma:literal>
                </emma:interpretation>
              </emma:one-of>
            </emma:emma>
          </inkml:annotationXML>
          <inkml:trace contextRef="#ctx0" brushRef="#br0">-10722-329 10879 0,'0'0'480'0,"-8"0"96"0,-2 0-448 0,1 2-128 0,9-2 0 0,-8 0 0 15,-1-4 1216-15,3 2 208 0,6 2 48 0,0 0 16 16,-9 0-304-16,9 0-64 0,0 0-16 0,0 0 0 0,0 0-128 0,0 0-16 16,0 0-16-16,0 0 0 15,10-3-416-15,4 0-80 0,4-1 0 0,16-1-16 16,3-2-64-16,8 1-16 0,4-3 0 0,8 4 0 15,6 0 80-15,5-2 16 0,4-5 0 0,1 2 0 16,2 0 128-16,-23 2 16 0,6-4 16 0,26-5 0 0,-2 3 16 0,-8 2 0 16,-6 1 0-16,-4-1 0 0,-1-3-64 0,-6 3-16 0,-6 2 0 0,-5-1 0 15,-7 3-32-15,-15 3-16 16,-1 0 0-16,-4-2 0 0,-2 2 16 0,-2 0 16 16,-3 1 0-16,-2 1 0 0,-10 3-112 0,0 0-32 15,0 0 0-15,0 0 0 0,0 0 0 0,0 0-16 16,0 0 0-16,0 0 0 0,0 0-176 0,0 0-48 15,0 0 0-15,-12 7 0 0,2 1-144 0,10-8-176 16,-12 9 48-16,0-1-12048 16,1 1-2416-16</inkml:trace>
          <inkml:trace contextRef="#ctx0" brushRef="#br0" timeOffset="747.49">-10512-295 3679 0,'0'0'320'0,"0"0"-320"15,0 0 0-15,0 0 0 0,0 0 4096 0,0 0 768 0,0 0 128 0,0 0 48 16,0 0-3008-16,0 0-608 0,0 0-112 0,10-7-32 16,1 0-576-16,0 2-128 15,3 0-32-15,3 3 0 0,0 2-64 0,3 2-16 0,2 3 0 0,0 0 0 16,2 2-160-16,1 1-48 15,-1 6 0-15,10 5 0 0,-7-1-64 0,-2 3-32 0,-3 1 0 0,-1 0 0 16,-3 0-160-16,-1-2 128 0,-3-3-128 0,-6 1 128 16,-3 4 0-16,-1-1-128 15,-1-3 192-15,-5-1-64 0,-4 0-128 0,-1-2 0 0,0 2 0 0,0-5 0 16,-5-3 144-16,1-1-144 0,-1-1 160 16,-2-2-160-16,1-2 272 0,-1-1-32 0,-1-4-16 0,5 1 0 0,0-1 32 15,-2-1 16-15,0-2 0 0,0-2 0 0,2-2 240 0,0 1 32 16,1-2 16-16,2 0 0 15,1-2 64-15,2-4 16 0,1 5 0 0,3-3 0 16,0 1-320-16,3 1-64 0,2 0-16 0,4 2 0 16,3 1-240-16,1 1 0 0,4-1 0 0,0-1 0 0,2 5-256 0,3 0 48 15,1 0 16-15,11 0 0 16,-3 1-2064-16,-2 3-416 0,-4-1-80 0,-1 2-11648 0</inkml:trace>
          <inkml:trace contextRef="#ctx0" brushRef="#br0" timeOffset="1239">-9718-333 1839 0,'0'0'160'0,"0"0"-160"0,0 0 0 0,0 0 0 16,0 0 3872-16,0 0 736 0,0 0 160 0,0 0 32 0,0 0-2528 0,0 0-496 15,-1-8-112-15,-1 1 0 0,2 7-544 0,-7-5-96 16,-1 0-32-16,-2 2 0 15,-1 1-32-15,1 2-16 0,0 3 0 0,-2 1 0 0,0-1-304 0,1 1-48 16,-3 2-16-16,2 1 0 0,2 3-320 0,0 0-64 16,-2-1 0-16,2 3-16 0,1 3-176 0,3 0 0 15,0-3 0-15,1 2 0 0,2-1 0 0,1 1 0 0,2-2 0 0,2-2 0 32,-2-10 0-32,5 12 0 0,2-2 0 0,1-2 0 0,-8-8 0 0,12 5 0 15,2-1 0-15,-1-4-176 0,3-4 176 0,-1 1 0 16,0-4 0-16,0 0 0 0,0-1 0 0,1-1 0 0,-3-1 0 0,1 0 0 0,-2 2 0 0,0-3 0 31,-1 0 0-31,1 0 128 0,-2 1-128 0,-1 0 0 16,-2-2 128-16,-1 4-128 0,-2-1 256 0,-4 9 0 15,3-10-16-15,-3 3 0 0,0 7 288 0,0 0 64 16,0 0 16-16,0 0 0 0,0 0-80 0,0 0-16 16,0 0 0-16,0 0 0 0,-5 9-352 0,0 1-160 0,0 2 128 0,3 0-128 0,-1-2 0 15,-2 3 128-15,1 3-128 16,3-3 0-16,1-1 0 0,1 2 0 0,-1-1 0 0,2 1 0 15,0-1 0-15,1-1 0 0,1-2 0 16,-1 0 0 0,-3-10-2880-16,0 0-512 0</inkml:trace>
          <inkml:trace contextRef="#ctx0" brushRef="#br0" timeOffset="1916.99">-9386-454 1839 0,'0'0'160'0,"0"0"-160"0,0 0 0 0,0 0 0 16,0 0 2544-16,0 0 464 0,0 0 112 0,0 0 16 16,0 0-1584-16,0 0-304 0,0 0-64 0,0 0-16 15,0 0-272-15,0 0-48 0,0 0-16 0,0 0 0 0,-5-4-160 0,5 4-32 16,0 0-16-16,0 0 0 0,-10 0 0 0,2 0 0 15,1 0 0-15,7 0 0 0,-9 4-80 0,1-3-16 16,8-1 0-16,0 0 0 0,-9 2-48 0,9-2-16 16,-8 3 0-16,8-3 0 0,-9 2 48 0,9-2 0 15,-8 2 0-15,8-2 0 0,0 0-16 0,0 0 0 16,0 0 0-16,0 0 0 0,-7 8-208 0,2 2-32 16,5-10-16-16,-3 12 0 0,3 2-240 0,0-1 144 15,0 3-144-15,1-3 128 16,3-1-128-16,-1 1 0 0,1 1 144 0,-1-2-144 0,-3-12 128 0,3 13-128 15,1-1 128-15,-1-2-128 0,0 1 176 0,-3-11-48 16,0 0 0-16,0 0 0 0,6 11 16 0,0-2 0 16,1-2 0-16,-7-7 0 0,0 0 0 0,10 3 0 0,-1-1 0 0,1-4 0 15,0-1-144-15,0-2 192 16,-1-2-192-16,1 0 192 16,0 2-1024-16,-2-2-208 0,1-3-48 0</inkml:trace>
          <inkml:trace contextRef="#ctx0" brushRef="#br0" timeOffset="2171.65">-9299-387 1839 0,'0'0'0'0,"0"0"160"16,0 0-160-16,0 0 0 0,0 0 0 0,0 0 0 15,0 0 5440-15,0 0 1040 0,0 0 224 0,0 0 32 16,0 0-4272-16,0 0-864 0,0 0-160 0,0 0-32 15,0 0-320-15,0 0-48 0,0 0-16 0,0 0 0 16,0 0-352-16,0 0-80 0,0 0-16 0,0 0 0 16,0 0-336-16,0 0-80 0,0 0-16 0,0 0 0 0,1 10-144 0,1 2 0 15,0-2 0-15,1 1 0 0,-3-11 0 0,0 0 0 16,2 10-192-16,-1 0 192 16,1 2-3328-16,0-2-560 0</inkml:trace>
          <inkml:trace contextRef="#ctx0" brushRef="#br0" timeOffset="2779.06">-9205-480 5519 0,'-1'-10'240'0,"1"10"64"0,0 0-304 0,0 0 0 15,0 0 0-15,0 0 0 16,-4-7 4224-16,1 2 800 15,3 5 160-15,0 0 16 0,0 0-3248 0,0 0-656 16,0 0-128-16,0 0-16 0,0 0-496 0,0 0-80 16,0 0-32-16,0 0 0 0,0 0-352 0,0 0-192 0,0 0 192 0,0 0-192 15,0 0 128-15,0 0-128 0,0 0 0 0,8 4 0 16,-8-4 144-16,0 0-144 0,11 1 0 0,-11-1 144 16,0 0-144-16,10 0 0 0,0-3 0 0,-10 3 128 15,0 0-128-15,0 0 0 0,8-4 144 0,-8 4-144 16,0 0 128-16,0 0-128 0,0 0 160 0,0 0-160 15,5-6 176-15,-5 6-176 0,0 0 192 0,0 0-192 16,2-7 144-16,-2 7-144 0,0 0 0 0,0 0 144 16,-2-7-144-16,2 7 0 0,0 0 0 0,0 0 128 0,0 0-128 0,0 0 0 15,0 0 0-15,0 0 0 0,0 0 0 0,0 0 0 16,0 0 0-16,0 0 0 0,0 0 0 0,0 0 0 16,0 0 0-16,0 0 0 0,11 0 0 0,-11 0 0 15,10-2 0-15,-10 2 0 0,8 2 176 0,-8-2-48 16,0 0-128-16,10 2 192 0,-10-2-48 0,0 0-16 15,9 5 0-15,-1 0 0 0,-8-5 0 0,0 0-128 16,0 0 192-16,9 7-64 0,-9-7-128 0,7 8 192 16,-7-8-192-16,0 0 192 0,5 10-64 0,0 1-128 15,-5-11 192-15,3 11-64 0,0 0-128 0,1-1 128 16,-2 2-128-16,-1-1 128 0,1 0-128 0,0 0 0 16,1 1 144-16,-1 0-144 0,-2-2 144 0,0 0-144 15,0-10 192-15,0 14-192 0,0 0 192 0,0-3-192 0,0-11 192 0,-2 12-192 16,0 0 192-16,2 0-192 0,-1-2 192 0,-1 2-192 15,2-12 224-15,-3 8-64 0,-1 3-16 0,4-11 0 16,0 0 48-16,-7 3 16 0,7-3 0 0,-8 3 0 16,1-1 32-16,7-2 0 0,-8 0 0 0,1 0 0 15,7 0-240-15,-9-2 176 0,1 1-176 0,-4-3-16832 16</inkml:trace>
          <inkml:trace contextRef="#ctx0" brushRef="#br1" timeOffset="42896.91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        <inkml:trace contextRef="#ctx0" brushRef="#br1" timeOffset="43356.91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        <inkml:trace contextRef="#ctx0" brushRef="#br1" timeOffset="43816.91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0:02.730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45FD80B7-CF74-4584-B768-9F27C7D39F88}" emma:medium="tactile" emma:mode="ink">
          <msink:context xmlns:msink="http://schemas.microsoft.com/ink/2010/main" type="writingRegion" rotatedBoundingBox="13008,14138 21355,10781 22678,14070 14331,17427"/>
        </emma:interpretation>
      </emma:emma>
    </inkml:annotationXML>
    <inkml:traceGroup>
      <inkml:annotationXML>
        <emma:emma xmlns:emma="http://www.w3.org/2003/04/emma" version="1.0">
          <emma:interpretation id="{DF1229B9-DB35-46FA-ACF2-B73531E2B5FF}" emma:medium="tactile" emma:mode="ink">
            <msink:context xmlns:msink="http://schemas.microsoft.com/ink/2010/main" type="paragraph" rotatedBoundingBox="13235,13962 14746,13781 14857,14706 13346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EC97A4-C621-43B8-A9A5-FE6D1522858A}" emma:medium="tactile" emma:mode="ink">
              <msink:context xmlns:msink="http://schemas.microsoft.com/ink/2010/main" type="line" rotatedBoundingBox="13235,13962 14746,13781 14857,14706 13346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828E1497-15BF-45F8-9199-B97D9FDAB6B6}" emma:medium="tactile" emma:mode="ink">
                <msink:context xmlns:msink="http://schemas.microsoft.com/ink/2010/main" type="inkWord" rotatedBoundingBox="13235,13962 14746,13781 14857,14706 13346,14887"/>
              </emma:interpretation>
            </emma:emma>
          </inkml:annotationXML>
          <inkml:trace contextRef="#ctx0" brushRef="#br0">-8381 5878 1839 0,'0'0'160'0,"0"0"-160"0,0 0 0 0,0 0 0 0,0 0 2544 0,0 0 464 0,0 0 112 0,0 0 16 16,0 0-1664-16,0 0-320 0,5-15-64 0,-5 15 0 0,0 0-320 0,0 0-64 16,0 0-16-16,19 0 0 15,-2 2-368-15,1 3-64 0,1 3 0 0,1 1-16 0,2 3 64 0,2 3 16 16,0 2 0-16,-1 3 0 0,1 4-128 0,-2 3-32 15,0 2 0-15,0 3 0 16,2 5 0-16,-4-1 0 0,-1-1 0 0,-4 2 0 0,-3 1 48 0,-5-1 16 16,-7 0 0-16,-2-5 0 0,-1-3-32 0,-4-5 0 0,-3-2 0 15,-2-3 0-15,-2-6 288 0,1-3 48 16,-3-1 16-16,1-3 0 0,0-2 416 0,0-2 64 0,-2-4 32 0,2-3 0 16,-1 3 48-16,1-3 16 15,0-3 0-15,1-3 0 0,1 1-272 0,3 0-48 16,1 0-16-16,1-2 0 0,1-1-160 0,2-1-48 15,0-1 0-15,3 1 0 0,0-3-224 0,4 0-48 16,1 0-16-16,2-1 0 0,1 3-288 0,2 1 160 0,-1-1-160 0,3 3 128 16,2 0-128-16,1 4 0 0,1 1 0 15,-1 2-176 1,3 1-1168-16,1 3-224 0,0 1-48 0,-1 0-14464 0</inkml:trace>
          <inkml:trace contextRef="#ctx0" brushRef="#br0" timeOffset="1989.77">-7866 5924 12143 0,'0'0'528'0,"0"0"128"0,0 0-528 0,0 0-128 0,0 0 0 0,0 0 0 15,0 0 1264-15,0 0 208 16,0 0 64-16,0 0 0 0,0 0-528 0,0 0-112 15,0 0 0-15,0 0-16 0,0 0-96 0,0 0-16 16,0 0 0-16,10 14 0 0,-10-14-160 0,13 8-32 16,-1-1-16-16,4-2 0 0,-3-2-224 0,2-1-32 15,1 0-16-15,1-2 0 0,-1-2-144 0,3-1-16 0,-2-2-128 0,3 1 192 0,1 1-64 0,-1-1-128 16,0-2 176-16,-1 1-176 16,-4-2 192-16,-3 0-64 0,0 0 0 0,-2 2-128 15,-2-5 256-15,-1 1-48 0,-7 9-16 16,0 0 0-16,4-15 0 0,-3 3 0 0,-2-1 0 0,-3 3 0 15,4 10 112-15,0 0 16 0,-13-17 0 0,1 7 0 0,0 3-16 0,2 5 0 16,0-1 0-16,-2 1 0 16,0-1-144-16,12 3-32 0,-14 5 0 0,4-2 0 15,10-3-128-15,0 0 0 0,-12 7 0 0,6 1 0 16,6-8 0-16,-5 16 0 0,5-16 0 0,-2 22 0 0,2 1-192 0,3 4 192 16,1 1-160-16,2 0 160 0,3 1 0 0,1 3-144 0,0 0 144 0,0 2 0 31,1 2 0-31,-3-1 0 0,-1 1 0 0,-2-2 0 15,-3-2 0-15,-1 2 0 0,-2-5 0 0,-1-1 0 16,-3 0 0-16,-2-6 0 0,-3-4 0 0,0-1 0 16,-2-2 0-16,0-1 0 0,0-4 0 0,2-5 128 15,-2-5 0-15,12 0 0 0,-15 3 0 0,1-4 0 0,2-8 64 16,2 3 32-16,0-6 0 0,2 2 0 0,-1-2-32 0,1 2-16 16,1-7 0-16,0 3 0 0,6 1-32 0,-3-1 0 15,2 2 0-15,2-1 0 0,4-3-144 0,-1 3 0 16,1-1 0-16,-4 14 128 0,6-13-128 0,3 1 0 15,1 2 0-15,0 3 0 0,-10 7 0 0,17-5 0 16,0 0 0-16,2 3 0 0,-1 2-128 0,3 2 128 16,-1-1-160-16,0 3 160 0,-1-1 0 0,1 2 0 15,0 0 0-15,1 0 0 0,-1-1 0 0,-1-1 0 16,-1 1 0-16,1-3-144 0,0 1 144 0,-1-4 0 0,1-1 160 0,-1-4-160 16,1 2 0-16,0-2 0 0,-4-1 0 0,2-4 0 15,0-2 208-15,-2 1-48 0,0-1-16 0,1 1 0 16,-5-2 112-16,3-1 0 0,0-2 16 0,-3 2 0 15,1 3-80-15,0 1 0 0,-2 0-16 0,-1 0 0 16,-1 0-32-16,-1 4 0 0,-2 1 0 0,-5 7 0 16,0 0-144-16,0 0 0 0,0 0 0 0,0 0 0 15,0 0 0-15,0 0 0 0,0 0-224 0,0 0-10576 16,0 0-2112-16</inkml:trace>
          <inkml:trace contextRef="#ctx0" brushRef="#br0" timeOffset="3359.03">-8586 6672 1839 0,'0'0'160'0,"0"0"-160"0,0 0 0 0,0 0 0 16,0 0 2928-16,0 0 544 0,0 0 112 0,0 0 32 16,0 0-1840-16,17 0-368 0,2 0-80 0,1 2-16 15,2-2-480-15,3-2-112 0,3 2-16 0,4 0 0 16,3 0-256-16,6 0-48 0,1 0-16 0,6-1 0 15,2 1-32-15,8 0-16 0,3 0 0 0,3 0 0 16,2 0 112-16,0 0 0 0,-1 3 16 0,-3-1 0 16,1 0 144-16,-2-2 32 0,-2-2 0 0,-3 0 0 15,-2 0 64-15,-3 2 0 0,-4 0 16 0,-6-3 0 0,-4 0-112 16,-1 1-32-16,-6 0 0 0,-2 1 0 0,-6-3-16 0,-4 2-16 16,-3 1 0-16,-15 1 0 0,14-4-32 0,-14 4 0 15,0 0 0-15,0 0 0 0,0 0-32 0,0 0-16 16,0 0 0-16,0 0 0 0,0 0-80 0,0 0-32 15,2-6 0-15,-2 6 0 0,0 0-224 0,0 0-128 16,0 0 128-16,-12 0-128 0,-2 0 0 0,2 1-256 16,1 3 32-16,0 1 16 15,11-5-1872-15,-13 5-368 0</inkml:trace>
        </inkml:traceGroup>
      </inkml:traceGroup>
    </inkml:traceGroup>
    <inkml:traceGroup>
      <inkml:annotationXML>
        <emma:emma xmlns:emma="http://www.w3.org/2003/04/emma" version="1.0">
          <emma:interpretation id="{95D44E85-F122-445B-9C67-C0AB4FF38712}" emma:medium="tactile" emma:mode="ink">
            <msink:context xmlns:msink="http://schemas.microsoft.com/ink/2010/main" type="paragraph" rotatedBoundingBox="13371,14997 17520,13444 17874,14390 13725,15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6579A6-7E47-4419-9D8B-640E3F63C915}" emma:medium="tactile" emma:mode="ink">
              <msink:context xmlns:msink="http://schemas.microsoft.com/ink/2010/main" type="line" rotatedBoundingBox="13371,14997 17520,13444 17874,14390 13725,15943"/>
            </emma:interpretation>
          </emma:emma>
        </inkml:annotationXML>
        <inkml:traceGroup>
          <inkml:annotationXML>
            <emma:emma xmlns:emma="http://www.w3.org/2003/04/emma" version="1.0">
              <emma:interpretation id="{8C7F74BD-D353-4DDF-944D-44E03CD77DED}" emma:medium="tactile" emma:mode="ink">
                <msink:context xmlns:msink="http://schemas.microsoft.com/ink/2010/main" type="inkWord" rotatedBoundingBox="13405,15090 15903,14155 16222,15009 13725,159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5582.51">-7834 7270 15551 0,'0'0'688'0,"0"0"144"0,0 0-672 0,0 0-160 0,15-7 0 0,-1 2 0 0,-1 4 1216 0,4-3 192 16,0-1 64-16,3 0 0 0,1 2-640 0,6 1-128 15,2-1-32-15,1 1 0 0,1-3-192 0,-1 1-32 16,2 4-16-16,0 0 0 0,-3 0-208 0,0 0-32 15,1 2-16-15,-1 0 0 0,0 1-176 0,-4-3-192 16,6-7 32-16,-7 6 16 0</inkml:trace>
          <inkml:trace contextRef="#ctx0" brushRef="#br0" timeOffset="25307.86">-7810 7152 10127 0,'0'-5'896'0,"1"-2"-704"0,-1 7-192 0,0 0 0 16,0 0 2080-16,11-9 384 0,0-3 80 0,3 6 16 0,-1 2-1360 0,4-1-272 31,0 0-48-31,2 2-16 0,1 1-256 0,2 0-48 16,0 4-16-16,0-2 0 0,-3-2-144 0,-2 4-16 0,0 1-16 0,0 2 0 15,-4 1-112-15,-13-6 0 0,0 0-16 0,0 0 0 16,15 17-96-16,-6-4-16 0,-9-13 0 0,0 0 0 16,0 22 16-16,-2-2 0 0,-5-1 0 0,-1-2 0 15,-4-2-144-15,-1 2 0 0,-3 0 144 0,3-2-144 16,-4-3 192-16,0 5-16 0,0 2-16 15,0-6 0-15,2-1-32 0,3 2 0 0,2-4 0 0,1 0 0 0,9-10 64 0,-8 10 16 16,8-10 0-16,0 0 0 0,0 0 64 0,0 0 16 16,-2 10 0-16,2-10 0 0,0 0 32 0,0 0 0 15,0 0 0-15,17 10 0 0,2-3 0 0,-1-3 0 16,1-4 0-16,1-4 0 0,2 1-112 0,0 1-16 16,2-1 0-16,0-1 0 0,-2 1-192 0,2-2 176 15,-1 0-176-15,1 0 160 0,-4 0-160 0,2 1 160 0,-1 1-160 0,-1 1 160 16,-3-1-304-16,-2 1-64 0,-3 0-16 0</inkml:trace>
          <inkml:trace contextRef="#ctx0" brushRef="#br0" timeOffset="26232.43">-7113 6877 1839 0,'0'0'160'0,"0"0"-160"15,0 0 0-15,0 0 0 0,-12-1 1440 0,12 1 256 16,-10-2 48-16,10 2 16 0,-13-3-128 15,13 3-32-15,-12-2 0 0,12 2 0 0,-12 0-784 0,12 0-176 0,-12 3-16 0,12-3-16 16,-12 9-192-16,4-1-32 16,-1 1-16-16,3 1 0 0,-1 0-176 0,0 3-16 0,2 3-16 15,0-3 0-15,0 1 96 0,0 3 0 0,0 1 16 0,1 3 0 16,1-4 80-16,1 0 16 0,2-17 0 0,-2 22 0 16,1 1 16-16,1-4 0 0,0-19 0 0,3 19 0 15,1-1 0-15,1-1 0 0,-2-2 0 0,2-1 0 16,-5-14 32-16,0 0 16 0,7 10 0 0,-7-10 0 15,0 0 80-15,0 0 0 0,15 3 16 0,-15-3 0 16,15 2 240-16,-1-2 64 0,-1-3 0 0,1-2 0 0,0 1-176 0,-1 1-16 16,-13 3-16-16,15-4 0 15,1-1-336-15,-5 2-64 16,-11 3-16-16,14-5 0 0,-2 0-208 0,-12 5 0 0,12-4 128 0,-12 4-128 31,0 0-2432-31,0 0-544 0</inkml:trace>
          <inkml:trace contextRef="#ctx0" brushRef="#br0" timeOffset="26393.41">-6962 6996 23615 0,'0'0'1040'0,"0"0"224"0,0-5-1008 0,0 5-256 0,3-7 0 0,-3 7 0 0,0 0 656 0,0 0 96 0,0 0 16 0,0 0 0 15,0 0-464-15,0 0-96 0,7 14-16 0,-7-14 0 16,0 0-192-16,3 20 128 0,-1 0-128 0,-2-3 0 15,0-17 160 1,0 0-160-16,-3 20 160 0,1-4-160 0,2-16 144 0,-3 18-144 16,3-18 128-16,-4 19-128 0,1 0 128 0,1-3-128 0,1 1 0 0,1-17 128 15,0 0-128-15,0 17-224 0,0 0 48 0,0-17-12080 16</inkml:trace>
          <inkml:trace contextRef="#ctx0" brushRef="#br0" timeOffset="26879.13">-6904 6911 1839 0,'0'0'160'0,"0"0"-160"16,0 0 0-16,0 0 0 0,0 0 2512 0,0 0 480 0,0 0 80 0,15-2 32 15,-15 2-2384-15,15-1-464 0,-1 1-112 0,-3 0-16 16,-11 0-128-16,14-2 0 0,-14 2 0 0,13-2 128 16,-13 2-128-16,17 0 0 0,-3-1 0 0,-1-1 0 15,-13 2 0-15,16-2 128 0,-16 2-128 0,15-1 128 16,-1-1 192-16,-14 2 16 0,13-3 16 0,-1-1 0 16,-12 4 224-16,12-5 32 0,-12 5 16 0,0 0 0 15,13-7 16-15,-13 7 16 0,9-6 0 0,-9 6 0 16,0 0-16-16,0 0-16 0,0 0 0 0,0 0 0 0,0 0 16 0,0 0 16 15,0 0 0-15,0 0 0 0,-2-9-208 0,2 9-32 16,0 0-16-16,0 0 0 0,0 0-224 0,0 0-48 16,0 0-128-16,0 0 192 0,0 0-192 0,2 12 0 15,-2-12 0-15,5 17 0 0,2 1 0 0,1 3 0 16,2-1 0-16,4 2 0 0,-2 4 0 0,1-1 0 16,1 2 0-16,-1-2 0 0,-1-4 0 0,0-1 0 0,-2 0 0 0,-1 1 0 15,-3 1 0-15,-1-4 144 0,-5-18-144 0,0 19 128 16,0-2-128-16,-1-4 160 15,1-13-160-15,0 0 160 0,-12 11 96 0,0-3 0 0,-1-1 16 0,-3-4 0 16,-1-3 272-16,-1 2 48 0,-4 0 16 16,0-2 0-16,-2-2-48 0,2 2-16 0,0-2 0 0,0 2 0 15,2-1-288-15,-1 1-64 0,1-2-16 0,1 2 0 16,2 0-176-16,2 0 0 0,0 0 0 0</inkml:trace>
          <inkml:trace contextRef="#ctx0" brushRef="#br0" timeOffset="24646.51">-8335 7060 3679 0,'0'0'160'0,"0"0"32"0,0 0-192 0,0 0 0 0,-5-18 0 0,1 4 0 15,4 14 3456-15,0 0 640 0,0 0 128 0,-3-15 16 0,3 15-2128 0,-3-15-448 16,3 15-64-16,0 0-32 0,1-16-464 0,-1 16-80 16,10-13-32-16,1 4 0 0,-11 9-480 0,16-5-80 15,0 0-32-15,1 3 0 0,0 4-160 0,1 3-48 16,-3 2 0-16,1 1 0 15,-1 3-192-15,2 6 128 0,-2 1-128 0,0 2 0 0,-1 1 0 0,-1 2 128 16,-1 5-128-16,0 2 0 0,0 2 0 0,0 0 0 16,-4 1 128-16,1 0-128 0,-2 1 0 0,-4 2 0 15,-3-1 128-15,-2 1-128 0,-3-2 128 0,-2-4-128 0,-3-4 176 16,-2-4-176-16,-1-4 208 0,-1-1-64 0,-3-3-16 0,-1-6 0 16,-1-3 240-16,0-1 32 0,1-4 16 0,1 0 0 15,0-2 128-15,2 0 32 0,1-1 0 0,1-2 0 16,1-4 304-16,2 1 64 0,1-1 16 0,2-2 0 15,2-3-304-15,2-1-48 0,1-2-16 0,2 0 0 16,2 0-224-16,1 2-48 0,1 0-16 0,1-2 0 0,0 3-304 0,2-1 0 16,-1-2 0-16,3 3 0 15,-1 3 0-15,1 0 0 16,-1 3 0-16,1 1 0 0,1 0-208 0,-10 7 0 0,15-5 0 0,-1 2 0 31,-4-2-2608-31,-10 5-528 0,15 0-112 0</inkml:trace>
          <inkml:trace contextRef="#ctx0" brushRef="#br0" timeOffset="27801.61">-6231 6784 6447 0,'0'0'576'0,"-11"-5"-576"16,-1-2 0-16,12 7 0 0,0 0 5072 0,0 0 912 16,0 0 176-16,0 0 48 0,13-1-4592 0,4-1-912 0,3 0-176 0,4 2-32 0,0 0-128 0,1-1-32 15,2 1 0-15,0 0 0 16,1 0-128-16,-3 0-16 16,-3 0-16-16,-3 1 0 0,-1-1-32 0,-1 2 0 0,-2-2 0 0,1 2 0 15,-16-2 48-15,13 1 16 0,-13-1 0 0,14 4 0 16,-14-4 16-16,0 0 0 0,0 0 0 0,0 0 0 15,0 0 48-15,0 0 16 0,0 0 0 0,12 0 0 16,-12 0-96-16,13 0-32 0,-13 0 0 0,14 1 0 16,-14-1-160-16,13 4 0 0,-1 1 0 0,3-3-15952 0</inkml:trace>
          <inkml:trace contextRef="#ctx0" brushRef="#br0" timeOffset="27458.05">-6202 6610 5519 0,'0'0'496'0,"0"0"-496"15,0 0 0-15,0 0 0 16,0 0 2800-16,0 0 464 0,0 0 80 0,0 0 32 0,0 0-1856 0,0 0-368 16,0 0-80-16,17-2-16 0,-3 0-416 0,4 1-96 15,3-1-16-15,2 0 0 0,3 4 16 0,-1-2 0 16,0 0 0-16,3 2 0 0,2-1-32 16,-1 1-16-16,-2 0 0 0,-3-2 0 15,-4 0-224-15,-1 1-32 0,-4 6-16 0,-2-5 0 16,-13-2-80-16,0 0-16 0,14-2 0 0,-14 2 0 0,0 0-128 15,0 0 128-15,0 0-128 0,0 0 128 0,0 0-272 0,0 0-64 16</inkml:trace>
        </inkml:traceGroup>
        <inkml:traceGroup>
          <inkml:annotationXML>
            <emma:emma xmlns:emma="http://www.w3.org/2003/04/emma" version="1.0">
              <emma:interpretation id="{60C1DA0D-CE96-42EA-9A61-F2B4CBBE3FDE}" emma:medium="tactile" emma:mode="ink">
                <msink:context xmlns:msink="http://schemas.microsoft.com/ink/2010/main" type="inkWord" rotatedBoundingBox="16463,13840 17520,13444 17846,14315 16789,1471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1101.71">-4708 5734 3679 0,'0'0'320'0,"0"0"-320"0,0 0 0 0,0 0 0 16,0 0 3376-16,0 0 592 0,0 0 128 0,0 0 32 16,0 0-2832-16,0 0-560 0,0 0-112 0,0 0-32 15,8 19-336-15,0-4-64 0,-8-15 0 0,16 12-16 16,-1 2 16-16,0-2 16 0,2-1 0 0,0-2 0 16,0-6-48-16,0 1-16 0,3-1 0 0,2-3 0 15,2-3 48-15,-2-2 0 0,-2-1 0 0,-1 3 0 0,1 0 64 0,-1-2 32 16,-1-6 0-16,-2 1 0 0,-4 2 192 0,-12 8 32 15,0 0 16-15,10-10 0 0,-3-2 0 0,-7 12 0 16,0 0 0-16,0 0 0 0,-2-12-160 0,2 12-48 16,-5-12 0-16,5 12 0 0,0 0-192 0,0 0-128 15,-12 0 160-15,12 0-160 0,-14 15 0 0,6 4 0 16,-1-2 0-16,4 2-160 0,0 1 160 0,2 4 0 16,-1 3-144-16,3 0 144 0,-1-2 0 0,2 4 0 15,-2 1-144-15,1 6 144 0,-1 1 0 0,0-1 0 0,-1-2 0 0,0-2 0 16,-3 0 0-16,1-2 0 0,-6-4 0 0,0-1 0 15,0-3 0-15,-3-1 0 0,-1-3 0 0,-2-4 144 16,-4-8 48-16,3 1 0 0,-1 0 0 0,1-4 0 16,1-3 0-16,0-3 0 0,0-2 0 0,3 2 0 15,14 3 208-15,-12-4 48 0,4-3 16 0,8 7 0 16,0 0-80-16,-7-11 0 0,4-1-16 0,3 12 0 16,0-16-144-16,3 5-32 0,-3 11 0 0,0 0 0 15,10-17-192-15,1 5 144 0,-1 2-144 0,0 1 128 0,-10 9-128 0,15-1 0 16,-3-3 0-16,-12 4-176 15,17 2 176-15,0 5 0 0,0-1 0 0,0 1 0 0,0 0 0 0,0 1 0 16,-1 4-144-16,1 0 144 0,0-5 0 16,0-4 0-16,0 2 0 0,0 2 0 0,0 0 0 0,0 0 0 15,2-9 0-15,-2 2 0 16,-2 0 0-16,0 0 0 0,-1-3 0 0,-3-4 0 16,1-3 0-16,0-2 0 0,0 0 176 0,0-3-176 0,0-4 224 0,0 0-48 15,-1 3-16-15,0-1 0 16,-3-2 96-16,0 2 0 0,1-2 16 0,-1 1 0 0,1 1 64 0,-2 2 16 15,-1 1 0-15,-1 4 0 0,-5 10-48 0,6-10-16 16,-6 10 0-16,0 0 0 0,0 0-112 0,0 0-32 0,0 0 0 16,0 0 0-16,0 0-144 0,0 0 0 15,0 0 0-15,0 0 0 0,0 0 0 0,0 0-176 16,-12 7 176-16,12-7-128 0,0 0 128 0,-12 8 0 0,3-1 0 0,9-7 0 16,0 0 0-16,-8 12 0 15,8-12-144-15,-9 8-11248 0,9-8-2256 0</inkml:trace>
          <inkml:trace contextRef="#ctx0" brushRef="#br0" timeOffset="30011.43">-5370 5802 5519 0,'-4'-10'496'0,"2"0"-496"0,-1 1 0 0,1 3 0 0,2 6 2352 0,0 0 368 0,4-12 80 0,1 5 16 16,-5 7-1840-16,0 0-352 0,0 0-80 0,17-2-16 15,0 1-144-15,1 4-48 0,3 4 0 0,2-1 0 16,4-4 48-16,4 5 16 0,-1 3 0 0,3 2 0 15,0 0 64-15,3 1 16 16,-2 3 0-16,-2-1 0 0,-5 7-96 0,-1 2 0 0,-3-1-16 0,-4 1 0 16,-4 1-160-16,-3 1-16 0,-4-3-16 0,-3 3 0 15,-3 1-32-15,-4-2 0 16,-3 1 0-16,-3-4 0 0,-2-2 144 0,-4-3 32 16,-1-3 0-16,-4-1 0 0,-3 1 256 0,-3-4 64 15,-6-3 16-15,1-1 0 0,0-1 224 0,1 1 32 0,2-5 16 0,1-2 0 16,3-6-144-16,1 2-16 0,3 1-16 0,4 1 0 0,1-6-144 0,4 1-32 15,1-2 0-15,4 1 0 16,5 9 16-16,-1-12 0 0,1-1 0 0,1-1 0 16,6 1-176-16,3-2-32 0,4-1-16 0,1 1 0 15,2-2-208-15,2 2-32 0,-1 0-128 0,3 1 192 0,1-3-192 0,3 5 0 16,4 2 0-16,0 3 0 16,-2 1-2064-16,0 1-416 0,-2 0-80 0</inkml:trace>
        </inkml:traceGroup>
      </inkml:traceGroup>
    </inkml:traceGroup>
    <inkml:traceGroup>
      <inkml:annotationXML>
        <emma:emma xmlns:emma="http://www.w3.org/2003/04/emma" version="1.0">
          <emma:interpretation id="{1C94C74F-BCF9-4046-9DF3-A6EA0BFA22CB}" emma:medium="tactile" emma:mode="ink">
            <msink:context xmlns:msink="http://schemas.microsoft.com/ink/2010/main" type="paragraph" rotatedBoundingBox="16170,14641 21969,12308 22678,14070 16879,164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A83A7E-8C08-4FEE-A458-D94791B9C261}" emma:medium="tactile" emma:mode="ink">
              <msink:context xmlns:msink="http://schemas.microsoft.com/ink/2010/main" type="line" rotatedBoundingBox="16170,14641 21969,12308 22678,14070 16879,16403"/>
            </emma:interpretation>
          </emma:emma>
        </inkml:annotationXML>
        <inkml:traceGroup>
          <inkml:annotationXML>
            <emma:emma xmlns:emma="http://www.w3.org/2003/04/emma" version="1.0">
              <emma:interpretation id="{098F37E2-0056-49C6-B9A4-BC244B3B2E2F}" emma:medium="tactile" emma:mode="ink">
                <msink:context xmlns:msink="http://schemas.microsoft.com/ink/2010/main" type="inkWord" rotatedBoundingBox="16185,14679 17796,14031 18306,15298 16695,1594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4321.25">-4543 7036 3679 0,'0'0'320'0,"0"0"-320"0,4-11 0 0,-1 0 0 0,-3 11 3008 0,5-10 512 16,-3 0 128-16,-2 0 0 0,0 10-1744 0,0 0-368 15,0 0-64-15,-7-10 0 0,-1-4-256 0,1 7-64 16,7 7 0-16,-10-5 0 0,-2-1-416 0,0 1-96 16,-1 3 0-16,-1 2-16 0,2 5-272 0,-1 2-48 15,-3 1-16-15,1 7 0 0,-2 4-160 0,0 3-128 16,0-2 144-16,0 1-144 0,1-4 144 0,0 3-144 15,1 4 128-15,0-2-128 0,1-5 128 0,2 1-128 16,2-1 0-16,2 2 128 0,3-4-128 0,5-15 160 16,0 0-160-16,0 0 160 0,0 22-32 0,5-5 0 0,-5-17 0 0,10 14 0 15,-10-14 112-15,17 5 16 0,-2-5 0 0,2 0 0 16,-2-7 0-16,2 0 0 0,0-1 0 0,2-3 0 16,-1 0-64-16,3-3 0 0,-4-5 0 0,1 4 0 15,3 2-64-15,1-1-128 0,-5-3 176 0,1 2-176 16,1 3 208-16,-1 2-64 0,-6 1-16 0,-2 3 0 15,1-6 96-15,-11 12 16 0,0 0 0 0,0 0 0 16,8-10 32-16,-8 10 16 0,7-9 0 0,-7 9 0 0,0 0-144 16,0 0-16-16,0 0-128 0,0 0 192 0,0 20-64 15,0-1-128-15,-2 1 176 0,0-3-176 0,2-17 192 0,-1 19-192 16,1 0 192-16,0-1-192 0,0-18 144 0,0 21-144 16,1-5 0-16,-1-16 144 15,4 21-144-15,-2-6 192 0,-2-15-192 0,0 0 192 0,5 20-192 0,-2-3 0 16,-3-17 144-16,2 16-144 31,-2-16-1312-31,0 0-336 0,-4 11-64 0,4-11-16 0</inkml:trace>
          <inkml:trace contextRef="#ctx0" brushRef="#br0" timeOffset="34863.04">-4106 6860 11807 0,'0'0'512'0,"0"0"128"0,0 0-512 0,0 0-128 16,0 0 0-16,0 0 0 0,0 0 1248 0,0 0 224 0,0 0 64 0,0 0 0 16,0 0-816-16,0 0-144 0,0 0-48 0,0 0 0 15,-12-1-112-15,1-1-32 0,11 2 0 0,-14-2 0 32,2-1 16-32,12 3 0 0,-13-3 0 0,1 3 0 0,0-4-64 0,0 2-16 15,2-1 0-15,0 1 0 16,-2 4-16-16,12-2-16 0,-14 0 0 0,3 2 0 15,-1-1-80-15,2 1-16 0,-1 3 0 0,11-5 0 16,-10 7-64-16,2 0 0 0,-1 1-128 0,3 2 192 0,0 1-192 0,1 0 144 16,2 3-144-16,-2 1 128 0,0 5-128 0,0-3 0 0,1 0 144 0,1 0-144 15,0 7 192-15,1-4-48 16,0-3 0-16,1 0 0 0,1-2 64 0,1-1 16 16,1-2 0-16,1-4 0 0,-3-8 80 0,0 0 16 15,5 10 0-15,-5-10 0 0,0 0 144 0,0 0 48 16,0 0 0-16,0 0 0 0,14 7 176 0,-14-7 32 15,13 4 16-15,-13-4 0 0,0 0-240 0,0 0-48 0,14 5-16 0,-14-5 0 0,0 0-272 0,14 0-160 32,-14 0 192-32,10 3-192 0,-10-3 0 0,0 0 0 0,13-3 0 0,-13 3-10304 15,0 0-1920-15</inkml:trace>
          <inkml:trace contextRef="#ctx0" brushRef="#br0" timeOffset="35097.26">-4104 6925 11967 0,'0'0'1072'0,"0"0"-864"0,0 0-208 0,0 0 0 16,14-9 2784-16,-3 4 512 0,-11 5 96 0,0 0 32 15,14-3-2048-15,-14 3-416 0,0 0-64 0,0 0-32 16,0 0-448-16,12 12-96 0,-5 1 0 0,-2 1-16 16,-4 1-160-16,-1 2-16 0,0 3-128 0,-1-1 192 15,-1-4-192-15,0 2 176 0,1 0-176 0,-1 0 160 16,-1-2-160-16,-1-1 192 0,4-14-192 0,0 0 192 15,-5 23-192-15,2-4 160 0,3-19-160 0,-4 19 160 0,3-4-160 0,-1-2 160 16,2-13-160-16,0 0 160 16,0 0-1280-16,0 0-256 0,3 11-48 0,-3-11-16 0</inkml:trace>
          <inkml:trace contextRef="#ctx0" brushRef="#br0" timeOffset="35591.58">-3948 6915 21071 0,'0'0'928'0,"0"0"208"0,0 0-912 0,0 0-224 16,0 0 0-16,0 0 0 0,0 0 576 0,0 0 64 16,0 0 0-16,0 0 16 0,0 0-416 0,0 0-96 0,12 3-16 0,-12-3 0 15,0 0-128-15,15-2 0 0,-2 1 0 0,-13 1 128 16,16-2-128-16,-1-2 0 0,-2 1 0 0,1 0 128 15,0 3-128-15,-1 0 0 0,-13 0 0 0,15-2 0 16,-1 0 0-16,-14 2 0 0,0 0 0 0,13-5 128 0,-13 5-128 16,0 0 0-16,0 0 144 0,0 0-144 0,11-8 160 0,-11 8-32 15,0 0-128-15,0 0 192 0,0 0 16 0,0 0 0 16,-2-10 0-16,2 10 0 0,0 0 48 0,0 0 0 16,0 0 0-16,0 0 0 15,-12-4-256-15,12 4 128 0,0 0-128 0,-10 5 0 16,10-5 0-16,-7 12 0 0,4 2 0 0,1 3 0 15,2-2 0-15,0 2 0 0,2-2 0 0,1 7 0 16,0 5 0-16,3-1 0 0,-1-3 0 0,1-1 0 0,1 0 0 0,2 0 0 0,-3 2 0 16,1-4 0-16,0-1 192 0,0 0-64 0,-2-3-128 0,-2 0 192 15,-3-16-192-15,2 15 0 0,-2-15 0 0,0 0 0 16,-3 15 176-16,3-15-16 0,0 0 0 0,-11 12 0 16,1-5 288-16,10-7 64 15,-15 3 16-15,0-3 0 0,-2-3 416 0,0-1 80 16,-2 1 0-16,2-2 16 0,0-2-400 0,2 0-96 15,0 1-16-15,3 1 0 0,2 1-320 0,1-3-64 16,1-3-16-16,1 5 0 16,7 5-1056-16,0 0-224 0</inkml:trace>
          <inkml:trace contextRef="#ctx0" brushRef="#br0" timeOffset="33673.96">-5430 6876 3679 0,'0'0'320'0,"0"0"-320"16,0 0 0-16,0 0 0 0,0 0 2576 0,0 0 448 0,-12-11 96 0,2 3 16 0,10 8-1600 0,-10-8-304 16,10 8-64-1,0 0-16-15,-10-9 32 0,10 9 0 0,0 0 0 0,0 0 0 16,-9-13-224-16,4 2-32 0,5 11-16 0,0 0 0 15,0 0-288-15,0 0-64 0,0 0-16 0,0 0 0 16,0 0-288-16,14-3-64 0,1 8-16 0,0 2 0 0,2 1-176 0,2 6 0 16,0 1 0-16,3 4 0 15,-2-1 0-15,2 6 0 0,-2 3 0 0,2 4 0 16,2 1 0-16,-4-2 0 0,-3-4 0 0,-2-1 0 16,-1 6 0-16,-4-4 0 0,-5-4 0 0,-1 1 0 0,-4-4 0 0,-4-1 0 15,-3-2 0-15,-3-4 128 16,-3-4-128-16,-1-2 160 0,-1-1-160 0,-2-2 160 0,-3-4 80 0,-1-2 16 15,1 0 0-15,0 1 0 16,-1-4 160-16,3-2 32 0,-1-2 16 0,1-1 0 16,1 3 80-16,1 2 16 0,1-3 0 0,2-1 0 0,1-4-64 0,3 3-16 0,9 10 0 0,0 0 0 15,-5-19-48-15,4 2-16 16,1 0 0-16,5 4 0 0,-5 13-128 0,11-14-32 16,3-3 0-16,3 7 0 0,3 3-256 0,4 1 0 15,1 0 0-15,4 1 0 0,5 0 0 0,3 4-192 0,6 1 16 16,-1-4-11104-1,0-1-2224-15</inkml:trace>
          <inkml:trace contextRef="#ctx0" brushRef="#br0" timeOffset="31898.99">-5606 6567 3679 0,'0'0'320'0,"0"0"-320"0,0 0 0 0,0 0 0 0,0 0 2960 0,0 0 528 16,-2 7 96-16,6-2 32 15,-4-5-2160-15,13 4-432 0,4-1-96 0,7 2-16 0,5-1-176 0,5 1-32 16,1-4-16-16,8 3 0 0,1-1-96 0,10 2-16 16,8 0 0-16,8-3 0 0,4-2-48 0,4 0-16 15,0 2 0-15,0-2 0 0,2 0 48 0,1 0 0 16,4 1 0-16,-3 3 0 0,0-6 128 0,-3 2 16 16,-8 0 16-16,-1-2 0 0,-6 1 48 0,-6 2 16 15,-6 1 0-15,-6-2 0 0,-5-2-208 0,-6 2-32 16,-6 2-16-16,-4-2 0 0,-4 0 16 0,-4 0 0 15,-17 0 0-15,0 0 0 0,0 0 48 0,0 0 16 16,0 0 0-16,0 0 0 0,0 0-16 0,0 0 0 0,0 0 0 0,0 0 0 16,0 0-192-16,0 0-32 15,0 0-16-15,0 0 0 0,0 0-352 0,0 0 144 0,0 0-144 0,-12 0 0 16,0-3 0-16,12 3 0 0,-14 0 0 0,3 1-192 31,-1 1-2800-31,0 0-544 0</inkml:trace>
        </inkml:traceGroup>
        <inkml:traceGroup>
          <inkml:annotationXML>
            <emma:emma xmlns:emma="http://www.w3.org/2003/04/emma" version="1.0">
              <emma:interpretation id="{1DC46894-8363-4A59-B56B-D2F315AFC18D}" emma:medium="tactile" emma:mode="ink">
                <msink:context xmlns:msink="http://schemas.microsoft.com/ink/2010/main" type="inkWord" rotatedBoundingBox="18167,13838 21969,12308 22678,14070 18875,1560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63083.24">-1368 5137 8287 0,'0'0'368'0,"0"0"80"0,0 0-448 0,0 0 0 16,0 0 0-16,0 0 0 0,4-12 2896 0,-4 12 496 16,3-17 112-16,4 8 16 0,-7 9-2080 0,13-5-416 0,-3-5-64 0,4 5-32 15,3 5-224-15,2 0-32 0,1 4-16 0,4-3 0 16,1 1-208-16,0 3-64 16,1 5 0-16,1 5 0 0,2-1-112 0,-1 1-16 0,0 5-16 0,-3-1 0 15,-3 1-96-15,-3 1-16 0,-3 2 0 0,0 3 0 16,-4 3 0-16,-6-1 0 0,-1-2 0 0,-5-1 0 15,-3 1 32-15,-2-3 0 0,-2-2 0 0,-5-4 0 16,-3 0 32-16,-2-2 16 0,-1-3 0 0,-3-2 0 16,-2-3 48-16,-1-2 0 0,0-5 0 0,4 0 0 15,1 3 96-15,1-5 32 0,1-3 0 0,1 0 0 16,3 0 96-16,1 0 32 0,12 5 0 0,-12-12 0 16,4 0 64-16,3 0 0 0,5 12 16 0,-2-15 0 0,4 0-96 0,3 1-32 15,1 1 0-15,5 1 0 0,2 0-320 0,2 2-144 16,2 0 128-16,2 0-128 0,3-2 0 0,2 3 0 15,1 4 0-15,2 0 0 0,0 2 0 0,0-1 0 16,0 1-192-16,1 0 192 16,-1 1-2992-16,0-1-464 0,0-1-112 0</inkml:trace>
          <inkml:trace contextRef="#ctx0" brushRef="#br0" timeOffset="161136.78">-1554 4893 6447 0,'0'0'576'16,"0"0"-576"-16,0 0 0 0,0 0 0 0,0 0 2880 0,0 0 448 0,0 0 112 0,14 2 16 0,2-4-2144 0,8 0-416 16,5-3-96-16,5 2-16 0,5 1-112 0,6 0-32 31,11 1 0-31,5-1 0 0,5 0 16 0,5-1 0 0,6-1 0 0,-1-1 0 16,0 0 112-16,2-1 0 0,0-3 16 0,0 2 0 15,0 2 16-15,-2 0 0 0,-3 2 0 0,-4-1 0 16,-5-1-32-16,-6 0-16 0,-7 0 0 0,-7 0 0 15,-7 0-80-15,-8 0-16 0,-4 0 0 0,-6 1 0 16,-4 1-16-16,-15 3 0 0,0 0 0 0,0 0 0 16,0 0-80-16,0 0-32 0,0 0 0 15,0 0 0-15,0 0-144 0,0 0-48 0,0 0 0 0,0 0 0 16,0 0-336-16,-12 7 0 0,0 1 0 0,-1 1 0 16,-2 1-1872-16,-1 2-448 0,-1 1-96 0</inkml:trace>
          <inkml:trace contextRef="#ctx0" brushRef="#br0" timeOffset="164054.54">-536 5121 6447 0,'0'0'576'0,"0"0"-576"0,-4-10 0 0,2 2 0 15,2 8 3328-15,0 0 576 0,-3-9 96 0,3 9 32 16,0 0-1968-16,0 0-384 0,0 0-80 0,0 0 0 16,0 0-720-16,0 0-144 0,0 0-32 0,0 0 0 15,0 0-448-15,-2 16-112 0,1 1-16 0,1 3 0 16,0 0-128-16,0 4 0 0,0 0 144 0,1-1-144 16,-1 3 128-16,0 1-128 0,-1 0 160 0,-1-2-160 15,0-4 224-15,1-1-48 0,-1 0-16 0,0 1 0 16,1-3 32-16,-1-3 0 0,2-15 0 0,0 0 0 0,-2 14 16 0,2-14 16 15,0 0 0-15,0 0 0 16,0 0 96-16,0 0 32 0,0 0 0 0,0 0 0 0,0 0 224 0,0 0 32 16,0 0 16-16,5-15 0 0,0-2-192 0,2 2-48 15,2 1 0-15,-1 0 0 16,2-1-208-16,2 3-48 0,0 1-128 0,1-3 192 0,1 2-192 0,1 4 0 16,0 3 0-16,1 1 0 0,4 2-144 0,0 4 144 15,4 3 0-15,-2 2-144 0,0 2 144 0,0 2 0 16,0 5-144-16,-2-1 144 0,1 2 0 0,-3 0 0 0,-2 0 0 15,-3 0 0-15,-1-2 0 0,-5-2 0 16,-7-13 0-16,5 16 0 0,-5-3 0 0,0-13 0 16,-5 14 0-16,-4-2 0 0,-3-6 176 0,-1-1-48 15,-2 0-128-15,-1 1 192 0,-4-6 16 0,-2-2 0 0,-3-5 0 0,-1 2 0 16,-1 2-16-16,0-4-16 16,-2 0 0-16,4-3 0 0,0 1-48 0,1 3-128 0,2 1 192 0,1-2-64 15,1 0-128-15,3 2 0 0,2 2 0 0,1-1 0 31,4 1-1216-31,10 3-208 0,0 0-48 0</inkml:trace>
          <inkml:trace contextRef="#ctx0" brushRef="#br0" timeOffset="164638.74">-135 5057 2527 0,'0'0'0'0,"0"0"224"0,0 0-224 0,0 0 0 16,0 0 0-16,0 0 0 0,0 0 0 0</inkml:trace>
          <inkml:trace contextRef="#ctx0" brushRef="#br0" timeOffset="165174.1">-125 5047 1839 0,'0'0'160'0,"0"0"-160"0,0 0 0 0,0 0 0 15,0 0 2384-15,0 0 448 16,0 0 96-16,0 0 16 0,0 0-1600 0,10-2-304 16,-10 2-64-16,0 0-16 0,0 0-384 0,10 2-96 15,-1-5-16-15,-9 3 0 0,0 0-80 0,0 0 0 16,0 0-16-16,0 0 0 0,0 0-48 0,0 0-16 16,0 0 0-16,0 0 0 0,0 0 80 0,0 0 32 15,0 0 0-15,0 0 0 0,0 0-32 0,0 0 0 0,0 0 0 0,-9 1 0 16,-1 3 0-16,0-3 0 15,0 1 0-15,1-2 0 0,1 0-32 0,8 0-16 16,-10 0 0-16,10 0 0 0,-9-2-112 0,9 2-32 0,-10-1 0 0,10 1 0 16,0 0-32-16,0 0-16 0,-10-4 0 0,3 3 0 15,7 1 16-15,0 0 0 0,0 0 0 16,0 0 0-16,-7 6-160 0,2 3 0 0,0-2 0 0,0 1 128 0,5-8-128 0,-5 12 0 16,0-2 0-16,2 0 0 0,-1 0 0 0,3 2 128 15,1-12-128-15,-4 15 0 16,2 1 128-16,1-3-128 0,1-13 128 0,-4 16-128 0,4-16 144 0,-1 15-144 15,1-15 160-15,-2 12-160 0,2-12 224 0,0 0-48 16,0 0-16-16,0 0 0 0,0 0 64 16,0 0 16-16,0 0 0 0,0 0 0 0,0 0 160 0,0 0 48 15,0 0 0-15,15 5 0 0,-1-4 16 0,-1-1 16 16,-1-1 0-16,2-1 0 0,-14 2-208 0,17-2-32 16,-4 1-16-16,1 1 0 0,-14 0-224 0,15-2 144 15,-3 4-144-15,0-2 128 0,-12 0-128 0,15 0 0 16,-2-4 0-16,-13 4-15024 0</inkml:trace>
          <inkml:trace contextRef="#ctx0" brushRef="#br0" timeOffset="165632.96">-61 5064 3679 0,'0'0'320'0,"0"0"-320"0,0 0 0 0,0 0 0 16,0 0 3072-16,0 0 560 0,12 0 96 0,-2 0 32 0,-10 0-2320 0,14-5-464 15,-1 1-80-15,1-1-32 0,0 2-304 16,1-2-64-16,-3-2-16 0,1 4 0 0,4 3-32 15,-2 0-16-15,1-2 0 0,-1 0 0 0,-2 1 0 0,1 2 0 0,-4 3 0 0,-10-4 0 16,0 0-128-16,0 0-32 0,10 7 0 0,-3 1 0 16,-7-8-16-16,0 0 0 15,0 0 0-15,0 0 0 0,-5 17-256 0,-2-4 0 16,7-13 0-16,-12 14 0 0,0 0 192 0,2-4-64 0,2-2 0 0,-2 1-128 16,0-1 240-16,10-8-64 0,-12 12-16 0,3-4 0 15,9-8 48-15,0 0 16 0,-10 9 0 0,10-9 0 16,0 0-16-16,0 0 0 0,0 0 0 0,0 0 0 15,0 0 32-15,0 0 0 0,0 0 0 0,0 0 0 16,0 0 80-16,0 0 32 0,15 0 0 0,-1-2 0 16,-1-1-112-16,1 1-32 0,-14 2 0 0,17 0 0 15,-4-2-208-15,1-1 128 0,-2-4-128 0,0 4 0 16,-12 3 0-16,15 0-208 0,-15 0 16 0,13-7-14160 16</inkml:trace>
          <inkml:trace contextRef="#ctx0" brushRef="#br0" timeOffset="166024.82">310 4950 17567 0,'-7'-15'768'0,"7"15"176"0,0 0-752 0,0 0-192 0,0 0 0 0,0 0 0 0,-5-7 960 0,2 1 144 15,3 6 48-15,0 0 0 0,-7-9-416 0,7 9-80 16,0 0-16-16,0 0 0 15,0 0-304-15,0 0-64 0,0 0-16 0,0 0 0 0,0 0-256 16,15 5 160-16,-3 2-160 0,-2 2 128 0,-10-9-128 0,11 15 0 0,-1 3 0 0,-4 1 0 16,-6-19 128-16,6 20-128 15,-3 4 128-15,0-4-128 16,-1-4 128-16,-2-1-128 0,0-15 0 0,-2 17 128 0,1 1 32 0,-1 1 0 0,0-2 0 0,1-2 0 16,1-15-160-16,-4 15 192 15,1-3-192-15,3-12 192 0,0 0 80 0,-5 16 32 16,1-3 0-16,4-13 0 0,0 0 96 0,0 0 32 0,0 0 0 0,-8 14 0 15,8-14 144-15,-10 8 48 16,10-8 0-16,-10 9 0 0,10-9 128 0,-12 6 16 16,0-1 16-16,12-5 0 0,-12 4-96 0,12-4-32 15,-12 0 0-15,12 0 0 0,-13-2-208 0,13 2-32 0,-11-3-16 0,11 3 0 16,0 0-240-16,-11-5-160 0,2-2 192 0,4 2-192 16,5 5-1168-16,0 0-352 0,-14-12-64 15,14 12-16-15</inkml:trace>
          <inkml:trace contextRef="#ctx0" brushRef="#br0" timeOffset="35915.11">-3411 6610 32015 0,'0'0'1408'0,"0"0"320"0,5-17-1392 0,0 5-336 16,-5 12 0-16,12-7 0 0,-2 0 896 0,0 1 128 0,-2-1 0 0,-8 7 16 16,14 3-688-1,-1 1-144-15,-13-4-16 0,16 5-10896 16,-3 2-2176-16</inkml:trace>
          <inkml:trace contextRef="#ctx0" brushRef="#br0" timeOffset="43696.24">-2976 6774 2751 0,'-10'-5'256'0,"-1"3"-256"0,3-1 0 0,1-1 0 16,7 4 3328-16,0 0 640 0,0 0 112 0,0 0 16 15,0 0-2512-15,0 0-512 0,0 0-112 0,0 0 0 16,0 0-320-16,15-3-64 0,4 1-16 0,3 1 0 16,2-1-288-16,3 2-48 0,5 2-16 0,4 1 0 15,4-1 48-15,8-1 0 0,4 1 0 0,6 2 0 0,3 1 0 0,6 0 16 16,4 0 0-16,6 0 0 0,2 0 112 0,1-2 32 15,-2-1 0-15,0 0 0 0,-4 1 96 0,1 0 32 16,-1 3 0-16,-3-3 0 0,-3-3 48 0,-2 0 16 16,-3 0 0-16,-8-3 0 0,-5 1-32 0,-5-2-16 15,-1 1 0-15,-5 1 0 0,-5 1-32 0,-3-1 0 16,-6-1 0-16,-5 1 0 0,-3 2-112 0,-17 0-32 16,0 0 0-16,12-2 0 0,-12 2-48 0,0 0-16 15,0 0 0-15,0 0 0 0,0 0 0 0,0 0 0 0,0 0 0 16,-13 5 0-16,-3 2-320 0,-1 0 144 15,-1 1-144-15,-1 1 0 16,-3-1-1808-16,-2 1-480 0</inkml:trace>
          <inkml:trace contextRef="#ctx0" brushRef="#br0" timeOffset="40554.94">-2920 5992 2751 0,'0'0'256'0,"0"0"-256"16,0 0 0-16,-7-10 0 0,-2-2 2432 0,4 3 432 0,5 9 80 0,0 0 32 15,-1-12-1632-15,1 12-320 0,5-10-64 0,1 0 0 16,-6 10-128-16,14-5-32 0,-1-2 0 0,1 4 0 15,1-2-320-15,2 5-64 0,2 5-16 0,1 0 0 16,2 0-80-16,4 4-32 0,1 2 0 0,0 6 0 16,0 2-96-16,0 5 0 0,-2 3-16 0,-1 3 0 15,-2 9-32-15,-3 0 0 0,-2 2 0 0,-4 3 0 16,-1 1-16-16,-4 1-128 0,-1-2 192 0,-5-5-64 16,-4-3-128-16,-1-2 192 0,-4-1-192 0,-1-5 192 15,-3-8-64-15,0-2-128 0,-5-4 192 0,-1 0-64 16,-1-6 112-16,-3-1 16 0,-1 0 0 0,0-7 0 15,-1-4 448-15,1-1 80 0,0 0 32 0,3-3 0 0,2-4 224 0,2 0 48 0,0 0 16 0,3 0 0 32,2-5-192-32,1 0-32 0,4-1-16 0,2-1 0 0,1 5-288 0,4-1-64 0,1-5-16 0,4 3 0 31,1 3-304-31,3 3-48 0,2-1-16 0,2 0 0 16,2 2-128-16,2 1 0 0,1 2 0 0,2 2-176 15,0-3-16-15,2 3 0 0,-2 1 0 0,0 4 0 16,0 2-1888-16,2 0-384 0,-1-2-80 0,1 3-6816 15,0 2-1376-15</inkml:trace>
          <inkml:trace contextRef="#ctx0" brushRef="#br0" timeOffset="41212.11">-2057 6087 3679 0,'0'0'320'0,"0"0"-320"15,0 0 0-15,0 0 0 0,5-14 3072 0,-5 14 560 16,0 0 96-16,2-15 32 0,0 3-2320 0,-2 12-464 16,0 0-80-16,0 0-32 0,0 0-160 0,0 0-16 0,-6-15-16 0,3 6 0 15,3 9-80-15,0 0-16 16,0 0 0-16,-12 0 0 0,12 0-272 0,-13 7-64 16,-1 0-16-16,1 6 0 0,1 4-96 15,0 4-128-15,-2 4 176 0,1-1-176 0,-1-1 144 0,2 1-144 16,1 3 0-16,-1-1 144 0,2 1-144 0,-1-2 160 15,3-3-160-15,-1 0 160 0,3 0-160 0,1-2 160 16,3-3-160-16,2-3 160 0,0-14-160 0,5 13 192 16,0 3-192-16,4-6 192 0,-9-10-192 0,0 0 192 15,15-2-192-15,-2 0 192 0,-13 2 0 0,17-5 0 16,-2-3 0-16,-1-1 0 0,0 3 16 0,-1-3 16 16,1-3 0-16,-2 2 0 0,-2-3 16 0,0-3 0 15,2-1 0-15,0 1 0 0,-1-8 32 0,1 4 16 0,0 3 0 0,-2 1 0 16,-1 1 16-16,-1 2 0 0,-3-1 0 0,-1 2 0 15,-4 12 80-15,3-12 0 0,-1 2 16 0,-2 10 0 16,0 0 0-16,0 0 0 0,0 0 0 0,0 0 0 16,0 0-128-16,0 0-16 0,0 0-16 0,0 0 0 15,0 0-240-15,0 0 0 0,0 0 0 0,5 17 0 16,-2 0 0-16,1 0 0 0,-1 0 0 0,0 0 0 16,1 5 0-16,-1-2 0 0,1 0 0 0,-1 1 0 15,0-4 0-15,2 0 0 0,0 0 0 0,1 0 0 16,-6-17 192-16,6 16-48 0,-1 0-16 0,2-1 0 15,-2-3-128-15,-5-12 192 0,0 0-192 0,0 0 192 32,12 20-1120-32,-2-5-224 0,-10-15-32 0,0 0-16 0</inkml:trace>
          <inkml:trace contextRef="#ctx0" brushRef="#br0" timeOffset="41839.19">-1585 5872 6447 0,'0'0'272'0,"0"0"80"0,12-4-352 0,-12 4 0 0,0 0 0 0,0 0 0 0,12 2 2464 0,-12-2 416 16,0 0 96-16,0 0 16 0,0 0-1648 0,0 0-320 16,0 0-64-16,0 0 0 0,0 0-272 0,0 0-48 15,0 0-16-15,0 0 0 0,0 0-176 0,0 0-48 16,-15-2 0-16,3 2 0 16,12 0-80-16,-13 0-32 0,-1-2 0 0,14 2 0 0,-14 0-80 0,14 0-16 15,-13 0 0-15,13 0 0 0,-14 2-32 0,3 3-16 16,4 0 0-16,7-5 0 0,0 0-144 0,0 0 0 0,-10 12 0 0,1 0 128 15,2 0-128-15,1 1 0 0,6-13 0 0,-6 21 0 16,3 1 0-16,1 1 0 16,1-2 0-16,1 1 0 0,0 1 0 0,0 0 160 15,1-3-16-15,1-2 0 0,0 1 0 0,3-2 0 16,-2-2 0-16,1 0 0 0,-4-15-16 0,0 0 0 16,5 14 0-16,-5-14 0 0,5 10 112 0,-5-10 16 0,0 0 0 0,0 0 0 15,0 0 192-15,0 0 64 0,0 0 0 0,13-2 0 16,-13 2-64-16,14-3-16 0,-14 3 0 0,13-5 0 15,-1-3-240-15,0-1-64 0,0 2 0 0,2 2 0 32,-3 2-960-32,1-1-192 0,2-1-32 0</inkml:trace>
          <inkml:trace contextRef="#ctx0" brushRef="#br0" timeOffset="42064.06">-1498 6034 2751 0,'0'0'128'0,"0"0"16"0,-2-12-144 0,4 2 0 0,-2 10 0 0,0 0 0 15,0-10 4416-15,0 10 864 0,0 0 160 0,0 0 48 16,0-10-3648-16,0 10-736 0,0 0-144 0,0 0-16 16,0 0-336-16,0 0-64 0,0 0-16 0,0 0 0 15,0 0-336-15,0 0-192 0,0 15 192 0,0 0-192 0,0-1 160 0,-2-1-160 0,0 3 128 0,1 2-128 32,1 1 128-32,0-2-128 0,1 0 0 0,-1-2 128 0,0 0-128 0,2-1 0 15,-2-14 144-15,4 17-144 0,-3-2 0 0,1-3 128 16,-2-12-128-16,0 0 0 0,0 0 0 0,5 13 0 0,-2 1 0 0</inkml:trace>
          <inkml:trace contextRef="#ctx0" brushRef="#br0" timeOffset="42607.08">-1408 5966 16927 0,'0'0'752'0,"0"0"144"0,0 0-704 0,0 0-192 0,6-10 0 0,-6 10 0 16,0 0 320-16,0 0 48 0,9-8 0 0,-9 8 0 15,0 0-368-15,15-2 128 0,-15 2-128 0,0 0 0 16,15 0 0-16,-15 0 128 0,14 2-128 0,-1-2 0 16,-13 0 128-16,16 0-128 0,-16 0 160 0,15 3-160 15,-2-3 224-15,-13 0-48 0,16-2-16 0,-16 2 0 16,15 0-32-16,-15 0-128 0,13-1 192 0,-13 1-64 15,14-4 32-15,-14 4 0 0,0 0 0 0,0 0 0 16,10-6 64-16,-10 6 16 0,0 0 0 0,0 0 0 16,0 0 208-16,0 0 32 0,-2-16 16 0,-1 8 0 15,3 8 64-15,0 0 16 0,-10-14 0 0,1 4 0 0,9 10-112 0,0 0-16 16,-11-3 0-16,11 3 0 0,-11-4-112 0,11 4-16 16,0 0-16-16,0 0 0 0,0 0-176 0,0 0-128 15,0 0 144-15,0 0-144 0,-5 11 0 0,5-11 0 16,0 0 0-16,0 22 0 0,4-2 0 0,-1-1 0 15,2-1 0-15,0-1 0 0,2 0 0 0,0 0 0 16,0-2 0-16,-1 2 0 16,-1 2 0-16,1-1 0 0,-1-1 0 0,0-1 0 0,1 0 0 0,0-2 0 15,-6-14 0-15,5 15 0 0,-2-3 192 0,-3-12-48 16,0 0-16-16,2 14 0 0,-2-14 32 0,-2 13 0 16,0 1 0-16,-1-6 0 0,3-8 96 0,0 0 0 15,0 0 16-15,-10 9 0 0,0-4 112 0,10-5 32 16,-12 5 0-16,12-5 0 0,-14 5 64 0,2 0 16 0,12-5 0 0,-13 2 0 15,1-2-176-15,12 0-16 16,-15 3-16-16,1-3 0 0,1-2-96 0,1 2-32 0,12 0 0 0,-12 2 0 16,0-4-160-16,12 2 0 0,-12-1 0 0,12 1-15488 15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8:23.485"/>
    </inkml:context>
    <inkml:brush xml:id="br0">
      <inkml:brushProperty name="width" value="0.03528" units="cm"/>
      <inkml:brushProperty name="height" value="0.03528" units="cm"/>
      <inkml:brushProperty name="color" value="#375623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98E41D0E-1A63-492C-87D1-940B9B21A252}" emma:medium="tactile" emma:mode="ink">
          <msink:context xmlns:msink="http://schemas.microsoft.com/ink/2010/main" type="writingRegion" rotatedBoundingBox="18100,8001 22719,4712 23383,5644 18764,8934"/>
        </emma:interpretation>
      </emma:emma>
    </inkml:annotationXML>
    <inkml:traceGroup>
      <inkml:annotationXML>
        <emma:emma xmlns:emma="http://www.w3.org/2003/04/emma" version="1.0">
          <emma:interpretation id="{E3252158-7187-466D-BFB6-EEA7B97F2BC0}" emma:medium="tactile" emma:mode="ink">
            <msink:context xmlns:msink="http://schemas.microsoft.com/ink/2010/main" type="paragraph" rotatedBoundingBox="18100,8001 22719,4712 23383,5644 18764,8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41D7A3-B5B7-4E34-B965-619377E87041}" emma:medium="tactile" emma:mode="ink">
              <msink:context xmlns:msink="http://schemas.microsoft.com/ink/2010/main" type="line" rotatedBoundingBox="18100,8001 22719,4712 23383,5644 18764,8934"/>
            </emma:interpretation>
          </emma:emma>
        </inkml:annotationXML>
        <inkml:traceGroup>
          <inkml:annotationXML>
            <emma:emma xmlns:emma="http://www.w3.org/2003/04/emma" version="1.0">
              <emma:interpretation id="{AE148F65-6A6F-4319-B9BE-B01C57B8F751}" emma:medium="tactile" emma:mode="ink">
                <msink:context xmlns:msink="http://schemas.microsoft.com/ink/2010/main" type="inkWord" rotatedBoundingBox="18370,8380 18951,7966 19339,8512 18758,8925"/>
              </emma:interpretation>
            </emma:emma>
          </inkml:annotationXML>
          <inkml:trace contextRef="#ctx0" brushRef="#br0">-3439 279 4607 0,'0'0'400'0,"0"0"-400"0,0 0 0 0,0 0 0 15,0 0 3200-15,0 0 576 0,0 0 96 0,0 0 32 0,-3-5-2240 0,1-4-448 16,2 9-96-16,0 0-16 16,0 0-208-16,5-8-64 0,-3-4 0 0,3 5 0 15,-5 7-208-15,10-5-48 0,4 4-16 0,-1-3 0 16,1 2-224-16,1 4-32 0,2 3-16 0,0 2 0 0,0 1-144 0,0 4-16 15,-2 2-128-15,-1 3 192 0,-1 0-48 0,1 3-16 16,-1 2 0-16,-1 2 0 0,-2-2 16 0,1 2 0 0,-6-1 0 16,1 3 0-16,1-1 0 0,-3-1 0 15,-4-1 0-15,0-1 0 0,-2-3-144 0,-1 0 0 16,-1-2 0-16,-1-2 128 0,-2-3 32 0,0-2 0 0,-1-2 0 0,0-1 0 16,-1-2 80-16,-1-1 16 0,0-4 0 0,1 0 0 15,-1-4 16-15,2 1 16 0,-1-1 0 0,1-1 0 16,-1-3 80-16,1-2 16 15,-1 1 0-15,3-1 0 0,1 0 32 0,1 0 16 0,1 1 0 16,1 1 0-16,0-2-208 0,2 0-32 16,2-4-16-16,0 4 0 0,1 1-176 0,2 1 0 0,0 1 0 0,-5 7 0 15,10-5-176-15,2 2-64 16,0-2-16-16,5-1-15840 0</inkml:trace>
          <inkml:trace contextRef="#ctx0" brushRef="#br0" timeOffset="1002.78">-3059 264 2751 0,'0'0'128'0,"0"0"16"0,0 0-144 0,0 0 0 15,0 0 0-15,0 0 0 0,0 0 3776 0,0 0 704 0,0 0 160 0,0 0 32 0,0 0-2896 0,0 0-576 32,0 0-112-32,0 0-32 0,0 0-528 0,0 0-96 0,0 0-32 0,0 0 0 15,0 0-112-15,5 8-32 0,3 4 0 0,-1-5 0 16,-7-7-48-16,0 0-16 16,12 8 0-16,0 1 0 0,-2-2-32 0,2-4-16 15,1-3 0-15,1 0 0 0,-2 2-16 0,0-2-128 0,-1-2 192 0,1 0-64 16,-2-3 32-16,1 0 0 0,-1 0 0 0,0 2 0 15,-2-6 32-15,-1 2 0 0,0 1 0 0,-7 6 0 16,3-11 96-16,1 1 32 0,-1-2 0 16,-1 2 0-16,-4 0 112 0,0 0 16 0,1 0 16 0,-4-2 0 15,3 3-48-15,-3 3-16 0,0-1 0 0,0 0 0 16,0 2-112-16,0 0-32 0,5 5 0 0,0 0 0 16,-7-5-256-16,7 5 160 0,0 0-160 0,0 0 128 0,0 0-128 0,0 0 0 15,-9 3 0-15,9-3 0 16,-1 9-128-16,-1 1 128 0,2 0 0 0,3 2 0 0,1 1 0 0,1 1-176 15,0 1 176-15,2 0-128 0,1-3 128 0,1 4 0 16,-1 2 0-16,0 3 0 0,1-1 0 0,-1 0 0 16,-1-3 0-16,0 3 0 0,-2 1 0 0,0-3 0 15,-2 3 0-15,1 1 0 0,-2 0 0 0,-2-2 0 16,0-1 0-16,-2-2 128 0,0 0-128 0,-1-4 0 16,-2-1 0-16,0 1 0 0,0-2 0 0,5-11 128 15,-7 6-128-15,0-1 176 0,-1 2-176 0,-1-3 128 16,1-6-128-16,-1 2 128 0,1-2 0 0,-1-3 0 15,-1-2 0-15,2 2 0 0,-1-3-128 0,1-1 0 0,-1 1 0 16,2-2 0-16,1 0 0 0,1-1 0 16,-1-2 0-16,1 3 128 0,2 0-128 0,1 1 0 15,2 1 0-15,0 1 0 0,0 7 0 0,2-7 0 0,-2 7 0 0,5-7 0 16,2 2 0-16,-7 5 0 16,8-5-192-16,2 2 192 0,1 1 0 0,0 2 0 0,0 0 0 0,1 3 0 15,-1 1-192-15,1-1 192 0,0 1-192 0,0-1 192 16,0 0 0-16,0 1 0 0,1-1 0 0,1 1 0 15,-1-3 0-15,1 1 0 0,-2 1 0 0,0-1 0 16,-1-2 0-16,1 0 0 0,0 0 0 0,0-2-176 16,-2-1 176-16,0-2 0 0,-3 0 0 0,1-4 128 15,-1 3-128-15,0-1 128 0,-2 0-128 0,0 0 128 16,-1-1 32-16,-4 8 16 0,0 0 0 0,0 0 0 0,3-10 96 0,-1-1 32 16,-2 11 0-16,1-10 0 0,-1 2-48 15,0 8-16-15,0-9 0 0,0 3 0 0,0 6-112 0,0 0-128 16,0 0 176-16,0 0-176 0,0 0 0 15,0 0 0-15,0 0 0 0,0 0 0 0,2-9 0 0,-2 9 0 16,0 0 0-16,0 0-144 16,0 0-928-16,0 0-176 0,0 0-32 0</inkml:trace>
        </inkml:traceGroup>
        <inkml:traceGroup>
          <inkml:annotationXML>
            <emma:emma xmlns:emma="http://www.w3.org/2003/04/emma" version="1.0">
              <emma:interpretation id="{7B426786-83E5-44B5-9C8A-30146919EFAC}" emma:medium="tactile" emma:mode="ink">
                <msink:context xmlns:msink="http://schemas.microsoft.com/ink/2010/main" type="inkWord" rotatedBoundingBox="19453,7038 22719,4712 23383,5644 20117,7970">
                  <msink:destinationLink direction="with" ref="{F38F7743-7183-4DD0-B1F5-85E817F31C6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1" timeOffset="53616.91">-2058-1162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      <inkml:trace contextRef="#ctx0" brushRef="#br1" timeOffset="54206.91">-1788-1022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      <inkml:trace contextRef="#ctx0" brushRef="#br1" timeOffset="55116.91">-1955-998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      <inkml:trace contextRef="#ctx0" brushRef="#br1" timeOffset="55856.91">-1701-1187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      <inkml:trace contextRef="#ctx0" brushRef="#br2" timeOffset="52255.56">969-2659 18255 0,'0'0'800'0,"0"0"176"0,0 0-784 0,0 0-192 16,0 0 0-16,0 0 0 0,7-18 896 0,-7 18 128 15,0 0 16-15,11-12 16 0,1 2-720 0,0 3-144 0,-2 0-16 0,4 2-16 16,-1 0-160-16,4 2 192 16,-1-1-192-16,0 2 192 0,1 1-192 0,0 1 0 15,0 1-192-15,2 5 192 0,0-3-128 0,1 4 128 16,4 3 0-16,-2 3 0 0,-2 4 0 0,-1 0 0 15,-1-1 0-15,-3 4 0 0,-1 5 0 0,-2-1 0 0,-2-2 0 16,-2 2 0-16,-1 4 0 0,-5 0 0 0,-4-3 128 0,-1 0-128 0,-1-3 160 0,-2 0-160 16,-5 0 192-16,0-3-192 15,-3-4 240-15,1-1-64 0,-3-1-16 0,-2-1 0 16,-3-3 288-16,-1-1 48 0,0-3 16 0,2-1 0 16,1-1 192-16,1-1 64 0,-1-2 0 0,2-2 0 15,2-1-64-15,1-1-16 0,1-1 0 0,13 5 0 16,-15-7-144-16,4-1-32 0,3-2 0 0,3 1 0 15,5 9-128-15,-3-13-16 0,1-4-16 0,5 3 0 16,-3 14-176-16,14-13-48 0,-1-3 0 0,4 1 0 16,2 0-128-16,1 1 0 0,2 6-160 0,4-4 160 15,-1-3-240-15,2 1 48 0,0 4 16 0,-1-2 0 16,-1 0-1680-16,0 4-320 0,-1 3-80 0,0 0-10368 0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5.02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495367CA-B18A-42F6-B36B-0FA77E701A3A}" emma:medium="tactile" emma:mode="ink">
          <msink:context xmlns:msink="http://schemas.microsoft.com/ink/2010/main" type="writingRegion" rotatedBoundingBox="13356,9878 23233,7526 24111,11214 14235,13567"/>
        </emma:interpretation>
      </emma:emma>
    </inkml:annotationXML>
    <inkml:traceGroup>
      <inkml:annotationXML>
        <emma:emma xmlns:emma="http://www.w3.org/2003/04/emma" version="1.0">
          <emma:interpretation id="{FDEFE754-9271-4EE7-8E85-C7965ACFAC85}" emma:medium="tactile" emma:mode="ink">
            <msink:context xmlns:msink="http://schemas.microsoft.com/ink/2010/main" type="paragraph" rotatedBoundingBox="13485,9741 17138,9276 17243,10098 13590,10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DBEFA2-2E1D-4D64-9C0B-55A2A38561FE}" emma:medium="tactile" emma:mode="ink">
              <msink:context xmlns:msink="http://schemas.microsoft.com/ink/2010/main" type="line" rotatedBoundingBox="13485,9741 17138,9276 17243,10098 13590,10562"/>
            </emma:interpretation>
          </emma:emma>
        </inkml:annotationXML>
        <inkml:traceGroup>
          <inkml:annotationXML>
            <emma:emma xmlns:emma="http://www.w3.org/2003/04/emma" version="1.0">
              <emma:interpretation id="{A023869E-FD47-4FE1-B546-95882CDC2BCC}" emma:medium="tactile" emma:mode="ink">
                <msink:context xmlns:msink="http://schemas.microsoft.com/ink/2010/main" type="inkWord" rotatedBoundingBox="15959,9847 16531,9775 16583,10182 16011,10254">
                  <msink:destinationLink direction="with" ref="{2F7B97D9-5C39-499A-A7F6-A8A4AB471DC9}"/>
                </msink:context>
              </emma:interpretation>
            </emma:emma>
          </inkml:annotationXML>
          <inkml:trace contextRef="#ctx0" brushRef="#br0">-5852 1786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        <inkml:trace contextRef="#ctx0" brushRef="#br0" timeOffset="255.22">-5917 2060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      </inkml:traceGroup>
        <inkml:traceGroup>
          <inkml:annotationXML>
            <emma:emma xmlns:emma="http://www.w3.org/2003/04/emma" version="1.0">
              <emma:interpretation id="{6BAACFEF-0972-44FB-8B29-193357550E36}" emma:medium="tactile" emma:mode="ink">
                <msink:context xmlns:msink="http://schemas.microsoft.com/ink/2010/main" type="inkWord" rotatedBoundingBox="13485,9741 17138,9276 17226,9966 13573,10431"/>
              </emma:interpretation>
            </emma:emma>
          </inkml:annotationXML>
          <inkml:trace contextRef="#ctx0" brushRef="#br0" timeOffset="1246.71">-5202 1319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        <inkml:trace contextRef="#ctx0" brushRef="#br0" timeOffset="1737.59">-5135 1382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        <inkml:trace contextRef="#ctx0" brushRef="#br0" timeOffset="2274.98">-5013 1310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        <inkml:trace contextRef="#ctx0" brushRef="#br0" timeOffset="4257.2">-6140 2087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        <inkml:trace contextRef="#ctx0" brushRef="#br0" timeOffset="18888.71">-8302 1781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        <inkml:trace contextRef="#ctx0" brushRef="#br0" timeOffset="19962.04">-8223 1949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        </inkml:traceGroup>
      </inkml:traceGroup>
    </inkml:traceGroup>
    <inkml:traceGroup>
      <inkml:annotationXML>
        <emma:emma xmlns:emma="http://www.w3.org/2003/04/emma" version="1.0">
          <emma:interpretation id="{6E8FA030-CEE7-435A-A243-131A4DEA6547}" emma:medium="tactile" emma:mode="ink">
            <msink:context xmlns:msink="http://schemas.microsoft.com/ink/2010/main" type="paragraph" rotatedBoundingBox="14041,10843 23487,8593 23756,9723 14310,11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5C3F56-811E-4877-B52D-174EFF9F691F}" emma:medium="tactile" emma:mode="ink">
              <msink:context xmlns:msink="http://schemas.microsoft.com/ink/2010/main" type="line" rotatedBoundingBox="14041,10843 23487,8593 23756,9723 14310,11972"/>
            </emma:interpretation>
          </emma:emma>
        </inkml:annotationXML>
        <inkml:traceGroup>
          <inkml:annotationXML>
            <emma:emma xmlns:emma="http://www.w3.org/2003/04/emma" version="1.0">
              <emma:interpretation id="{15F8035B-8432-432A-9C27-C41000F280F2}" emma:medium="tactile" emma:mode="ink">
                <msink:context xmlns:msink="http://schemas.microsoft.com/ink/2010/main" type="inkWord" rotatedBoundingBox="14062,10931 15883,10497 16086,11351 14265,11784"/>
              </emma:interpretation>
              <emma:one-of disjunction-type="recognition" id="oneOf0">
                <emma:interpretation id="interp0" emma:lang="" emma:confidence="1">
                  <emma:literal>=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 timeOffset="77740.3">-7399 3151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        <inkml:trace contextRef="#ctx0" brushRef="#br0" timeOffset="76823.33">-7501 3174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      <inkml:trace contextRef="#ctx0" brushRef="#br0" timeOffset="77054.07">-7482 3305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          <inkml:trace contextRef="#ctx0" brushRef="#br0" timeOffset="28189.89">-6030 2436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      </inkml:traceGroup>
        <inkml:traceGroup>
          <inkml:annotationXML>
            <emma:emma xmlns:emma="http://www.w3.org/2003/04/emma" version="1.0">
              <emma:interpretation id="{34DBAA1D-9EF2-4BCE-9312-64E1E8DA1A18}" emma:medium="tactile" emma:mode="ink">
                <msink:context xmlns:msink="http://schemas.microsoft.com/ink/2010/main" type="inkWord" rotatedBoundingBox="16290,10308 19323,9586 19592,10714 16559,11437"/>
              </emma:interpretation>
            </emma:emma>
          </inkml:annotationXML>
          <inkml:trace contextRef="#ctx0" brushRef="#br1" timeOffset="14603.08">-3139 2340 7487 0,'0'0'320'0,"0"0"80"0,0 0-400 0,0 0 0 0,0 0 0 0,26 11 0 15,-21-22 1520-15,0 4 208 0,-5 7 64 0,0 0 0 16,0 0-576-16,8-9-128 0,-3 1 0 0,0 3-16 16,-5 5-160-16,0 0-16 0,0 0-16 0,0 0 0 15,0 0-112-15,0 0-32 0,0 0 0 16,14-2 0-16,-14 2-112 0,0 0-32 15,0 0 0-15,0 0 0 0,0 0-176 0,0 0-32 0,10-5-16 0,-10 5 0 16,0 0-176-16,0 0-48 0,0 0 0 0,0 0 0 16,5 19-144-16,-2-4 128 0,-1-2-128 0,-2-13 128 15,0 0 0-15,-3 17-128 0,-1 0 192 0,1-3-64 0,3-14 0 0,-7 17 0 16,0-2 0-16,7-15 0 16,-5 20 16-16,0-1 0 0,0-4 0 0,0 2 0 15,-3 0-16-15,-1 0 0 0,1-2 0 0,-2 4 0 0,-1-1 32 0,1 1 0 16,-2 0 0-16,1 1 0 0,-1-1 0 15,0-1 0-15,0-1 0 0,-2 0 0 0,1-2-16 0,-1 1 0 16,-1-1 0-16,0-2 0 0,-2 3 48 0,0-3 0 16,0 1 0-16,-2-1 0 0,1 1-48 0,-2 1 0 0,-1-1 0 15,-2-1 0-15,-1-3 32 16,-2 0 0-16,1 1 0 0,0 0 0 0,-1 1 16 0,-3-1 16 16,-1-5 0-16,-2 1 0 0,0 3-16 0,-1-3 0 15,1-2 0-15,-2-2 0 0,-1-3-16 0,1 2-16 16,4 0 0-16,-3 0 0 0,1-6-32 0,0 1 0 15,0 4 0-15,0-2 0 0,-2-1 16 0,2 0 0 16,-1 1 0-16,3-1 0 0,0 0-144 0,1 1 192 16,0-4-192-16,-2 3 192 0,-2 2-192 0,0 0 128 15,1-2-128-15,0 0 128 0,-2-6-128 0,2 3 0 16,-3 2 0-16,2-3 0 0,3 1 160 0,-1 2-160 0,1 0 192 0,1-3-192 16,2 6 0-16,0-3 0 0,0-4 0 0,1 4 0 15,1 1 0-15,0 1 0 0,1 1 0 0,2-4 0 0,2-1 0 0,1 2 128 16,-1-1-128-1,1 1 0-15,0-2 160 0,1-2-160 0,1-1 128 0,0-1-128 16,0 4 160-16,0 0-160 0,0-3 192 0,2-1-192 0,1 2 208 0,3 1-64 16,-1-5-16-16,1 3 0 15,3-2 32-15,1 0 0 0,7 10 0 0,-5-12 0 0,0 2 0 0,0-2 0 16,2 2 0-16,1-1 0 16,0 0-32-16,2 0 0 0,-1 0 0 0,-1 0 0 15,0 0 0-15,0-1-128 0,-1 0 192 0,0-2-64 0,1 2-128 0,0 2 160 0,1-2-160 0,1 12 160 31,-4-15-160-31,3 3 128 0,-1 0-128 0,2 12 128 16,-4-11-128-16,3 2 0 0,-1-1 144 0,0 3-144 0,2 7 0 16,0 0 0-16,-5-10 0 0,5 10 128 0,0 0-128 0,0 0 0 0,0 0 0 0,-5-12 0 15,2 4 0 1,3 8 0-16,0 0 0 0,0 0 0 0,-5-10 0 0,5 10 0 16,-4-11 0-16,4 11 0 0,0 0 0 0,0 0 0 15,-3-8 0-15,3 8 0 0,0 0 0 0,0 0 0 16,0 0 0-16,0 0 0 0,-7-9 0 0,7 9 128 15,0 0-128-15,0 0 0 0,0 0 0 0,0 0 0 0,0 0 0 0,0 0 128 16,0 0-128-16,-5-10 0 16,0-2 0-16,2 6 0 0,3 6 0 0,0 0 0 15,0 0 0-15,0 0 0 0,0 0 0 0,0 0 0 0,0 0 0 0,0 0 0 16,0 0 0-16,0 0 0 0,0 0 0 16,0 0 0-16,0 0 0 0,0 0 0 0,0 0 0 15,0 0 0-15,0 0 0 0,0 0 0 0,0 0 0 16,0 0 0-16,0 0 0 0,0 0 0 0,0 0 0 15,0 0 0-15,0 0 144 0,0 0-144 0,0 0 192 0,0 0-192 16,0 0 160-16,0 0-160 0,0 0 128 0,0 0-128 16,0 0 0-16,0 0 0 0,0 0 128 0,0 0-128 0,0 0 0 0,0 0 0 0,0 0 0 0,0 0 0 31,0 0 0-31,0 0 0 0,0 0 0 0,0 0 0 16,0 0 0-16,0 0 0 0,0 0-128 0,0 0 128 15,0 0 0-15,3 13 0 0,-3-13 0 0,0 0 0 16,2 17 0-16,-2-2 0 0,0-15 0 0,0 19 0 15,-2-4 0-15,2 1 0 0,0-3 0 0,-2 2 0 16,-3-1 0-16,2 1 0 0,3-15 0 0,-2 17 0 16,-1 0 0-16,-1-2 0 0,-1 0 0 0,0-1 0 15,2 0 0-15,-1-1 0 0,1-1 0 0,3-12 0 0,-5 13 0 16,2-1 0-16,1-3 0 0,2-9 0 0,0 0 0 0,0 0 0 16,-5 8 0-16,5-8 0 0,0 0 0 0,0 0 128 15,0 0-128-15,0 0 0 0,0 0 192 0,0 0-32 16,0 0-16-16,0 0 0 0,0 0-16 0,-7-12 0 15,2 1 0-15,5 11 0 0,-5-17-128 0,0 1 128 16,0-1-128-16,-2 2 128 0,2 2-128 0,2-3 0 16,-3-2 0-16,3-1 0 0,0 6 0 0,-1-3 128 15,-1-2-128-15,2 1 0 0,1 5 0 0,-1 0 128 16,-1-1-128-16,4 13 0 0,-3-17 0 0,0 5 0 0,3 12 0 0,0 0 0 16,-2-14 0-16,2 4 0 0,0 10 0 0,0 0 0 15,0 0 0-15,0 0 0 0,3-12-144 0,1 5 144 16,-4 7 0-16,0 0-128 0,0 0 128 0,0 0 0 15,0 0 0-15,0 0 0 0,0 0 0 0,0 0 0 16,0 0 0-16,10-6 0 0,-10 6 0 0,0 0 0 16,0 0 0-16,0 0 0 0,0 0 0 0,0 0 0 15,0 0 0-15,0 0 0 0,0 0 0 0,0 0 0 16,0 0 0-16,0 0 0 0,0 0 0 0,0 0 0 16,0 0 0-16,0 0 0 0,0 0 0 0,0 0 0 15,0 0-128-15,0 0 128 0,0 0 0 0,2 15 0 16,-2-2-144-16,-2-1 144 0,2-12 0 0,-4 17-144 15,1-2 144-15,0 2 0 0,-1-1 0 0,-1-1 0 16,0 0 0-16,0 2 0 0,0 0 0 0,2 0 0 16,3-17 0-16,-5 17 0 0,-1-2 0 0,1 0 0 15,2 1 0-15,-2-3 0 0,5-13 0 0,-7 15 0 0,-1-1 0 16,1-4 0-16,2-1 0 0,-2-1 0 0,-1 2 0 0,1-1 0 16,0-3 0-16,7-6 128 0,0 0-128 0,0 0 0 15,-12 7 0-15,12-7 0 0,0 0 0 0,0 0 128 16,0 0-128-16,0 0 0 0,0 0 192 0,0 0-48 15,0 0 0-15,0 0 0 0,0 0-144 0,0 0 128 0,0 0-128 0,0 0 128 16,-2-13-128-16,2 1 0 0,4-2 144 0,-4 14-144 16,5-15 176-16,2 1-48 0,-2 1 0 0,0 1 0 15,0 0-128-15,-2-1 0 16,1-3 0-16,-1-1 0 0,0 6 0 0,1-5 0 16,-1 1 0-16,1-2 0 0,-1 0 0 0,2 0 0 15,-2 2 0-15,3 2 128 0,-1-3-128 0,0 4 192 0,0 2-192 0,2 2 192 16,-7 8-192-16,0 0 0 0,8-15-192 0,-1 8 192 15,-7 7-144-15,0 0 144 16,0 0 0-16,0 0 0 0,0 0 0 0,0 0-128 0,13-2 128 0,-13 2 0 16,0 0 0-16,0 0 0 0,0 0 0 0,14 0 0 15,-14 0 0-15,12 5 0 0,-12-5-128 0,0 0 128 16,15 12 0-16,-3-2 0 0,-12-10-128 0,15 12 128 16,-1-2 0-16,1 0 0 0,-2 1 0 0,3-3 0 15,-16-8 0-15,18 10 0 0,1-1 0 0,0-1 0 0,-1-1 0 16,2 0 0-16,1 1 0 0,3-1 0 0,1-2 0 0,0 0 0 15,1 0 0-15,-3 0 0 16,-2-1 0-16,-3 1 0 0,-1 0 0 0,0 0 0 16,-3-2 0-16,-14-3 128 0,15-1-128 0,-3 2 0 15,-12-1 128-15,0 0-128 0,0 0 0 0,0 0 0 0,0 0 0 0,0 0 0 16,0 0 0-16,0 0-19840 16</inkml:trace>
          <inkml:trace contextRef="#ctx0" brushRef="#br0" timeOffset="-2019.38">-3360 2032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          <inkml:trace contextRef="#ctx0" brushRef="#br0" timeOffset="-15615.28">-2687 1795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      </inkml:traceGroup>
        <inkml:traceGroup>
          <inkml:annotationXML>
            <emma:emma xmlns:emma="http://www.w3.org/2003/04/emma" version="1.0">
              <emma:interpretation id="{EAEC553C-C7AB-492B-8561-9CA72CAC6959}" emma:medium="tactile" emma:mode="ink">
                <msink:context xmlns:msink="http://schemas.microsoft.com/ink/2010/main" type="inkWord" rotatedBoundingBox="21387,9093 23487,8593 23742,9663 21642,10163">
                  <msink:destinationLink direction="with" ref="{F38F7743-7183-4DD0-B1F5-85E817F31C6F}"/>
                  <msink:destinationLink direction="with" ref="{49D512C1-4A03-46CF-A923-5B60504D403C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79503.64">336 1295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      <inkml:trace contextRef="#ctx0" brushRef="#br0" timeOffset="-78244.83">479 1314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      <inkml:trace contextRef="#ctx0" brushRef="#br0" timeOffset="-78964.87">605 1323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      <inkml:trace contextRef="#ctx0" brushRef="#br0" timeOffset="-77545.86">948 1211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      <inkml:trace contextRef="#ctx0" brushRef="#br0" timeOffset="-80338.48">-283 1630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      <inkml:trace contextRef="#ctx0" brushRef="#br0" timeOffset="-80087.75">-201 1807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      <inkml:trace contextRef="#ctx0" brushRef="#br0" timeOffset="-76357.05">794 1237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      <inkml:trace contextRef="#ctx0" brushRef="#br2" timeOffset="210349.81">659 763 5519 0,'0'0'496'0,"0"0"-496"0,0 0 0 0,0 0 0 15,10-5 2880-15,-3 0 464 16,-7 5 112-16,10-5 0 0,0 0-1968 0,2 0-400 16,0 1-64-16,3 1-32 0,2 1-192 0,0 1-32 0,2-1-16 0,1 2 0 15,-1 3-96-15,6 6-16 0,-1 1 512 16,-2 0-800-16,-2 5-160 0,-1 7-48 0,-1 2 0 0,-1-2-144 0,-2 2 160 15,1 0-160-15,-3-1 160 0,-3 1-160 16,-1-2 192-16,-2-2-192 0,-2 1 192 0,0 1-192 0,-4-2 160 16,-2-1-160-16,-1-3 160 0,-1 0 0 0,-2-3 0 15,-2-1 0-15,-2-2 0 0,-1 0 96 0,2-1 32 16,-1-4 0-16,1 0 0 0,-2-2 192 0,1-1 32 16,1-5 16-16,-1 1 0 0,1 0 240 0,-1-3 32 15,1-2 16-15,1 1 0 0,0-3 32 0,2 1 16 0,-2-2 0 0,2-1 0 16,0-2-112-16,2-1-32 0,1 1 0 0,1-1 0 15,1 1-256-15,0-1-48 0,1 1-16 16,3 1 0-16,-4 12-400 0,6-10 0 16,1 1 0-16,0 2 0 0,1 2 0 0,3 5 0 15,-1-1-144-15,7 2 144 16,0 3-1600-16,0 1-192 0,1 2-64 0,-4-2-14640 0</inkml:trace>
          <inkml:trace contextRef="#ctx0" brushRef="#br2" timeOffset="212669.81">1218 817 4607 0,'0'0'400'0,"0"0"-400"0,0-6 0 16,0 6 0-16,0 0 2416 0,0-9 400 0,-2 2 64 0,0 1 32 15,2 6-1120-15,0 0-208 16,0 0-48-16,0 0-16 0,0 0-368 0,0 0-64 15,0 0 0-15,0 0-16 0,0 0-496 0,0 0-112 16,0 0-16-16,0 0 0 0,2 11-256 0,1 0-64 16,-3-11-128-16,7 15 192 0,0 2-192 0,1 0 144 0,1 0-144 0,1 1 128 15,-2-4-128-15,1 1 160 0,-2-1-160 0,1-1 160 16,-8-13-32-16,10 12-128 0,1 2 192 0,-3-1-64 16,-1-1-128-16,1-2 160 0,-8-10-160 0,10 7 160 15,-1 1-32-15,-9-8 0 0,8 7 0 0,-8-7 0 16,0 0 96-16,0 0 16 0,9 2 0 0,-9-2 0 15,8-5 224-15,-1 0 48 0,0-2 16 0,0-2 0 16,-2 1 128-16,0-2 32 0,0-4 0 0,2 2 0 0,-2 2-144 0,0 0-32 16,2 0 0-16,-4 0 0 0,0 0-144 0,1 3-48 15,-4 7 0-15,0 0 0 0,3-12-160 0,0 5-32 16,-3 7-128-16,0 0 192 0,0 0-192 0,0 0 0 16,0 0 0-16,0 0 0 15,0 0 0-15,7 10 0 0,-7-10 0 0,7 12-160 0,-2 2 160 0,0 3 0 16,0-4 0-16,0 1-128 0,0-1 128 0,0 1 0 15,-1-2 0-15,1 0 0 0,-2-1 0 0,2 0 0 16,-5-11 0-16,5 10 0 0,1-2 0 0,-6-8 0 16,0 0 0-16,0 0 0 0,0 0 0 0,8 7 0 15,-8-7 0-15,0 0 0 0,8 0 128 0,-8 0-128 0,11-3 128 0,-3-2-128 16,-1-6 224-16,0 1-32 16,-1 0 0-16,0 0 0 0,-1-2 80 0,0-2 16 15,0-2 0-15,2 2 0 0,-2 0 32 0,1 3 16 16,-1-3 0-16,-1 1 0 0,-1-3-128 0,1 3-16 15,-1-1-16-15,-1 2 0 0,-1 0-176 0,-1 2 0 0,0 2 0 0,0 8-11888 16,0 0-2448-16</inkml:trace>
        </inkml:traceGroup>
      </inkml:traceGroup>
    </inkml:traceGroup>
    <inkml:traceGroup>
      <inkml:annotationXML>
        <emma:emma xmlns:emma="http://www.w3.org/2003/04/emma" version="1.0">
          <emma:interpretation id="{C0A1A62D-12D1-4EC2-8794-62EF24260108}" emma:medium="tactile" emma:mode="ink">
            <msink:context xmlns:msink="http://schemas.microsoft.com/ink/2010/main" type="paragraph" rotatedBoundingBox="13830,11721 17825,11072 17925,11689 13930,12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7DE12-AC69-40AB-9105-FE26B27F221A}" emma:medium="tactile" emma:mode="ink">
              <msink:context xmlns:msink="http://schemas.microsoft.com/ink/2010/main" type="line" rotatedBoundingBox="13830,11721 17825,11072 17925,11689 13930,12337"/>
            </emma:interpretation>
          </emma:emma>
        </inkml:annotationXML>
        <inkml:traceGroup>
          <inkml:annotationXML>
            <emma:emma xmlns:emma="http://www.w3.org/2003/04/emma" version="1.0">
              <emma:interpretation id="{433CEA14-A4F4-4F07-BAD1-93D9DF322EDF}" emma:medium="tactile" emma:mode="ink">
                <msink:context xmlns:msink="http://schemas.microsoft.com/ink/2010/main" type="inkWord" rotatedBoundingBox="13830,11721 14258,11651 14341,12158 13912,12228"/>
              </emma:interpretation>
            </emma:emma>
          </inkml:annotationXML>
          <inkml:trace contextRef="#ctx0" brushRef="#br0" timeOffset="76174.78">-7947 3636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      </inkml:traceGroup>
        <inkml:traceGroup>
          <inkml:annotationXML>
            <emma:emma xmlns:emma="http://www.w3.org/2003/04/emma" version="1.0">
              <emma:interpretation id="{C0A3D5FE-986E-4A6C-9BD7-89654730DDC4}" emma:medium="tactile" emma:mode="ink">
                <msink:context xmlns:msink="http://schemas.microsoft.com/ink/2010/main" type="inkWord" rotatedBoundingBox="16417,11370 17836,11140 17925,11689 16506,11919"/>
              </emma:interpretation>
              <emma:one-of disjunction-type="recognition" id="oneOf2">
                <emma:interpretation id="interp6" emma:lang="" emma:confidence="1">
                  <emma:literal>[1]</emma:literal>
                </emma:interpretation>
                <emma:interpretation id="interp7" emma:lang="" emma:confidence="0">
                  <emma:literal>[,]</emma:literal>
                </emma:interpretation>
                <emma:interpretation id="interp8" emma:lang="" emma:confidence="0">
                  <emma:literal>[I]</emma:literal>
                </emma:interpretation>
                <emma:interpretation id="interp9" emma:lang="" emma:confidence="0">
                  <emma:literal>[]</emma:literal>
                </emma:interpretation>
                <emma:interpretation id="interp10" emma:lang="" emma:confidence="0">
                  <emma:literal>[1)</emma:literal>
                </emma:interpretation>
              </emma:one-of>
            </emma:emma>
          </inkml:annotationXML>
          <inkml:trace contextRef="#ctx0" brushRef="#br1" timeOffset="21083.08">-4412 3213 14399 0,'0'0'640'0,"0"0"128"0,0 0-624 0,0 0-144 15,0 0 0-15,10-5 0 0,-10 5 608 0,0 0 96 16,0 0 0-16,0 0 16 0,0 0-544 0,0 0-176 0,0 0 0 16,0 0 0-16,0 0 160 0,-5-10-160 0,5 10 128 0,-9-7-128 15,9 7 288-15,0 0-32 16,-15-7 0-16,2 4 0 0,13 3 128 0,-16 0 32 16,5-2 0-16,11 2 0 0,0 0-16 0,-11 0 0 15,11 0 0-15,0 0 0 0,-11 0-144 0,11 0-48 16,0 0 0-16,0 0 0 0,0 0-32 0,0 0-16 15,0 0 0-15,-7 14 0 0,3-2-160 0,4-12 0 16,0 15 0-16,0 0 0 0,0-1 0 0,4-1 208 0,1 1-48 0,0-1-16 16,-2 3 32-16,1-3 0 0,-1 1 0 0,1-2 0 15,-4-12 32-15,5 15 16 0,0-3 0 0,-5-12 0 16,6 10 80-16,0-2 16 0,-6-8 0 0,10 9 0 16,-10-9 80-16,0 0 32 0,10 7 0 0,-10-7 0 15,0 0 128-15,13 5 16 0,-13-5 16 0,0 0 0 16,0 0 80-16,0 0 16 0,16-2 0 0,-16 2 0 15,0 0-192-15,0 0-48 0,13-5 0 0,-13 5 0 0,12-7-256 0,-12 7-48 16,0 0-16-16,0 0 0 0,10-7-128 0,-10 7 0 16,0 0-192-16,15-6 192 15,-3 2-3504-15,-12 4-576 0</inkml:trace>
          <inkml:trace contextRef="#ctx0" brushRef="#br1" timeOffset="21293.08">-4243 3257 6447 0,'0'0'576'0,"0"0"-576"16,0 0 0-16,0 0 0 0,0 0 3616 0,0 0 608 16,0 0 128-16,0 0 32 0,0 0-2640 0,0 0-528 0,0 0-96 0,0 0-32 15,0 0-496-15,0 0-96 0,0 0-32 0,0 0 0 16,0 0-144-16,-7 12-48 0,7-12 0 0,0 0 0 16,-1 15-80-16,1-3-32 0,0-12 0 0,1 15 0 15,1-1-160-15,0 0 0 0,1-3 144 0,2 1-144 16,-5-12 0-16,5 15 128 15,-1-4-128-15,-4-11 0 0,5 12 0 0,-5-12-192 0,0 0 32 0,7 10-12864 0</inkml:trace>
          <inkml:trace contextRef="#ctx0" brushRef="#br1" timeOffset="21833.08">-4143 3188 19983 0,'0'0'880'0,"0"0"192"0,0 0-864 0,0 0-208 16,0 0 0-16,0 0 0 16,0 0 512-16,0 0 64 0,0 0 16 0,0 0 0 0,0 0-448 0,0 0-144 15,0 0 0-15,0 0 0 0,0 0 0 16,0 0 0-16,0 0 0 0,0 0 0 0,0 0 0 0,0 0 0 15,0 0 0-15,0 0 0 0,0 0 192 0,0 0-192 0,0 0 192 0,0 0-192 16,0 0 256-16,14-4-64 0,-14 4-16 0,11-6 0 0,-11 6-16 0,0 0 0 31,0 0 0-31,0 0 0 0,11-10 32 0,-11 10 16 16,0 0 0-16,0 0 0 0,0 0 128 0,0 0 32 16,3-12 0-16,-3 12 0 0,0 0 16 0,0 0 0 15,0 0 0-15,0 0 0 0,0 0-192 0,0 0-48 16,0 0 0-16,0 0 0 0,0 0-144 0,0 0 0 15,3 8 0-15,1-1-176 0,-4-7 176 0,0 0 0 16,8 19 0-16,-1-6 0 0,-7-13 0 0,9 17 0 0,-1 2 0 16,-1-2 0-16,-2-2 0 0,0-2 0 0,0-1 0 0,-2 2 0 15,-1-2 0-15,-2-2 0 0,0-2 128 0,0 2-128 16,0-10 144-16,0 0-144 0,-5 11 192 0,0-3-192 16,5-8 384-16,-7 10-16 0,7-10-16 0,-8 9 0 15,8-9 240-15,-12 6 48 0,2 1 16 0,10-7 0 16,-12 7-192-16,0 1-32 0,2-2-16 0,1 0 0 15,9-6-96-15,0 0-32 0,-10 7 0 0,10-7 0 16,-8 7-144-16,8-7-16 0,0 0-128 0,0 0 192 16,-5 10-192-16,5-10 0 0,0 0 128 0,0 0-128 15,0 10 0-15,0-10-256 0</inkml:trace>
          <inkml:trace contextRef="#ctx0" brushRef="#br1" timeOffset="18213.08">-5489 3354 3679 0,'0'0'160'0,"0"0"32"0,0 0-192 0,0 0 0 0,0 0 0 0,0 0 0 16,0-14 2912-16,0 14 544 0,0 0 96 0,2-10 32 0,-2 10-2384 0,0 0-480 16,6-8-80-16,1-1-32 15,-7 9-80-15,12-8-16 0,0 3 0 0,1 3 0 16,3 0-64-16,1 4-32 0,3 1 0 0,0 2 0 0,1 0-48 0,4 4-16 16,2 1 0-16,2 2 0 15,0 3-112-15,-2 2-32 0,-2 2 0 0,1 1 0 0,-1 0-208 0,0 2 176 16,-6-1-176-16,-2-1 160 15,-4 0-160-15,-4 2 128 0,-4 4-128 0,-2-6 128 0,-3-1-128 0,-1-2 160 0,-4-2-160 0,-4 2 160 16,-4-4 32 0,-1-3 0-16,1-3 0 0,-3 0 0 0,-1 0 112 15,-1 0 16-15,-1-7 16 0,0 0 0 0,-1 0 176 0,2 0 16 16,1-2 16-16,0-1 0 0,0-3 64 0,1 1 16 0,1 2 0 0,2-4 0 16,1-1-96-16,2-1-16 0,0 1 0 0,1-2 0 15,2-1-48-15,2 0-16 16,0-3 0-16,0 2 0 0,5 12-16 0,0-13-16 15,3 1 0-15,3 0 0 0,-1 0-160 0,1 2-16 16,-6 10-16-16,14-7 0 0,-1-5-224 0,3 4 0 16,1 3 0-16,0 1 0 0,-2-2 0 0,3 2-128 15,3 1 128-15,-1 1-208 16,-1 0-2000-16,1 1-400 0,2-1-80 0</inkml:trace>
          <inkml:trace contextRef="#ctx0" brushRef="#br1" timeOffset="20483.08">-4666 3438 2751 0,'0'0'128'0,"0"0"16"0,0 0-144 0,0 0 0 16,0 0 0-16,0 0 0 0,0 0 2336 0,0 0 432 15,0 0 96-15,0 0 16 0,0 0-1472 0,0 0-304 0,0 0-48 0,0 0-16 16,-2-10-16-16,2 10 0 16,0 0 0-16,0 0 0 0,-12-8-112 0,0 3-16 15,12 5-16-15,-13-4 0 0,-1 1-112 0,1 3-32 16,-1 2 0-16,2 1 0 0,1 0-176 0,-1 3-48 0,12-6 0 0,-14 5 0 15,2 0-256-15,2 1-48 0,0 0-16 0,2 2 0 16,8-8-192-16,-11 10 0 0,3 0 0 0,8-10 0 0,-7 10 128 0,7-10-128 16,0 0 0-16,-3 14 0 15,1 0 0-15,4-3 0 0,-2-11 0 0,3 11 0 16,-3-11 0-16,7 13 0 0,0 2 0 0,-1-4 0 0,-6-11 0 16,0 0 0-1,9 10 0-15,-2 0 0 0,-7-10 128 0,0 0-128 0,0 0 0 0,0 0 0 0,0 0 128 0,13 3-128 16,-13-3 0-16,0 0 144 15,14-3-16-15,-14 3-128 0,10-7 192 0,-10 7-64 16,10-12-128-16,-1 0 160 0,-9 12-160 0,10-11 160 16,-3-6-160-16,-1 3 192 0,-2 0-192 0,1 1 192 0,0-1-64 0,0 3-128 0,0 0 192 0,2 1-64 15,0 0-128 1,-7 10 160-16,6-10-160 0,-6 10 160 0,7-9-160 0,-7 9 0 16,0 0 144-16,0 0-144 15,0 0 176-15,0 0-48 0,0 0 0 0,0 0 0 0,0 0-128 16,0 0 0-16,14 7 0 0,-14-7 0 0,12 10 0 0,-2 4 0 15,-4-1 0-15,1 3 0 0,-2 1 0 0,0 0 0 16,0 1 0-16,2-1 0 0,-2 0 128 0,0 2-128 16,0-1 128-16,1-1-128 0,-3-2 160 0,2 1-160 15,-5-16 192-15,7 12-192 0,0 4 144 0,-2-4-144 16,-5-12 0-16,0 0 144 0,8 14-144 0,-1-4 0 16,-7-10 144-16,8 7-9792 15,-8-7-1952-15</inkml:trace>
        </inkml:traceGroup>
      </inkml:traceGroup>
    </inkml:traceGroup>
    <inkml:traceGroup>
      <inkml:annotationXML>
        <emma:emma xmlns:emma="http://www.w3.org/2003/04/emma" version="1.0">
          <emma:interpretation id="{A29C052F-7E7C-4C00-8BEF-5CF9F322FB09}" emma:medium="tactile" emma:mode="ink">
            <msink:context xmlns:msink="http://schemas.microsoft.com/ink/2010/main" type="paragraph" rotatedBoundingBox="16198,11974 20258,10977 20524,12062 16464,130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EEDCF2-C852-441A-AC15-7457D396C3C0}" emma:medium="tactile" emma:mode="ink">
              <msink:context xmlns:msink="http://schemas.microsoft.com/ink/2010/main" type="line" rotatedBoundingBox="16198,11974 20258,10977 20524,12062 16464,13058"/>
            </emma:interpretation>
          </emma:emma>
        </inkml:annotationXML>
        <inkml:traceGroup>
          <inkml:annotationXML>
            <emma:emma xmlns:emma="http://www.w3.org/2003/04/emma" version="1.0">
              <emma:interpretation id="{0441FB82-B2E6-4291-A2FC-306CF5B82579}" emma:medium="tactile" emma:mode="ink">
                <msink:context xmlns:msink="http://schemas.microsoft.com/ink/2010/main" type="inkWord" rotatedBoundingBox="16198,11974 17751,11592 17976,12510 16423,12891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1" timeOffset="23113.08">-5716 3911 3679 0,'0'0'320'0,"0"0"-320"15,0 0 0-15,0 0 0 0,0 0 3024 0,0 0 544 16,0 0 96-16,0 0 32 0,0 0-2384 0,0 0-480 0,0 0-80 0,0 0-32 16,0 0-224-16,0 0-48 0,19 0-16 0,3 2 0 0,1-1-80 0,5 1-16 31,4 1 0-31,5-1 0 0,4 0 112 0,3-2 0 0,1-2 16 0,8 2 0 16,6 0 96-16,7 0 16 0,5 0 0 0,2 2 0 15,-4-1-80-15,-1-1-16 0,2 0 0 0,-4 0 0 16,-4 2-16-16,-2-2 0 0,-3-2 0 0,-3 1 0 0,-3 1-32 0,-5 0-16 15,-6 0 0-15,-2 0 0 16,-8-2 112-16,-4 2 32 0,-8-2 0 0,-3 2 0 0,-15 0 144 0,0 0 16 16,14-1 16-16,-14 1 0 15,0 0 80-15,0 0 16 0,0 0 0 0,0 0 0 16,0 0-240-16,0 0-32 0,0 0-16 0,0 0 0 0,0 0-336 16,0 0-64-16,0 0-16 0,0 0 0 15,0 0-128-15,0 0 0 0,0 0-160 0,0 0 160 16,0 0-2000-1,0 0-304-15,0 0-64 0</inkml:trace>
          <inkml:trace contextRef="#ctx0" brushRef="#br1" timeOffset="23833.08">-5465 4202 4607 0,'0'0'400'0,"0"0"-400"0,0 0 0 0,0 0 0 16,-7-7 2816-16,7 7 464 0,0 0 112 0,0 0 0 15,-5-6-1552-15,5 6-320 16,-2-7-64-16,2 7-16 0,0 0-560 0,0 0-112 16,10-10-32-16,2 5 0 0,2 1-304 0,1 2-64 15,0 2-16-15,2 2 0 0,0 0-32 0,2 1-16 16,-1 2 0-16,3 2 0 0,1-2-96 0,1 4-16 0,1 2 0 0,0 1 0 16,-2 4-192-16,0-1 176 0,0 2-176 0,-2 3 160 15,-3 4-160-15,-2-2 0 0,-3-7 0 0,-2 0 0 16,-1 2 128-16,-2 0-128 0,-4 2 128 0,-1-2-128 15,-4-2 0-15,-1 0 0 0,-4-1 128 0,-3-2-128 16,-4-1 0-16,-1 0 160 0,-2-5-160 0,0 3 160 0,-2-1 96 0,1-3 0 16,-4-5 16-16,1 0 0 15,3 0 160-15,-1 0 16 0,0 0 16 0,3-3 0 0,-1-2 256 0,3 1 48 16,14 4 16-16,-13-3 0 16,2-2-32-16,3 0-16 0,1-2 0 0,2 2 0 15,5 5-160-15,0 0-48 0,0 0 0 0,0 0 0 0,0 0-96 0,5-12-32 16,-5 12 0-16,10-12 0 0,0 2-144 15,4 2-48-15,0 1 0 0,2 2 0 0,1 0-208 0,4-2 128 16,2-5-128-16,3 5 0 16,3 4 0-16,1-2 0 0,1-4 0 0,-1 3 0 15,2 1-1184-15,-1 0-288 0,-1-1-48 0,-4 0-15168 16</inkml:trace>
          <inkml:trace contextRef="#ctx0" brushRef="#br1" timeOffset="27523.08">-4891 4456 23775 0,'-4'-8'1056'0,"4"8"224"16,0 0-1024-16,0 0-256 16,0 0 0-16,0 0 0 0,0 0 544 0,16-5 64 0,-3 1 16 15,2 1 0-15,-3-4-416 0,3 0-80 0,1 7 0 0,2-3-128 16,-1-4 176-16,4 4-176 0,2 1 160 0,3 2-160 0,1 0 176 0,2 0-176 0,-1 2 192 16,4-1-192-1,1 3 176-15,-1-1-176 0,-3 2 160 0,-2-1-160 16,0-1-1792-1,-4-3-448-15</inkml:trace>
          <inkml:trace contextRef="#ctx0" brushRef="#br1" timeOffset="27283.08">-4873 4305 2751 0,'0'0'256'0,"0"0"-256"16,0 0 0-16,0 0 0 0,0 0 2704 0,0 0 496 16,0 0 112-16,0 0 16 0,2-13-1744 0,1 3-352 0,-3 10-64 0,5-12-16 15,-5 12-64-15,9-12 0 0,-1 3-16 0,1 1 0 16,-9 8-304-16,13-5-64 16,1 0-16-16,1 1 0 0,0 1-256 0,2 1-48 15,0 4-16-15,2-2 0 0,0 0-80 0,-1 2-16 0,-1 1 0 0,0 2 0 16,0 2-96-16,-17-7-32 0,15 3 0 15,-15-3 0-15,15 17-144 0,-6-3 160 16,-9-14-160-16,0 0 160 0,0 19-160 0,-2-4 0 16,-5-2 144-16,-1-1-144 0,-2-2 192 0,-4 2-16 0,-1 3-16 15,0-3 0-15,-4-3 32 0,1 1 0 0,-1-2 0 0,2 2 0 16,0 2-192-16,0 2 160 0,2-1-160 0,0-2 160 16,1-1-160-16,2 2 0 0,2-2 144 0,3 0-144 0,7-10 0 15,-6 12 0-15,0-2 0 0,6-10 0 0,0 0 0 0,0 0 144 16,0 0-144-16,0 0 0 15,4 15 144-15,-4-15-144 0,0 0 0 0,15 10 144 0,-1-1 48 0,1-2 16 16,0-2 0-16,2 0 0 16,0-4 32-16,0 3 0 0,0-1 0 0,3-3 0 15,0-1-48-15,-3 1 0 0,2 0 0 0,0 0 0 16,1-4-48-16,0 2-16 0,-1 1 0 0,0-3 0 16,-1 3-128-16,-1-1 192 0,-2 2-192 0,1 0 192 15,-3-2-192-15,1 1 0 0,-14 1 144 0,15-2-144 0,-15 2 0 0,15-5 0 16,-15 5 0-16,14-2 0 15,-14 2-2144-15,0 0-352 0,13-5-64 0,-13 5 0 0</inkml:trace>
          <inkml:trace contextRef="#ctx0" brushRef="#br1" timeOffset="28213.08">-4250 4116 2751 0,'0'0'256'0,"0"0"-256"0,0 0 0 0,0 0 0 16,0 0 2784-16,0 0 512 0,0 0 96 0,0 0 32 15,0 0-2016-15,0 0-384 0,0 0-96 0,0 0-16 16,0 0-240-16,0 0-48 0,-10-2-16 0,10 2 0 0,-10 0-208 16,10 0-32-16,-10 2-16 0,10-2 0 15,-12 0-32-15,12 0 0 0,-12 5 0 0,12-5 0 16,-12 3-48-16,12-3-16 0,0 0 0 0,-11 5 0 16,11-5 32-16,-11 5 0 0,11-5 0 0,0 0 0 0,-10 5 0 0,10-5 0 15,0 0 0-15,-10 9 0 0,10-9-80 0,-8 10-16 16,3 0 0-16,5-10 0 0,-7 14-64 0,2-1 0 15,0 1-128-15,1-2 192 16,4-12-192-16,0 0 176 0,-2 15-176 0,1 0 160 0,-1 0-160 0,2-15 160 16,0 0-160-16,0 0 160 15,2 21 0-15,-1-8 0 0,-1-13 0 0,0 0 0 0,0 0 32 0,4 16 16 0,-1-3 0 0,-3-13 0 16,0 0 144-16,0 0 32 16,0 0 0-16,0 0 0 0,0 0 96 0,0 0 32 15,0 0 0-15,0 0 0 0,14 3 0 0,-14-3 16 0,0 0 0 0,13 0 0 16,-13 0-272-16,14 0-48 0,-14 0-16 0,12 2 0 15,-12-2-192-15,0 0 0 0,12 4 0 0,-12-4 0 16,11 6 0-16,-11-6 0 0,14 2 0 0,-14-2 0 31,15 5-320-31,0 0-128 0,-1-3 0 0,-14-2-16 16,15 2-3456-16,-1-2-688 0</inkml:trace>
          <inkml:trace contextRef="#ctx0" brushRef="#br1" timeOffset="28443.08">-4199 4222 5519 0,'0'0'496'0,"0"0"-496"16,0 0 0-16,0 0 0 15,0 0 2896-15,0 0 496 0,0 0 80 0,0 0 32 16,0 0-1920-16,0 0-384 0,0 0-80 0,0 0-16 0,0 0-160 0,0 0-48 0,0 17 0 16,-1-7 0-1,1-10-256-15,0 0-64 0,0 0-16 0,0 0 0 16,3 19-240-16,-3-19-32 0,0 0-16 0,0 0 0 15,7 22-144-15,-2-5-128 0,0-3 144 0,-2-3-144 0,-3-11 128 0,0 0-128 16,4 17 0-16,-1-1 144 0,-3-16-432 0,0 0-96 16,0 0 0-16</inkml:trace>
          <inkml:trace contextRef="#ctx0" brushRef="#br1" timeOffset="29083.08">-4055 4131 6447 0,'0'0'272'0,"0"0"80"16,0 0-352-16,0 0 0 0,0 0 0 0,0 0 0 0,0 0 2224 0,0 0 368 0,0 0 80 0,0 0 16 15,0 0-1792-15,-12 3-336 0,12-3-80 0,-12 5-16 16,12-5 112-16,-10 9 32 0,2-1 0 0,3 1 0 16,5-9 64-16,0 0 16 0,0 0 0 0,0 0 0 15,0 0-256-15,0 0-48 0,0 0-16 0,0 0 0 0,-2 12-112 0,2-12 0 0,0 0-16 0,0 0 0 32,0 0-16-32,0 0 0 0,0 0 0 0,10 3 0 15,-10-3-32-15,0 0 0 0,14-2 0 0,-14 2 0 16,10-8-32-16,-10 8-16 0,10-9 0 0,-1 3 0 15,-9 6-16-15,0 0-128 0,10-9 192 0,-10 9-64 0,0 0-128 0,0 0 0 16,10-10 144-16,-10 10-144 0,0 0 128 0,0 0-128 16,0 0 128-16,0 0-128 0,10-8 0 0,-10 8 0 15,0 0 0-15,0 0 0 0,0 0 0 0,0 0-128 16,0 0 128-16,0 0-128 0,0 0 128 0,0 0 0 16,0 0 0-16,0 0 0 0,0 0 0 0,0 0 176 0,0 0-48 0,0 0 0 15,0 0-128-15,0 0 192 16,0 0-192-16,0 0 192 0,0 0 0 0,0 0 16 15,0 0 0-15,0 0 0 0,0 0-80 0,0 0 0 16,0 0-128-16,7 10 192 0,-7-10-192 0,0 0 128 16,5 17-128-16,-2-4 0 0,-3-13 128 0,4 15-128 15,-3 1 0-15,1-3 0 0,-2 1 128 0,2-1-128 16,-2-13 0-16,1 19 0 0,1 0 128 0,-2-4-128 16,0-15 0-16,0 15 144 0,0-1 16 0,0-1 0 0,0-1 0 0,0-12 0 15,0 0 96-15,0 0 32 0,-2 14 0 0,2-4 0 16,0-10 128-16,0 0 32 0,0 0 0 0,0 0 0 15,-8 6 176-15,8-6 32 0,-12 2 16 0,0 0 0 16,12-2-48-16,-13 3-16 0,3-1 0 0,10-2 0 16,-16 2-352-16,16-2-64 0,-10 5 0 0,2 1-16 15,8-6-176-15,-9 7-272 0</inkml:trace>
        </inkml:traceGroup>
        <inkml:traceGroup>
          <inkml:annotationXML>
            <emma:emma xmlns:emma="http://www.w3.org/2003/04/emma" version="1.0">
              <emma:interpretation id="{B77DF8C1-7103-46C2-A961-3F496972DA45}" emma:medium="tactile" emma:mode="ink">
                <msink:context xmlns:msink="http://schemas.microsoft.com/ink/2010/main" type="inkWord" rotatedBoundingBox="18991,11574 20324,11247 20524,12062 19191,12389">
                  <msink:destinationLink direction="with" ref="{49D512C1-4A03-46CF-A923-5B60504D403C}"/>
                </msink:context>
              </emma:interpretation>
              <emma:one-of disjunction-type="recognition" id="oneOf4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10419.02">-2754 3853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      <inkml:trace contextRef="#ctx0" brushRef="#br0" timeOffset="-9699.38">-2166 3354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      <inkml:trace contextRef="#ctx0" brushRef="#br0" timeOffset="-9214.39">-2065 3426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      <inkml:trace contextRef="#ctx0" brushRef="#br0" timeOffset="-8749.66">-1677 3297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05:31.985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F2EBF6F8-CBAB-4209-9B4A-55A4F052C7B4}" emma:medium="tactile" emma:mode="ink">
          <msink:context xmlns:msink="http://schemas.microsoft.com/ink/2010/main" type="writingRegion" rotatedBoundingBox="20643,12052 21503,12052 21503,12736 20643,12736"/>
        </emma:interpretation>
      </emma:emma>
    </inkml:annotationXML>
    <inkml:traceGroup>
      <inkml:annotationXML>
        <emma:emma xmlns:emma="http://www.w3.org/2003/04/emma" version="1.0">
          <emma:interpretation id="{23C4A17A-79DD-4C44-B018-7A7E7C243A2E}" emma:medium="tactile" emma:mode="ink">
            <msink:context xmlns:msink="http://schemas.microsoft.com/ink/2010/main" type="paragraph" rotatedBoundingBox="20643,12052 21503,12052 21503,12736 20643,12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DB159-0C80-4911-92FD-ADBA6D3B4451}" emma:medium="tactile" emma:mode="ink">
              <msink:context xmlns:msink="http://schemas.microsoft.com/ink/2010/main" type="line" rotatedBoundingBox="20643,12052 21503,12052 21503,12736 20643,12736"/>
            </emma:interpretation>
          </emma:emma>
        </inkml:annotationXML>
        <inkml:traceGroup>
          <inkml:annotationXML>
            <emma:emma xmlns:emma="http://www.w3.org/2003/04/emma" version="1.0">
              <emma:interpretation id="{1519D515-D4E2-4C4A-A537-3A37560B9AD2}" emma:medium="tactile" emma:mode="ink">
                <msink:context xmlns:msink="http://schemas.microsoft.com/ink/2010/main" type="inkWord" rotatedBoundingBox="20643,12052 21503,12052 21503,12736 20643,12736"/>
              </emma:interpretation>
              <emma:one-of disjunction-type="recognition" id="oneOf0">
                <emma:interpretation id="interp0" emma:lang="" emma:confidence="0.5">
                  <emma:literal>I</emma:literal>
                </emma:interpretation>
                <emma:interpretation id="interp1" emma:lang="" emma:confidence="0">
                  <emma:literal>J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>-1271 4236 2751 0,'0'0'128'0,"0"0"16"0,0 0-144 0,0 0 0 0,0 0 0 0,0 0 0 15,0 0 3520-15,0 0 688 0,10-3 128 0,0-1 16 0,2 2-2976 0,1 2-608 0,1-1-112 0,3 4-16 31,2 6-224-31,3 4-32 0,3 4-16 0,-1 3 0 0,-4-3-96 0,-1 4-16 16,3-1 0-16,-4 2 0 0,-3 0-32 0,-3 0-16 16,-2 3 0-16,1 11 0 0,-8-7-32 0,-3-2-16 0,-2-5 0 0,-3-2 0 15,-3-1 64-15,-4-4 16 16,-3 0 0-16,-4-1 0 0,-1-2 144 0,1-2 16 0,1-2 16 0,-1-3 0 16,2-1 336-16,2-4 64 15,1-2 16-15,2-1 0 0,0-2 64 0,2-2 32 16,2-2 0-16,1-2 0 0,2-1-112 0,2 0-32 15,1 0 0-15,4-2 0 0,1 1-112 0,2 1-32 16,-5 12 0-16,14-15 0 0,-1-2-320 0,2 2-80 16,2 4-16-16,2 1 0 0,1 2-224 0,1-2 0 15,-1-4 0-15,-1 7 0 0,3 6 0 0,0 1 0 16,1-2 0-16,-1 2-11520 16,-3 0-2304-16</inkml:trace>
          <inkml:trace contextRef="#ctx0" brushRef="#br0" timeOffset="1473.6">-795 4095 6447 0,'0'0'576'0,"0"0"-576"16,-11 0 0-16,1 0 0 0,10 0 2880 0,-13 0 448 16,1 0 112-16,0 2 16 0,0 1-2048 0,2 1-416 0,10-4-80 0,-12 7-16 15,12-7-256-15,-10 10-64 16,10-10-16-16,-7 10 0 0,7-10-160 0,0 0-16 0,0 0-16 0,5 15 0 15,4-1-48-15,1-4-16 16,3-3 0-16,3-2 0 0,-1-2-32 0,2-1 0 16,1-2 0-16,1-2 0 0,0-3-32 0,1 0-16 15,-1 0 0-15,1 0 0 0,0-2-16 0,1 0 0 16,-1-1 0-16,-1-1 0 0,-1-1 96 0,-1-2 16 0,-3 0 0 16,-1-3 0-16,-3 2 80 0,0-1 32 15,-1 1 0-15,-2 1 0 0,-4 0 48 0,-3 12 16 0,0 0 0 0,2-14 0 16,-2 4-192-16,-2 2-48 0,2 8 0 0,0 0 0 15,0 0-96-15,0 0-32 0,0 0 0 0,0 0 0 16,0 0-128-16,0 0 0 0,-7 13 0 0,2 4 0 16,0 4 0-16,2 2 0 0,1 1-144 0,0 0 144 15,1-1 0-15,1 6-160 0,-2 5 160 0,2 0-128 0,-3-2 128 0,-1-1 0 16,1-8 0-16,-2 4 0 16,0 0 0-16,0 0 0 0,0-3 0 0,-1 0 0 15,0 0 0-15,-1-4 0 0,0-1 0 0,-1-3 0 16,-4 1 0-16,0-1 0 0,0-3 0 0,2-1 128 15,0 0-128-15,1-4 0 0,9-8 128 0,-13 5-128 16,1 2 176-16,12-7-48 0,-12 4 0 0,2-4 0 16,10 0 64-16,-10-5 0 0,10 5 0 0,-9-7 0 15,9 7 16-15,-8-10 16 0,8 10 0 0,-5-16 0 16,3 3 16-16,2 1 0 0,0 12 0 0,5-14 0 16,0 1-64-16,2 1-16 0,0 0 0 0,1 2 0 0,2 0-160 15,2 3 0-15,2 4 0 0,3-4 0 0,1-3 0 0,3 3 0 16,-1 2 0-16,0 2 0 0,1-4 0 0,-1 0 0 15,0 2 0-15,1 1 0 0,-3 4 0 0,-1-3 0 16,-3-5 144-16,-1 4-144 0,-13 4 0 0,14 2 0 16,-14-2 0-16,0 0 0 0,0 0 0 0,13 2 0 15,-13-2 0-15,0 0 0 0,0 0 0 0,0 0 0 16,0 0 128-16,0 0-128 0,0 0 144 0,0 0-144 16,7-11 192-16,-7 11-192 0,0 0 192 0,0 0-192 15,3-10 192-15,-3 10-192 0,0 0 128 0,0 0-128 16,0 0 0-16,0 0 0 0,0 0 0 0,4-12 0 15,-4 12 0-15,0 0 0 0,0 0 0 0,0 0 0 16,0 0 0-16,0 0 0 0,0 0 0 0,0 0 0 0,0 0 0 0,0 0 0 31,0 0-1840-31,0 0-272 0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0:47.136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16E40596-0456-4038-A87A-7D96920AA2B5}" emma:medium="tactile" emma:mode="ink">
          <msink:context xmlns:msink="http://schemas.microsoft.com/ink/2010/main" type="writingRegion" rotatedBoundingBox="19046,15050 21126,14962 21151,15544 19071,15632"/>
        </emma:interpretation>
      </emma:emma>
    </inkml:annotationXML>
    <inkml:traceGroup>
      <inkml:annotationXML>
        <emma:emma xmlns:emma="http://www.w3.org/2003/04/emma" version="1.0">
          <emma:interpretation id="{8AAB7A95-59B4-4558-A783-A6C8CAF7D56F}" emma:medium="tactile" emma:mode="ink">
            <msink:context xmlns:msink="http://schemas.microsoft.com/ink/2010/main" type="paragraph" rotatedBoundingBox="19046,15050 21126,14962 21151,15544 19071,15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B78C05-E2D0-43C6-8B25-42FE5CC0F00F}" emma:medium="tactile" emma:mode="ink">
              <msink:context xmlns:msink="http://schemas.microsoft.com/ink/2010/main" type="line" rotatedBoundingBox="19046,15050 21126,14962 21151,15544 19071,15632"/>
            </emma:interpretation>
          </emma:emma>
        </inkml:annotationXML>
        <inkml:traceGroup>
          <inkml:annotationXML>
            <emma:emma xmlns:emma="http://www.w3.org/2003/04/emma" version="1.0">
              <emma:interpretation id="{E9E0B789-41C6-4B5E-BFC8-37BD560D9039}" emma:medium="tactile" emma:mode="ink">
                <msink:context xmlns:msink="http://schemas.microsoft.com/ink/2010/main" type="inkWord" rotatedBoundingBox="19046,15050 20476,14989 20500,15572 19071,156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 68 1839 0,'0'0'160'0,"0"0"-160"0,-7-7 0 0,7 7 0 15,0 0 3456-15,0 0 640 0,0 0 144 0,0 0 32 16,6-13-2496-16,-6 13-496 0,11-9-112 0,5 1-16 16,1-4-384-16,3 3-96 0,5 3-16 0,4 2 0 15,3 3-80-15,2 1 0 0,2 0-16 0,1 5 0 16,0 7 0-16,4 3 0 0,1 0 0 0,-5 2 0 15,-3 0-256-15,-3 5-48 0,-3 2-16 0,0 3 0 0,-3-4-240 0,-3 1 176 16,-5 3-176-16,-4 2 160 0,-2-2-160 0,-5 2 192 16,-6-2-192-16,-3-2 192 15,-5 2-64-15,-4 0-128 0,-2-6 192 0,-1 1-64 16,-4-2 64-16,-3-1 16 0,-3-2 0 0,-2-4 0 16,-4-4 64-16,1-1 16 0,-1-1 0 0,1-2 0 0,1-3 32 0,2-2 16 15,2-2 0-15,1 0 0 0,2 1 96 0,5-3 16 0,2-1 0 0,3 0 0 16,12 5-16-16,-9-7 0 0,9 7 0 0,0 0 0 31,-3-17 16-31,5 4 16 0,4-1 0 0,5 4 0 0,2-3-160 0,4 2-48 16,2 0 0-16,3-1 0 0,1 0-256 0,5 0 0 15,-1-2 0-15,3 4 0 0,4 0 0 0,0 3 0 16,-2 1 0-16,2-1 0 0,1 0 0 0,1 2 0 0,-2 3 0 0,-4 1-192 31,-3-6-2176-31,-1 5-448 0,-4 2-64 0</inkml:trace>
          <inkml:trace contextRef="#ctx0" brushRef="#br0" timeOffset="596.72">922 195 1839 0,'2'-5'160'0,"1"0"-160"0,-3 5 0 0,0 0 0 0,0 0 3472 0,12-4 672 15,0-2 128-15,2 4 16 0,-1 5-2928 0,1-3-592 16,-1-5-112-16,3 4-16 0,1 7-208 0,1-1-48 0,2 1 0 0,4-1 0 0,0 0 0 0,-6 0 0 31,1 7 0-31,-4-4 0 0,-15-8 16 0,16 9 0 16,-16-9 0-16,8 11 0 0,-8-11-80 0,0 0-32 15,0 0 0-15,-5 24 0 0,-3-5-64 0,-4 1-16 16,-5 0 0-16,-2 1 0 0,-3-3-16 0,0-1 0 16,0 2 0-16,0-1 0 0,-2-4 48 0,1 0 0 0,-1-3 0 15,2 1 0-15,2-2 112 0,1 1 32 0,0-3 0 0,4-1 0 16,0 1 64-16,1-3 32 0,2-1 0 16,12-4 0-16,0 0-48 0,0 0-16 0,0 0 0 0,0 0 0 15,0 0-128-15,0 0-32 0,0 0 0 0,0 0 0 16,14 5 32-16,3-2 0 0,2-1 0 0,3 0 0 15,3-2-96-15,0 1-32 0,1 1 0 0,3-4 0 16,1 2 0-16,1 2 0 0,-1-2 0 0,-1 0 0 16,-2 0-160-16,2 0 0 0,-2-2 0 0,2 2 0 15,-1-1-784 1,-2-1-144-16,-6 0-32 0,-3-1-8768 0,-3-1-1744 0</inkml:trace>
          <inkml:trace contextRef="#ctx0" brushRef="#br0" timeOffset="846.89">904 376 19119 0,'0'0'832'0,"0"0"192"0,0 0-816 0,0 0-208 15,0 0 0-15,0 0 0 0,-2-12 1152 0,2 12 192 16,0 0 48-16,0 0 0 0,12-8-704 0,1 1-144 15,3 2-32-15,2 0 0 0,3 3-128 0,1 1-16 0,1-1-16 0,4 0 0 16,4 2 0-16,1 4 0 0,-1-1 0 0,1 0 0 16,2 1-224-16,-1-1-128 0,1 0 160 15,0 1-160-15,-2-1 128 0,-1 1-128 0,-2-3 0 0,-2-1-12768 16</inkml:trace>
        </inkml:traceGroup>
        <inkml:traceGroup>
          <inkml:annotationXML>
            <emma:emma xmlns:emma="http://www.w3.org/2003/04/emma" version="1.0">
              <emma:interpretation id="{9DAF8478-6249-49A0-8F13-5E5BED901BB1}" emma:medium="tactile" emma:mode="ink">
                <msink:context xmlns:msink="http://schemas.microsoft.com/ink/2010/main" type="inkWord" rotatedBoundingBox="20552,15139 21133,15115 21151,15540 20570,15565"/>
              </emma:interpretation>
              <emma:one-of disjunction-type="recognition" id="oneOf1">
                <emma:interpretation id="interp1" emma:lang="" emma:confidence="1">
                  <emma:literal>[1]</emma:literal>
                </emma:interpretation>
                <emma:interpretation id="interp2" emma:lang="" emma:confidence="0">
                  <emma:literal>[/]</emma:literal>
                </emma:interpretation>
                <emma:interpretation id="interp3" emma:lang="" emma:confidence="0">
                  <emma:literal>[I]</emma:literal>
                </emma:interpretation>
                <emma:interpretation id="interp4" emma:lang="" emma:confidence="0">
                  <emma:literal>[)]</emma:literal>
                </emma:interpretation>
                <emma:interpretation id="interp5" emma:lang="" emma:confidence="0">
                  <emma:literal>[1</emma:literal>
                </emma:interpretation>
              </emma:one-of>
            </emma:emma>
          </inkml:annotationXML>
          <inkml:trace contextRef="#ctx0" brushRef="#br0" timeOffset="1515.2">1688 90 14511 0,'0'0'640'0,"0"0"128"0,0 0-608 0,0 0-160 0,0 0 0 0,0 0 0 15,0 0 1088-15,0 0 176 0,-14 2 32 0,2-1 16 0,12-1-640 0,-13 2-128 16,1-2-32-16,2-2 0 16,10 2-128-16,-14 2-48 0,2-2 0 0,12 0 0 15,-12 0-80-15,12 0-32 0,-11 2 0 0,11-2 0 16,0 0 48-16,-9-4 16 0,9 4 0 0,0 0 0 16,0 0-32-16,0 0 0 0,-10-1 0 0,10 1 0 15,0 0-80-15,0 0-32 0,-10 5 0 0,10-5 0 16,-9 17-144-16,3 0 0 0,1 0 0 0,-1-2 0 15,6-15 0-15,-5 22 128 0,4 0-128 0,-3-2 0 16,1-1 144-16,1-1-144 0,1-1 160 0,1 0-160 16,-2 0 208-16,2 2-48 0,0-1-16 0,0-18 0 0,0 17 48 0,0-1 0 15,0-16 0-15,2 13 0 0,-2-13 16 0,0 0 16 16,5 10 0-16,-5-10 0 0,0 0 16 0,13 7 0 16,-13-7 0-16,17 3 0 0,-2-1-32 0,1-2 0 15,-3-5 0-15,2 0 0 0,1-2-208 0,-1 0 0 16,2-3 0-16</inkml:trace>
          <inkml:trace contextRef="#ctx0" brushRef="#br0" timeOffset="1797.59">1715 158 17503 0,'0'0'1552'0,"0"0"-1232"0,0 0-320 0,0 0 0 16,0 0 1472-16,0 0 256 0,0 0 32 0,0 0 16 15,0 0-864-15,0 0-160 0,0 0-48 0,0 0 0 16,12-7-160-16,-12 7-32 0,0 0-16 0,0 0 0 16,0 0-16-16,0 0 0 0,0 0 0 0,0 0 0 15,10 7-176-15,-10-7-48 0,0 0 0 0,5 13 0 16,-3 3-112-16,-2 0-16 0,-2 5-128 0,0-4 192 16,2-17-64-16,-5 18-128 0,2 1 176 0,-1 0-176 15,1-6 192-15,0 1-64 0,3-14 0 0,-6 17-128 16,3-4 192-16,0-1-192 0,3-12 192 0,0 0-192 0,0 0 0 15,-2 14-176-15,2-4 0 0,0-10 0 0</inkml:trace>
          <inkml:trace contextRef="#ctx0" brushRef="#br0" timeOffset="2382.48">1832 129 2751 0,'3'-7'128'0,"-3"7"16"0,0 0-144 0,0 0 0 16,0 0 0-16,12-2 0 0,-2-1 3024 0,2 1 576 0,-12 2 112 0,17-1 32 0,-5-3-2800 0,1 3-560 16,1 1-128-16,-1 0 0 0,1-4-32 0,1 3 0 15,-1-1 0-15,1 0 0 0,-2 4-32 0,3-2-16 16,-16 0 0-16,15 0 0 0,-2 0 80 0,-13 0 32 16,0 0 0-16,12 0 0 0,-12 0 80 0,0 0 16 15,0 0 0-15,0 0 0 0,0 0 208 0,0 0 48 16,9-9 16-16,-9 9 0 15,0 0 128-15,0 0 32 0,0 0 0 0,0 0 0 16,0 0-240-16,0 0-64 0,0 0 0 0,0 0 0 16,-4-11-208-16,4 11-48 0,0 0-16 0,0 0 0 15,0 0-240-15,0 0 176 0,0 0-176 0,0 0 160 0,0 0-160 0,-5 11 0 16,5-11 0-16,-5 19 0 0,0 0 0 0,2-1 0 16,1 3 0-16,0-1 0 0,2-1 0 0,-1 1 0 15,-1-2 0-15,0 3 0 0,1-3 0 0,-1 1 0 0,-2-2 0 0,1 0 0 16,0 0 0-16,-1-2 0 15,4-15 176-15,-5 19-176 0,0-1 192 0,2-2-48 16,3-16-16-16,-4 15 0 0,1-2 64 0,3-13 16 16,-5 16 0-16,2-5 0 0,3-11 112 0,0 0 0 15,0 0 16-15,-6 12 0 0,6-12 224 0,0 0 32 0,0 0 16 0,-11 7 0 0,11-7 288 16,-12 3 48 0,12-3 16-16,-14-1 0 0,2-1-384 0,1 0-64 15,-3 2 0-15,0-1-16 0,3-3-496 0,-5-1 0 0,-2 0 0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331C40F-BDCC-4A5F-8EFF-E58C4A237C17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5CDD869-2134-49CE-8CB9-0E8FFD55F1A1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E62FA4B-20DF-41AD-B15D-12C26520D25B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8F1A613D-A103-4B93-95D3-594506019324}" emma:medium="tactile" emma:mode="ink">
          <msink:context xmlns:msink="http://schemas.microsoft.com/ink/2010/main" type="inkDrawing" rotatedBoundingBox="6065,15303 7713,13675 9235,15216 7588,16843" hotPoints="6053,15314 6359,15038 8328,14298 8317,16166" semanticType="enclosure" shapeName="Quadrilateral">
            <msink:destinationLink direction="with" ref="{29DB4976-CD6C-4628-BCD2-1B0548AB3CA0}"/>
          </msink:context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1214E64-0A81-4DD6-BFCF-F4F31CCBE141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DE973DAA-B130-421F-A120-8B86CE21F6BE}" emma:medium="tactile" emma:mode="ink">
          <msink:context xmlns:msink="http://schemas.microsoft.com/ink/2010/main" type="inkDrawing" rotatedBoundingBox="1594,12887 6371,14001 5714,16815 937,15701" hotPoints="0,0 6213,15974 1390,15376" semanticType="enclosure" shapeName="RightTriangle">
            <msink:destinationLink direction="with" ref="{A72CE546-BE9D-42E1-8D26-411B37A7C554}"/>
          </msink:context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4E75BD3-7AE7-4D4D-BEF1-401C548B492D}" emma:medium="tactile" emma:mode="ink">
          <msink:context xmlns:msink="http://schemas.microsoft.com/ink/2010/main" type="inkDrawing"/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B76032E-B52F-4ECA-B310-C63E58C6498E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302EE42-4A6D-408D-BA52-2AA3578F19D1}" emma:medium="tactile" emma:mode="ink">
          <msink:context xmlns:msink="http://schemas.microsoft.com/ink/2010/main" type="inkDrawing" rotatedBoundingBox="29458,9616 31353,9514 31355,9537 29459,9638" semanticType="underline" shapeName="Other"/>
        </emma:interpretation>
      </emma:emma>
    </inkml:annotationXML>
  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D417904-55C8-4EFC-ACD2-325B68D73508}" emma:medium="tactile" emma:mode="ink">
          <msink:context xmlns:msink="http://schemas.microsoft.com/ink/2010/main" type="inkDrawing" rotatedBoundingBox="25141,7374 26808,9171 26682,9287 25016,7490" semanticType="callout" shapeName="Other">
            <msink:sourceLink direction="with" ref="{57AA2843-6981-4BDF-88EF-F47AC42CF17D}"/>
            <msink:sourceLink direction="with" ref="{A43C0CF0-2393-4255-910E-272E007C5F6F}"/>
          </msink:context>
        </emma:interpretation>
      </emma:emma>
    </inkml:annotationXML>
  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1AC1E86-F1C5-4092-9DDE-8B54FDFD8B00}" emma:medium="tactile" emma:mode="ink">
          <msink:context xmlns:msink="http://schemas.microsoft.com/ink/2010/main" type="inkDrawing" rotatedBoundingBox="20033,12172 21766,10336 21891,10455 20159,12291" semanticType="callout" shapeName="Other">
            <msink:sourceLink direction="with" ref="{CA496B96-727D-4470-9B05-908E88CFECF5}"/>
            <msink:sourceLink direction="with" ref="{81F62272-E6A9-4C24-9825-2D8AE17F5673}"/>
          </msink:context>
        </emma:interpretation>
      </emma:emma>
    </inkml:annotationXML>
  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C76B9E0-5216-4DE7-88AB-A797A7C6B128}" emma:medium="tactile" emma:mode="ink">
          <msink:context xmlns:msink="http://schemas.microsoft.com/ink/2010/main" type="inkDrawing" rotatedBoundingBox="20012,7863 21832,9360 21813,9385 19992,7887" semanticType="callout" shapeName="Other">
            <msink:sourceLink direction="with" ref="{CA496B96-727D-4470-9B05-908E88CFECF5}"/>
            <msink:sourceLink direction="with" ref="{8A7D3F30-F50B-4699-8583-41BD6C811EB4}"/>
          </msink:context>
        </emma:interpretation>
      </emma:emma>
    </inkml:annotationXML>
  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178B70F-CB7C-453E-AF66-2026A1281815}" emma:medium="tactile" emma:mode="ink">
          <msink:context xmlns:msink="http://schemas.microsoft.com/ink/2010/main" type="inkDrawing"/>
        </emma:interpretation>
      </emma:emma>
    </inkml:annotationXML>
  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1324B74-503B-4FE5-890B-9128D34CD164}" emma:medium="tactile" emma:mode="ink">
          <msink:context xmlns:msink="http://schemas.microsoft.com/ink/2010/main" type="inkDrawing"/>
        </emma:interpretation>
      </emma:emma>
    </inkml:annotationXML>
  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7BA550C-2D79-4244-9097-3F8A32E4E887}" emma:medium="tactile" emma:mode="ink">
          <msink:context xmlns:msink="http://schemas.microsoft.com/ink/2010/main" type="inkDrawing" rotatedBoundingBox="8586,16688 8746,17216 8346,17338 8186,16810" hotPoints="8720,17101 8499,17322 8278,17101 8499,16880" semanticType="enclosure" shapeName="Circle">
            <msink:destinationLink direction="with" ref="{A72CE546-BE9D-42E1-8D26-411B37A7C554}"/>
          </msink:context>
        </emma:interpretation>
      </emma:emma>
    </inkml:annotationXML>
  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2766AA-1052-41C3-9388-E55B7213798E}" emma:medium="tactile" emma:mode="ink">
          <msink:context xmlns:msink="http://schemas.microsoft.com/ink/2010/main" type="inkDrawing"/>
        </emma:interpretation>
      </emma:emma>
    </inkml:annotationXML>
  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44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EA485946-79A9-4178-8A8C-04455B584CD8}" emma:medium="tactile" emma:mode="ink">
          <msink:context xmlns:msink="http://schemas.microsoft.com/ink/2010/main" type="inkDrawing" rotatedBoundingBox="20014,10000 26521,9855 26524,9977 20017,10121" semanticType="callout" shapeName="Other"/>
        </emma:interpretation>
      </emma:emma>
    </inkml:annotationXML>
    <inkml:trace contextRef="#ctx0" brushRef="#br0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<inkml:trace contextRef="#ctx0" brushRef="#br0" timeOffset="103922.43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  <inkml:trace contextRef="#ctx0" brushRef="#br0" timeOffset="35194.94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6.19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4F0F10F-A208-4171-B06C-9071C128BC1D}" emma:medium="tactile" emma:mode="ink">
          <msink:context xmlns:msink="http://schemas.microsoft.com/ink/2010/main" type="writingRegion" rotatedBoundingBox="11844,8426 14601,6722 15098,7526 12341,9230"/>
        </emma:interpretation>
      </emma:emma>
    </inkml:annotationXML>
    <inkml:traceGroup>
      <inkml:annotationXML>
        <emma:emma xmlns:emma="http://www.w3.org/2003/04/emma" version="1.0">
          <emma:interpretation id="{6023F1E2-B3B0-4A28-9EFD-680895708685}" emma:medium="tactile" emma:mode="ink">
            <msink:context xmlns:msink="http://schemas.microsoft.com/ink/2010/main" type="paragraph" rotatedBoundingBox="11844,8426 14601,6722 15098,7526 12341,9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1738A8-08AB-4B89-8620-86063C59CCDD}" emma:medium="tactile" emma:mode="ink">
              <msink:context xmlns:msink="http://schemas.microsoft.com/ink/2010/main" type="line" rotatedBoundingBox="11844,8426 14601,6722 15098,7526 12341,9230"/>
            </emma:interpretation>
          </emma:emma>
        </inkml:annotationXML>
        <inkml:traceGroup>
          <inkml:annotationXML>
            <emma:emma xmlns:emma="http://www.w3.org/2003/04/emma" version="1.0">
              <emma:interpretation id="{8E3DA377-BA1F-42A5-863E-BB18F0BF9F1C}" emma:medium="tactile" emma:mode="ink">
                <msink:context xmlns:msink="http://schemas.microsoft.com/ink/2010/main" type="inkWord" rotatedBoundingBox="11844,8426 14601,6722 15098,7526 12341,9230">
                  <msink:destinationLink direction="with" ref="{EE4F087C-3A93-421F-8937-1C525032CEF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-14965-1970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      <inkml:trace contextRef="#ctx0" brushRef="#br0" timeOffset="890.35">-14797-1962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      <inkml:trace contextRef="#ctx0" brushRef="#br0" timeOffset="291.87">-14881-1857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        <inkml:trace contextRef="#ctx0" brushRef="#br0" timeOffset="-594.62">-15923-1675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      <inkml:trace contextRef="#ctx0" brushRef="#br1" timeOffset="156793.07">-15896-938 4607 0,'0'0'400'0,"0"0"-400"0,0 0 0 0,0 0 0 16,0 0 2320-16,0 0 384 0,0 0 80 0,0 0 16 16,0 0-1392-16,0 0-288 0,0 0-48 0,0 0-16 15,0 0-320-15,0 0-64 0,-5-12-16 0,5 12 0 16,0 0-48-16,0 0-16 0,0 0 0 0,0 0 0 15,0 0-192-15,0 0-32 0,0 0-16 0,0 0 0 0,0 0-80 0,0 0-16 16,0 0 0-16,0 0 0 0,0 0 16 0,0 0 0 16,0 0 0-16,0 0 0 15,0 0 64-15,0 0 16 0,0 0 0 0,-7 10 0 16,7-10-32-16,-5 10-16 0,5-10 0 0,-3 12 0 16,3-12-48-16,0 0-16 0,-4 14 0 0,3-2 0 15,1-12-64-15,0 0-16 0,0 0 0 0,1 15 0 0,-1-15 16 0,4 12 0 16,-4-12 0-16,0 0 0 0,3 12 48 0,-3-12 16 15,0 0 0-15,0 0 0 0,7 11-16 0,-7-11 0 16,0 0 0-16,0 0 0 0,0 0-48 0,0 0-16 0,0 0 0 0,0 0 0 16,0 0-160-16,0 0 192 0,0 0-192 0,0 0 192 15,0 0-192-15,0 0 0 0,0 0 0 0,0 0-9824 16,0 0-1952-16</inkml:trace>
          <inkml:trace contextRef="#ctx0" brushRef="#br1" timeOffset="164713.07">-16897-796 3679 0,'0'0'320'0,"0"0"-320"16,0 0 0-16,-10 0 0 0,3-8 2384 0,2-1 416 15,2-3 80-15,1 6 0 0,2 6-1952 0,0 0-400 16,-2-12-80-16,4 2 0 0,-2 10 32 0,0 0 16 16,0 0 0-16,10-11 0 0,0 1 48 0,1 3 16 15,-11 7 0-15,13-5 0 0,1 0 0 0,1 4 0 16,0 1 0-16,4 0 0 0,1 3-176 0,-1 2-16 0,1 4-16 0,2 1 0 15,2 2-64-15,-4 1-16 16,-1 2 0-16,-1 2 0 0,-1 0-80 0,0 0-32 16,-2 5 0-16,-3 2 0 0,-3 0 16 0,-4 1 0 0,-5 2 0 0,-2 0 0 15,-3 0 64-15,-3-1 16 0,-4-3 0 0,-2 1 0 16,1 1 64-16,-3-3 0 0,0-5 16 0,-1-1 0 16,-2 2 80-16,0-3 16 15,-3-1 0-15,4-2 0 0,-3-5 144 0,3-2 48 0,-1 0 0 0,2 0 0 16,2-7 0-16,1-1 0 0,3-1 0 0,2 1 0 15,9 3-96-15,-12-7-16 0,4-1 0 0,1-1 0 0,7 9-128 0,-5-13-16 16,5 13-16-16,-3-15 0 16,1 1-192-16,4 2-32 0,1 0-128 0,4-1 192 15,1 1-192-15,1 0 0 0,-1 0 0 0,2 0 0 0,2 1 0 0,2 0 0 16,1-1 0-16,-2 2 0 0,3 0 0 0,1 0 0 16,0 2-160-16,-1 1 160 15,1 2-464-15,2 1-16 0,0 1 0 0,-1 0-10000 16,1 1-2000-16</inkml:trace>
          <inkml:trace contextRef="#ctx0" brushRef="#br1" timeOffset="165333.07">-16372-799 1839 0,'0'0'160'0,"0"0"-160"0,0 0 0 0,15-2 0 16,-15 2 2672-16,16-3 496 0,-1-1 96 0,-2 3 32 16,-13 1-1648-16,14-2-336 0,-14 2-64 0,15 0-16 15,-15 0-544-15,0 0-112 0,14 3-32 0,-14-3 0 16,0 0-160-16,0 0-16 0,8 14-16 0,-8-14 0 15,0 0-96-15,0 0 0 0,-1 18-16 0,-3-1 0 16,-3-1-32-16,1-1 0 0,-1-2 0 0,-3 3 0 16,-2-4-16-16,0 1-16 0,0 1 0 0,-1-1 0 0,1-1 32 0,2 2 16 15,1-1 0-15,1-1 0 0,-1-2 160 0,1-1 48 16,8-9 0-16,-9 10 0 0,2 0 16 0,7-10 16 16,0 0 0-16,0 0 0 0,-1 15-144 0,1-5-16 15,0-10-16-15,0 0 0 0,0 0-32 0,7 12-16 16,1-7 0-16,-8-5 0 0,14 2 0 0,-1-2 0 0,1 0 0 15,1-2 0-15,0-3 16 0,0 0 0 16,1 0 0-16,-1 2 0 0,0-2-80 0,2 1-16 0,0 1 0 0,0-1 0 16,0-1-160-16,0 2 0 15,-2 1 144-15,0 0-144 0,0 2 0 0,1-1 128 0,-1 2-128 0,0-1 0 16,0-1 0-16,-1 2 0 0,-14-1 0 0,17 2 0 31,-17-2-288-31,15 4-128 0,-15-4-32 0,0 0 0 16,15 3-2048-16,-15-3-400 0</inkml:trace>
          <inkml:trace contextRef="#ctx0" brushRef="#br1" timeOffset="165663.07">-16428-588 7359 0,'0'0'656'0,"0"0"-528"16,0 0-128-16,0 0 0 0,0 0 3056 0,0 0 576 0,0 0 112 0,0 0 32 15,0 0-2240-15,0 0-432 0,0 0-80 0,0 0-32 16,9-8-608-16,-9 8-128 0,13-7-32 0,4 4 0 15,-2-6-224-15,2 4 176 16,2 0-176-16,1 0 160 0,2 0-160 0,4 0 0 0,1-4 0 0,0 4 0 16,2-1 0-16,1 1-224 0,-1-2 48 0,3 2-7312 15,-1 1-1472-15</inkml:trace>
          <inkml:trace contextRef="#ctx0" brushRef="#br1" timeOffset="166383.07">-16089-1011 911 0,'0'0'0'0,"0"0"0"15,0 0 0-15,0 0 0 0,0 0 2896 0,0 0 496 0,-2-5 112 0,2 5 16 16,0 0-1984-16,0 0-400 15,-1-7-80-15,1 7-16 0,0 0-560 0,0 0-112 0,0 0-32 0,0 0 0 16,-9-7 112-16,2 6 0 0,7 1 16 0,-12 1 0 16,2-2-176-16,-2-1-32 0,2 2-16 0,2 2 0 15,8-2 0-15,-12 1 0 0,0-2 0 0,2 4 0 16,10-3-16-16,0 0 0 0,-12 5 0 0,12-5 0 16,-12 4 16-16,12-4 0 0,0 0 0 0,-10 8 0 0,10-8-48 0,0 0-16 0,-7 10 0 0,7-10 0 31,0 0-176-31,0 0 0 0,0 0 144 0,-3 21-144 15,1-3 160-15,2-3-32 0,0-15-128 0,2 19 192 0,-2 0 0 0,3-1-16 16,1-2 0-16,2-1 0 16,-6-15-16-16,6 18 0 0,2-2 0 0,0-1 0 0,-8-15 80 0,9 15 16 0,-9-15 0 0,12 15 0 31,-12-15 32-31,12 11 16 0,-12-11 0 0,0 0 0 0,10 10 48 0,-10-10 16 16,0 0 0-16,0 0 0 15,0 0-48-15,0 0 0 0,0 0 0 0,7 10 0 0,-7-10-128 0,0 0-16 16,0 0-16-16,0 0 0 0,0 0-160 0,5 15 128 15,-5-15-128-15,0 0 128 0,0 0-128 0,5 14-256 16,-5-14 64-16,0 0-13568 16</inkml:trace>
          <inkml:trace contextRef="#ctx0" brushRef="#br1" timeOffset="167053.07">-15796-970 10991 0,'0'0'480'0,"0"0"112"0,0 0-464 0,0 0-128 16,0 0 0-16,0 0 0 0,0 0 752 0,0 0 128 16,0 0 16-16,0 0 16 0,0 0-496 0,0 0-96 15,0 0-32-15,0 0 0 0,0 0-288 0,0 0 160 16,0 0-160-16,0 0 128 0,0 0 0 0,15 3 0 15,-15-3 0-15,0 0 0 0,0 0 96 0,12 2 16 16,-12-2 0-16,0 0 0 0,0 0 208 0,0 0 32 16,0 0 16-16,0 0 0 0,0 0 0 0,0 0 0 15,0 0 0-15,0 0 0 0,0 0-96 0,0 0-16 16,0 0 0-16,0 0 0 0,0 0-96 0,0 0-32 16,7-10 0-16,-7 10 0 0,0 0-32 0,0 0-16 15,0 0 0-15,0 0 0 0,0 0 0 0,0 0 0 16,0 0 0-16,0 0 0 0,0 0-32 0,0 0-16 0,0 0 0 0,0 0 0 15,0 0-160-15,0 0 128 0,0 0-128 0,0 0 128 16,6 15-128-16,1 0 0 0,-2-3 0 0,-5-12 128 16,5 15-128-16,0-1 0 0,2-1 144 0,-2-1-144 15,-5-12 128-15,7 14-128 0,-2-1 160 0,-5-13-160 16,0 0 208-16,4 16-48 0,-4-16-16 0,0 16 0 16,0-16 64-16,-4 16 16 0,4-16 0 0,-5 13 0 15,0 1 64-15,5-14 16 0,-8 13 0 0,1-3 0 16,7-10-16-16,-7 12 0 0,0-2 0 0,7-10 0 15,0 0 32-15,-8 11 0 0,8-11 0 0,0 0 0 0,-12 8 32 0,12-8 16 16,-10 5 0-16,10-5 0 0,-12 0-48 0,12 0 0 16,-12 0 0-16,0-2 0 0,2-1-128 0,0 1-16 15,10 2-16-15,-17-3 0 0,-2-2-304 16,1 0-64-16,-1-2-16 0</inkml:trace>
          <inkml:trace contextRef="#ctx0" brushRef="#br2" timeOffset="106633.08">-14462-2213 3679 0,'0'0'320'0,"0"0"-320"0,0 0 0 16,0 0 0-16,0 0 2048 0,0 0 320 0,0 0 80 0,0 0 16 15,0 0-1696-15,0 0-320 0,0 0-80 0,0 0-16 16,0 0-352-16,0 0 128 0,0 0-128 0,0 0 0 16,0-14 176-16,0 6-48 0,0 8 0 0,0 0 0 15,0 0 656-15,0 0 128 0,0-7 32 0,0 7 0 16,0 0 64-16,0 0 16 0,0 0 0 0,0 0 0 16,0 0-432-16,0 0-80 0,0 0 0 0,0 0-16 15,0 0-208-15,0 0-32 0,0 0-16 0,0 0 0 16,0 0-80-16,7 15-16 0,-7-15 0 0,0 0 0 0,5 21 0 0,-2-3 0 15,-1-1 0-15,0-1 0 0,-2 0-16 0,0 3-128 16,-2 0 192-16,-1 1-64 16,1 0 0-16,-1 1 0 0,-1-1 0 0,2 0 0 15,-1-1-128-15,0 0 192 0,-1-1-192 0,3 1 192 0,1-2-192 0,0 0 192 16,-2 1-192-16,2-1 192 16,2 0-64-16,-1-2-128 0,3-1 192 0,-1 1-64 15,2-3 16-15,2-2 0 0,0 0 0 0,3-1 0 0,2-1 80 0,1-4 16 16,-13-4 0-16,17 1 0 0,0 1 144 0,2-4 48 15,1-3 0-15,0 0 0 0,-1 2-16 0,1-1 0 0,1-2 0 0,1-3 0 16,-2-1-48-16,0 2-16 16,1-1 0-16,-3 2 0 0,-3-1-32 0,1 1 0 15,-3 0 0-15,-1 4 0 0,-12 3-64 0,12-5-32 0,-12 5 0 0,13-4 0 16,-13 4-64-16,0 0-16 0,0 0 0 0,14 2 0 16,-14-2-144-16,0 0 128 0,10 7-128 0,-10-7 128 15,0 0-128-15,0 0 0 0,0 0 144 0,12 8-144 16,-12-8 0-16,10 7 128 0,-10-7-128 0,0 0 0 15,14 9 0-15,-2-3 0 0,1-2 0 16,-1-1-10512 0,2-1-2224-16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51FFAA6A-F0B4-4E34-AB3B-9749DE043287}" emma:medium="tactile" emma:mode="ink">
          <msink:context xmlns:msink="http://schemas.microsoft.com/ink/2010/main" type="inkDrawing" rotatedBoundingBox="14229,8248 15878,9704 15309,10349 13660,8892" semanticType="enclosure" shapeName="Other">
            <msink:sourceLink direction="with" ref="{D338DCF2-FBCB-4F99-AFAD-D2364E6CDF56}"/>
          </msink:context>
        </emma:interpretation>
      </emma:emma>
    </inkml:annotationXML>
    <inkml:trace contextRef="#ctx0" brushRef="#br0">-13201 409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  <inkml:trace contextRef="#ctx0" brushRef="#br1" timeOffset="148763.07">-13312 472 1839 0,'0'0'160'0,"0"0"-160"16,0 0 0-16,0 0 0 0,0 0 2848 0,0 0 544 15,0 0 96-15,0 0 32 0,0 0-2304 0,0 0-448 16,0 0-80-16,0 0-32 0,0 0-192 0,0 0-32 0,0 0-16 15,0 0 0-15,0 0 80 0,0 0 16 0,0 0 0 0,0 0 0 16,0 0-128-16,0 0-32 0,0 0 0 0,0 0 0 16,0 0-32-16,-5 16-16 0,5-16 0 0,-4 15 0 15,4-15-112-15,-7 10 0 0,2 2-16 0,0-2 0 16,5-10 0-16,-10 10 0 0,10-10 0 0,-12 9 0 16,0 2-32-16,2-2 0 0,2-4 0 0,-2 0 0 15,-2 0 64-15,0 0 16 0,-2 0 0 0,1-1 0 16,-2-3-48-16,-1 3-16 0,-1 1 0 0,1-2 0 15,-3 1 48-15,-1-1 16 0,-2 2 0 0,-2-2 0 0,-2-1-48 0,1 0-16 16,-2-2 0-16,0 2 0 16,0-2-16-16,0-2 0 0,-2 0 0 0,4 0 0 0,-1 1 16 0,2-3 0 15,1 4 0-15,-1-1 0 0,0-3-32 0,1 1 0 16,-3 0 0-16,1-1 0 0,-1-1 16 0,3 0 0 16,-1-2 0-16,0 2 0 0,1 2-144 0,2-1 160 15,3-2-160-15,1-1 160 0,0 0-160 0,0 2 160 16,0 0-160-16,2-2 160 0,1-1-160 0,1-1 192 15,-3 4-192-15,3-3 192 0,1-4-32 0,0 2 0 16,0-1 0-16,0 0 0 0,1-1-32 0,-3 2-128 16,-1-2 192-16,0 2-64 0,1 1 0 0,0-1 0 0,-2-2 0 0,0 0 0 15,1 2 48-15,2 2 0 16,-1-1 0-16,0-1 0 0,1-4-48 0,-1-1 0 16,2 0 0-16,1 0 0 0,-3 0 0 0,1-2 0 15,-1-2 0-15,0 2 0 0,1 2 64 0,1-2 0 16,0 0 0-16,2-2 0 0,-2-1-192 0,4-2 192 15,-1-2-192-15,2 2 192 0,1 0-64 0,-1-1 0 0,2-3 0 0,-2 1 0 16,0-1 0-16,2 1-128 0,-2 0 192 0,1-1-64 16,-1 2 80-16,0-1 16 0,0 0 0 0,1-1 0 15,-3 6 0-15,1-2 0 0,-1 0 0 0,-1 2 0 16,0-6-64-16,0 3-16 0,0 1 0 0,1 1 0 0,1-4-144 16,1 3 192-16,-2 1-192 0,1 1 192 0,-1 2-16 0,1-1 0 15,0-1 0-15,1 3 0 0,0-2 16 0,2 2 16 16,0-2 0-16,1 4 0 15,1 0-64-15,0 3-16 0,3 12 0 0,-2-15 0 0,0 1-128 16,1 1 0-16,-3 3 144 0,4 10-144 16,-3-12 0-16,1 2 144 0,0 1-144 0,2 9 0 0,0 0 0 0,0 0 0 0,-3-12 0 15,1 4 0-15,2 8 128 0,0 0-128 16,0 0 0-16,0 0 0 16,-1-10 0-16,1 10 0 0,0 0 0 0,0 0 0 0,-4-9 0 0,4 9 0 15,0 0 128-15,0 0-128 16,0 0 0-16,0 0 0 0,-1-8 0 0,1 8 0 0,0 0 128 0,0 0-128 15,0 0 0-15,0 0 0 0,0 0 0 0,0 0 0 16,0 0 0-16,0 0 0 0,0 0 0 0,0 0 0 16,0 0 0-16,0 0 0 0,0 0 0 0,0 0 0 0,0 0 0 0,0 0 0 15,0 0 0-15,0 0 0 0,0 0 0 0,0 0 0 16,0 0 0-16,0 0 0 16,0 0 0-16,0 0 0 0,0 0 0 0,0 0 0 15,0 0 0-15,0 0 0 0,0 0 0 0,0 0 0 0,0 0 0 16,0 0 0-16,0 0 0 0,0 0 0 0,0 0 0 0,0 0 0 0,0 0 0 0,0 0 0 31,0 0 0-31,0 0 0 0,0 0 0 0,0 0 0 16,0 0 0-16,0 0 0 0,0 0 0 0,0 0 0 0,-6 13 0 0,6-13 0 15,-3 19 0-15,0-2 0 0,-6-2 0 0,4 0 0 16,0-1 0-16,0-1 0 0,0 3 0 0,-2-1 0 0,0-2 0 0,1 1 0 16,1 0 0-16,-1-1 0 15,0-1 0-15,1-2 0 0,5-10 0 0,-7 14 0 16,-2-4 0-16,3 2 128 0,6-12-128 0,-9 10 0 15,1 2 0-15,1-4 0 0,7-8 0 0,-9 9 0 0,9-9 144 16,0 0-144-16,0 0 0 0,0 0 144 0,0 0-144 0,0 0 0 16,0 0 0-16,0 0 128 0,0 0-128 0,0 0 192 15,0 0-192-15,0 0 192 16,0 0-192-16,0 0 0 0,0-12 0 0,0 12 128 16,2-14-128-16,1 1 0 0,-3 13 144 0,6-17-144 0,-3 1 0 0,2 3 144 15,0-1-144-15,-1 1 0 0,-3-1 128 0,3 1-128 16,-3 1 0-16,3-2 0 0,-1 1 0 0,0 1 0 0,3-2 0 0,-1 3 0 0,0-1 0 15,0 2 0 1,-5 10 0-16,8-12 0 0,1 2 0 16,-3 3 0-16,-6 7 0 0,0 0 0 0,9-10 0 0,-9 10 0 15,0 0 0-15,12-5 0 0,-12 5 0 0,0 0 0 16,15-4 0-16,-15 4-144 0,0 0 144 0,15 5 0 16,-15-5-144-16,14 5 144 0,-14-5 0 0,12 10 0 15,-2-1 0-15,-10-9 0 0,0 0 0 0,12 13 0 16,-2-1 0-16,-2 0 0 0,1 0 0 0,-1 0 0 15,-8-12 0-15,14 12 0 0,-14-12 0 0,15 10 0 0,0 0 0 0,0 0 0 16,1 0 0-16,2 1 0 16,3 0 0-16,1 3-12192 0,1-1-2368 0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2:30.043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E4F087C-3A93-421F-8937-1C525032CEFF}" emma:medium="tactile" emma:mode="ink">
          <msink:context xmlns:msink="http://schemas.microsoft.com/ink/2010/main" type="inkDrawing" rotatedBoundingBox="14851,5173 31472,6221 31314,8723 14693,7675" semanticType="callout" shapeName="Other">
            <msink:sourceLink direction="with" ref="{8E3DA377-BA1F-42A5-863E-BB18F0BF9F1C}"/>
            <msink:sourceLink direction="with" ref="{57AA2843-6981-4BDF-88EF-F47AC42CF17D}"/>
          </msink:context>
        </emma:interpretation>
      </emma:emma>
    </inkml:annotationXML>
    <inkml:trace contextRef="#ctx0" brushRef="#br0">16568 3073 2751 0,'0'0'256'0,"0"0"-256"0,0 0 0 0,0 0 0 16,0 0 1712-16,0 0 288 0,25 10 64 0,-25-10 16 0,0 0-944 0,0 0-192 0,5-10-48 0,-5 10 0 15,0 0-256-15,5-14-48 0,-5 14-16 0,2-12 0 16,2-1 128-16,-3 4 0 0,-1 9 16 0,0-13 0 16,0-1 112-16,0 4 0 0,-3 2 16 0,1-4 0 15,0 0-80-15,1 0 0 0,-3 4-16 0,3-1 0 16,-1-1-224-16,0 0-32 0,2 10-16 0,-5-17 0 16,-2 0-32-16,1 2 0 0,-1 1 0 0,-2-1 0 15,-1-4-32-15,0 1-16 0,-2-3 0 0,0 1 0 16,-1 5-80-16,-2-4 0 0,-2-4-16 0,0 2 0 15,0 4-112-15,0-3-32 0,-2-4 0 0,1 1 0 16,-3 1-32-16,1 1 0 0,0 1 0 0,-2-2 0 16,0-2-128-16,-2 0 192 0,-1-1-192 0,-3 0 192 15,0-2-32-15,-1-2 0 0,-2 0 0 0,3 0 0 16,-3 2 32-16,-1 3 16 0,0 1 0 0,0-1 0 0,1-1-48 0,1-1-16 16,-2 1 0-16,-1-1 0 15,0-4 16-15,-1 6 0 0,0 4 0 0,0 1 0 16,2-3-160-16,0 0 0 0,1-3 0 0,-1 3 0 15,-2 2 176-15,0-2-48 0,-1 0-128 0,-3 0 192 16,-1 0-192-16,1 1 0 0,-5-1 0 0,3-2-160 0,1-4 160 0,-2 4 0 16,0 2 0-16,-1 0 0 0,0-2 0 0,-1 1 0 15,1-5 128-15,0 5-128 0,-1 2 0 0,-2 1 0 0,-6-2 0 0,2 2 128 16,0-2-128-16,-2 1 0 16,0 1 0-16,2-2 0 0,2-2 0 0,-1 1 144 15,-1 4-144-15,-2-1 0 0,2-2 0 0,0 1 0 0,2 3 0 0,-2 1 0 16,-4 0 128-16,-1-3-128 0,-2-2 0 0,2 1 0 15,-2 3 0-15,2-1 0 16,-2 0 0-16,0 3 0 0,-2-7 128 0,3 3-128 0,-1 0 0 0,0 0 0 0,-3 1 0 16,-1-1 0-1,1-1 0-15,-2 3 0 0,0 2 0 0,2 1 0 0,0-2 0 0,-1 0 0 16,1 2 0-16,1 2 160 16,4-1-160-16,-2 2 128 0,-3 0-128 0,2 0 0 0,-1-1 0 0,0-1-176 15,-1-3 176-15,0 2 0 0,0 2 0 0,-2-1 0 0,0-1 0 0,3 5 0 16,1 0 0-16,-3 1 0 15,-6-1 0-15,-1-2 128 0,-6-3-128 0,2 0 176 16,1-1-176-16,1 3 0 0,-1-1 0 0,4 1-176 16,2-3 176-16,0 3 0 0,-4 1 0 0,0 0 0 15,-1-1 0-15,-1-1 0 0,1-1 128 0,1 1-128 16,1 2 0-16,0 2 0 0,3 0 0 0,-2-2-128 16,-3 0 128-16,1-1 0 0,0-2 128 0,1-1-128 0,-1 3 0 0,0 1 0 15,4 2 0-15,-1 1 0 16,1-4 0-16,3 1 0 0,0 0 0 0,0 2-128 15,-3 0 128-15,-2 1 0 0,-2-1 0 0,0 2-128 16,4-1 128-16,-2 3 0 0,0-3 0 0,2 2 0 16,1-1 0-16,-3 1 0 0,-4 4 0 0,1-2 0 15,-2-4 0-15,0 1 0 0,5 4 0 0,-2-1 0 16,0-3 0-16,1 3 0 0,1 1 0 0,-2-1 0 16,-3 5 0-16,-2-3 0 0,-2-4 0 0,4-3 0 0,2 1 0 0,1 4 0 15,-1 2 0-15,3-2 0 0,1 1 0 0,1 3 0 16,-4-1 0-16,2 2 0 0,0 0 0 0,0-3 0 15,-2-4 0-15,1 4 0 0,1 3 0 0,0-2 0 16,0-3 0-16,-2 5 0 0,0 3 0 0,-3 1 0 16,-3-4 0-16,1-2 0 0,2-3 0 0,1 1 0 15,1 6 0-15,1-4 0 0,-1-1 0 0,-1 3 0 16,1 2 0-16,-2-1 128 0,0-1-128 0,0-1 0 0,-1-6 0 0,1 3 0 16,0 3 0-16,0 1 0 0,0 1 0 0,0 3 0 15,-4-1 0-15,3 1 0 0,-5 2 0 0,6-6 0 16,0-5 0-16,2 4 0 0,-1 1 0 0,3 1 128 15,-1 3-128-15,-2-1 0 0,-2 1 128 0,-3-1-128 16,1 2 0-16,2-3 0 0,1-6 0 0,4 3 128 16,-1 4-128-16,2 2 0 0,0 5 0 0,1-3 128 15,1-2-128-15,0 2 0 0,-2 0 0 0,1-2 0 16,1-4 0-16,1 1 0 0,1 1 0 0,1-1 0 16,0 3 0-16,3 2 128 0,1 0-128 0,-3 0 0 15,-2-1 0-15,-1 3 144 0,1-1-144 0,-1 1 0 16,4-1 128-16,3-1-128 0,2 3 0 0,-1 2 0 15,0 2 0-15,4-3 0 0,3-2 128 0,1-1-128 0,-1 6 0 0,-2-1 0 16,-1-1 0-16,2 2 0 0,1-1 0 0,-1 1 0 16,0 1 0-16,3 2 0 0,2-2 0 0,0 1 0 15,-1-1 0-15,1 2 0 16,0-4 0-16,-2 2 0 0,2 2 0 0,-2 2 0 0,-1-2 128 0,-1 0-128 16,-1 0 0-16,2 0 0 0,-2 1 0 15,3-2 0-15,2-5 0 0,2 3 0 0,-1 1 128 0,3 1-128 0,-1 0 0 0,0 0 0 16,1-3 0-16,3 2 0 15,1 2 0-15,0 0 0 0,-1-1 0 0,-2-1 0 0,-3 2 128 0,3-4-128 16,3 3 0-16,1-3 128 16,-2 1-128-16,3-1 0 0,3 1 128 0,1 1-128 15,-1 5 0-15,1-1 0 0,1-2 0 0,2 0 0 16,0 0 128-16,0 0-128 0,0 0 0 0,0-1 128 0,1 3-128 0,4-2 0 16,2-2 160-16,1-1-160 15,1-1 128-15,-3 1-128 0,1 1 160 0,1 0-160 16,1 1 192-16,1 1-192 0,0-4 192 0,2 2-192 15,1 1 192-15,1-1-192 0,-3-3 176 0,3 1-176 0,1-1 160 0,0 0-160 16,0-2 192-16,0 0-64 0,1 0-128 0,-5 1 192 16,1-1-32-16,2 2-16 0,-1-2 0 0,-1 0 0 15,-1 0-16-15,1 0 0 0,0 0 0 0,1 1 0 16,-1-5 0-16,0 3 0 0,1 3 0 0,1-1 0 0,-2 0 16 0,-1-1 0 16,1 0 0-16,0 0 0 15,0 0 0-15,1 0 0 0,-1-3 0 0,3 3 0 16,0 1 0-16,0-1 0 0,1-2 0 0,-1 2 0 0,0 2-16 15,0-2 0-15,2-1 0 0,1 1 0 0,-1 0 0 16,2 0-128-16,8-10 192 0,-9 12-64 16,-1-3-128-16,0 1 128 0,10-10-128 0,-10 15 128 0,1-3-128 15,1-2 128-15,1-2-128 0,2 3 128 0,0-1-128 0,5-10 0 16,-9 10 0-16,4 0 128 0,5-10-128 0,-5 10 128 16,5-10-128-16,-8 9 128 0,1 1-128 0,7-10 128 15,0 0-128-15,-8 8 128 0,-1 1-128 0,9-9 128 16,-10 8-128-16,1-1 128 0,9-7-128 0,-8 7 0 15,0-2 144-15,8-5-144 0,0 0 0 0,-12 3 144 16,12-3-144-16,-10 4 0 0,10-4 128 0,0 0-128 16,-11 1 0-16,11-1 0 0,-10 5 128 0,10-5-128 15,0 0 0-15,0 0 0 0,-8 6 128 0,8-6-128 0,-10 5 0 0,10-5 0 16,0 0 0-16,0 0 0 16,0 0 0-16,0 0 0 0,0 0 0 0,0 0 0 15,0 0 0-15,0 0 0 0,0 0-128 0,0 0 128 0,-9 1 0 0,9-1-144 31,0 0-1312-31,0 0-256 0,0 0-48 0,0 0-15824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2:35.211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2B179B8-ECF6-4688-AC9E-5F384AAE4A7B}" emma:medium="tactile" emma:mode="ink">
          <msink:context xmlns:msink="http://schemas.microsoft.com/ink/2010/main" type="inkDrawing" rotatedBoundingBox="14725,10430 31646,10079 31706,12957 14785,13308" semanticType="callout" shapeName="Other">
            <msink:sourceLink direction="from" ref="{57AA2843-6981-4BDF-88EF-F47AC42CF17D}"/>
            <msink:sourceLink direction="to" ref="{74A0399E-E944-4AFA-836F-699A994AA2F5}"/>
          </msink:context>
        </emma:interpretation>
      </emma:emma>
    </inkml:annotationXML>
    <inkml:trace contextRef="#ctx0" brushRef="#br0">16694 0 5983 0,'0'0'256'0,"0"0"64"0,0 0-320 0,0 0 0 0,0 0 0 16,0 0 0-16,0 0 1552 0,0 0 240 0,0 0 64 0,0 0 0 15,0 0-768-15,0 0-160 0,0 0-32 0,0 0 0 0,0 0-192 0,0 0-32 16,0 0-16-16,0 0 0 0,0 0-16 0,19 1 0 15,-19-1 0-15,0 0 0 16,0 0-192-16,0 0-64 0,0 0 0 0,14 4 0 0,-14-4-144 0,0 0-48 16,0 0 0-16,13 5 0 15,-13-5-48-15,0 0-16 0,0 0 0 0,12 13 0 16,-4-3 80-16,1 1 16 0,-9-11 0 0,7 13 0 16,-2-1-224-16,2 2 144 0,-1 1-144 0,1-2 128 15,-7-13 32-15,7 19 0 0,0 0 0 0,1-1 0 16,1 1-16-16,-1-2 0 0,0-4 0 0,1 4 0 0,-2 5-16 0,-1-3-128 15,-6-19 192-15,7 18-64 0,-2 4 0 0,0-1 0 16,-1-3 0-16,-3-1 0 16,-1-17 16-16,2 21 0 0,-2-1 0 0,0-3 0 0,0-17-144 0,-2 20 192 15,1-3-192-15,-3 2 192 0,-1-2-192 0,0 1 0 16,0 1 144-16,-2 3-144 0,-3 2 160 0,0 1-32 0,2 1-128 0,-1-1 192 16,2-1-192-16,1 1 144 15,-5 2-144-15,5-3 128 0,-1-2-128 0,2 2 0 16,0 1 144-16,0-1-144 0,0-1 0 0,0-2 144 15,-1-4-144-15,0 3 0 0,-3 0 176 0,2-1-176 16,1-4 160-16,-1 0-160 0,0 1 160 0,-1 2-160 0,-4 1 160 0,0-1-160 16,0-1 192-16,2 2-64 0,-2-2-128 0,2 0 192 15,1 0-192-15,-1 0 128 0,2-2-128 0,-1 5 0 16,1 4 144-16,1 0-144 0,-1-2 128 0,1 1-128 0,-2 3 0 16,3-1 0-16,-1 1 128 0,0-4-128 0,-1 0 0 0,-1 1 128 15,-1 1-128-15,-2 0 128 0,-1-6-128 0,-3 3 0 0,1-1 144 0,0 0-144 16,-2 2 160-16,2 0-32 0,-1-6-128 0,1 2 192 31,-2 4-192-31,2-1 144 0,0-3-144 0,1 1 128 16,1-1-128-16,-1 1 0 0,1 0 0 0,-1 1 128 15,2-1-128-15,0-1 160 0,1-1-160 0,-1 0 160 16,0 2-160-16,0-1 0 0,0 1 0 0,-1 1 0 16,-3-1 0-16,3-2 0 0,-1 0 144 0,1 3-144 15,-3-3 0-15,3 0 144 0,-1 0-144 0,1 0 0 0,-1-2 160 16,1-1-160-16,-3-1 128 0,1 1-128 0,-2-1 128 0,-1-1-128 15,-3-2 0-15,3 4 128 0,-1-1-128 0,-1 3 160 16,-2-5-160-16,0 3 160 0,-2 0-160 0,0-1 192 16,-3 1-192-16,0-1 192 0,0-1-192 0,0 2 192 15,0-1-192-15,0 2 192 0,0-3-192 0,1 0 160 16,1-4-160-16,0 4 160 0,-3 2-160 0,0-2 0 16,-3-2 144-16,-1 0-144 0,-2 4 0 0,0 1 144 15,-1-3-144-15,-4 0 0 0,-4-2 128 0,5 2-128 16,0-1 0-16,-1 1 0 0,-3 2 160 0,0-1-160 15,-1 1 128-15,1-1-128 0,-2 1 0 0,2 1 128 0,-2-1-128 16,0 1 0-16,-5-1 0 0,-1-1 0 16,0 1 128-16,1-2-128 0,-1-1 0 0,1 0 160 0,2-1-160 0,-2 0 160 15,-2 0-160-15,0-2 128 0,0-1-128 0,1 0 128 16,-3 0-128-16,1-2 160 0,-3-2-160 0,1 2 160 16,-2 0-160-16,2 2 160 0,2 0-160 0,-1 0 160 15,1-2-160-15,-2 0 0 0,-2 2 144 0,2 3-144 16,-2-2 128-16,-2 1-128 0,-3-2 128 0,-2-1-128 15,-3-1 128-15,0-1-128 0,0-4 160 0,-1 3-160 16,-3 1 176-16,1 1-176 0,-1-2 192 0,-1 2-192 16,-2 2 160-16,-3-2-160 0,-3 0 128 0,1-3-128 0,0-1 160 15,0 3-160-15,-2 1 192 0,3-2-192 0,0 2 144 16,-1-1-144-16,-4-1 0 0,-1-1 144 16,-2-2-144-16,2 1 0 0,0 1 0 0,2 2 0 0,1 1 144 0,-1 0-144 15,-4-4 160-15,-1 3-160 0,-2-4 128 0,3 0-128 16,0 0 0-16,2 1 144 0,2-2-144 0,0 4 0 15,-2 2 0-15,2-1 0 0,-1-6 128 0,3-1-128 16,1-1 0-16,2 1 128 0,0 6-128 0,1-3 0 16,2-2 0-16,-1 4 0 0,-4 2 0 15,0-4 128-15,-3-6-128 0,-1 5 0 0,1-4 0 16,0 3 0-16,3 4 128 0,-2-2-128 0,1-2 0 0,-1-1 0 16,-3-2 0-16,5 3 0 0,1 2 0 0,0 0 0 0,1-4 0 0,2 6 128 15,-1 3-128-15,1 0 0 0,-3-3 0 0,3-2 0 16,-1-2 0-16,3 1 0 15,-1-1 0-15,2 0 128 0,1 1-128 0,1 1 0 0,-2 0 0 0,0 0 0 16,-4-2 0-16,2-3 0 16,2-4 0-16,0 3 0 0,0 7 0 0,2-2 0 0,1-3 0 15,0 2 0-15,2-1 0 0,-2 1 0 0,1-1 0 0,-1 0 0 16,0-9 0-16,0 2 0 0,1 1 0 0,1 2 0 16,1 1 0-16,1-1 0 0,0-2 0 0,-1 4 0 15,-2 0 0-15,-1 2 0 0,0-2 0 0,4 0 0 16,-1-2 0-16,-1 3 0 0,2 4 0 0,1-3 0 15,3 0 0-15,-1-2 0 0,-4 1 0 0,1 1 0 16,0-1 0-16,-1 1 0 0,3 0 0 0,-1-1 0 16,0 4 0-16,2 0 0 0,-1-1 0 0,1-1 0 0,-2 0 0 0,2 2 0 15,0 0 0-15,-2 0 0 16,-1-3 0-16,2 1 0 0,1 0 0 0,0 1 0 16,-2-3 0-16,2 1 0 0,3 0 0 0,-1 1 0 15,-5 0 0-15,3 1 0 0,0-5 0 0,2 3 0 16,-1 0 0-16,3-1 0 0,1 1 0 0,0 1 0 0,0-5 0 0,0 2 0 15,0 2 128-15,1-2-128 16,-3 0 0-16,0 0 0 0,1-2 0 0,-1-1 0 0,-1 1 0 0,3 2 0 16,2 0 0-16,0-1 0 0,0 1 0 0,1 2 128 0,1 0-128 0,1-1 0 15,0-3 0-15,0 1 0 0,-3-1 0 0,2 0 0 16,1-3 0-16,-2 0 0 16,3 0 0-16,2 3 0 0,2 2 0 0,2-2 0 15,-1-3 128-15,1 0-128 0,1 3 0 0,3 0 0 16,-1-1 0-16,2-1 128 0,-2-1-128 0,1 3 0 15,-3 2 0-15,3-2 0 0,-1-3 0 0,1 2 0 16,4-1 128-16,2-1-128 0,0 0 0 0,2 0 0 16,3 0 0-16,2 1 0 0,2 3 0 0,1-1 0 15,0-2 0-15,1 1 128 0,1 1-128 0,1 2 0 16,1 2 0-16,1 1 0 0,1-3 0 0,-1 1 0 0,2 1 0 0,2 1 0 16,0-1 0-16,1-2 0 0,1-2 0 0,-1 2 0 15,1 0 0-15,-1 2 0 0,1-4 0 0,-3 3 0 16,3 1 0-16,1 1 0 0,-2 1 0 0,2-3 0 0,-1-1 0 15,-1 0 0-15,1 5 0 0,1-5 0 16,0-2 0-16,0 0 128 0,-1-1-128 0,-2-2 0 0,1 0 0 16,0 0 0-16,-1-2 0 0,0 3 0 0,1 1 0 0,-1-1 0 15,0-1 0-15,-2 3 0 0,2 2 0 0,1 0 0 16,1 2 0-16,-1-1 0 16,2-6 0-16,0 3 0 0,1 2 0 0,-1 0 0 15,0-3 0-15,2-1 0 0,-2 1 0 0,-2 1 0 16,4 2 0-16,0-2 0 0,0-1 0 0,0-2 0 15,-1 1 0-15,3 1 0 0,0-2 128 0,-1-1-128 0,-3 1 0 0,4 0 0 16,-1 0 0-16,3 1 0 16,-1-1 0-16,0 2 128 0,-1-1-128 0,-1 1 0 15,1 1 0-15,-1 0 0 0,1 2 0 0,-2-1 0 0,-1-5 0 16,1-1 0-16,0 4 0 0,0 1 0 0,-2 0 0 0,0 1 0 16,0 1 0-16,0 0 0 0,4-1 0 15,-2 1 0-15,-2 2 0 0,2 0 0 0,1-1 0 0,-1-1 0 16,-3 0 0-16,4 2 0 0,9 3 0 0,-8-4 0 15,-1-1 0-15,9 5 0 0,-8-8 0 0,8 8 0 16,0 0 0-16,-10-4 0 0,1-1 0 0,9 5 0 16,0 0 0-16,-12-6 0 0,4 0 0 0,-1 0 0 15,3 1 0-15,-3 1 0 0,9 4 0 0,0 0 0 16,0 0 0-16,-8-5 0 0,8 5 0 0,-9-5 0 0,9 5 0 0,0 0 0 16,-12-7 0-16,2 2 0 0,10 5 0 15,-13-5 0-15,-1 0 0 0,2-2 0 0,2 0 0 0,0 2 0 16,-2 2 0-16,12 3 0 0,-13-7 0 0,1 2 0 15,12 5 0-15,-12-3 0 0,12 3 0 0,-12-5 0 16,12 5 0-16,-12-5 0 0,12 5 0 0,-12-5 0 16,0-4 0-16,4 2 0 0,8 7 0 0,-10-6 0 15,1-3 0-15,1 2 0 0,-1 1 0 0,3 0 0 16,6 6 0-16,0 0 0 0,-12-6 0 0,2-1 0 16,1 0 0-16,9 7 0 0,-12-3 128 0,12 3-128 15,-15-9 0-15,3 1 0 0,0 4 0 0,2-1 128 0,0 0-128 16,10 5 0-16,-14-8 0 0,3 1 0 0,11 7 0 0,0 0 0 15,-12-5 0-15,3 2 0 16,9 3 0-16,0 0 0 0,0 0 128 0,0 0-128 0,-12-6 0 0,12 6 0 16,0 0 0-16,0 0 128 0,-11-5-128 0,11 5 0 15,0 0 0-15,0 0 128 0,0 0-128 0,0 0 0 16,-9-6 144-16,9 6-144 0,0 0 144 0,0 0-144 16,0 0 192-16,0 0-192 0,-8-7 224 0,8 7-64 15,0 0-16-15,0 0 0 0,0 0-16 0,0 0 0 16,0 0 0-16,0 0 0 0,0 0 0 0,0 0 0 15,-5-9 0-15,5 9 0 0,0 0-128 0,0 0 160 0,0 0-160 0,0 0 160 16,0 0-160-16,0 0 128 0,0 0-128 0,0 0 128 16,0 0-128-16,0 0 0 15,0 0 144-15,0 0-144 0,0 0 0 0,0 0 128 16,-5-8-128-16,-2 3 0 0,7 5 0 0,0 0 128 16,0 0-128-16,0 0 0 0,0 0 0 0,0 0 0 0,0 0 0 0,0 0 0 15,-10-5 0-15,10 5 0 0,0 0 0 16,0 0 128-16,0 0-128 0,0 0 0 0,-7-9 0 0,7 9 0 15,0 0 0-15,0 0 144 0,-7-6-144 0,7 6 0 16,0 0 128-16,0 0-128 0,0 0 0 0,0 0 0 16,-5-9 0-16,5 9 0 0,0 0 0 0,0 0 0 15,0 0 128-15,0 0-128 0,-5-10 0 0,5 10 0 0,0 0 0 0,0 0 0 16,-3-9 0-16,3 9 0 0,0 0 0 0,0 0 0 16,0 0 0-16,0 0 0 15,0 0 0-15,0 0 0 0,-9 11-160 0,2-3 160 16,7-8 0-16,-5 10 0 0,-2 2-144 0,2 2 144 15,0-1 0-15,2 1 0 0,3-14 0 0,-4 15 0 0,-1 5-144 0,2-3 144 0,0-2 0 16,-1 1-144-16,1-3 144 0,1 1 0 16,-1 1 0-16,1-3 0 0,2-12 0 0,0 0 0 0,-3 20 0 0,-1-3 0 31,4-17 0-31,-5 17 0 0,5-17 0 0,-5 15 0 0,-2-3 0 0,2 0 0 16,5-12 0-16,0 0 0 0,0 0 0 0,0 0 0 15,-5 12 0-15,5-12 0 0,0 0 0 0,0 0 0 16,0 0 0-16,0 0 128 0,0 0-128 0,0 0 0 15,0 0 0-15,0 0 128 0,0 0-128 0,0 0 128 0,4-9-128 0,1 1 128 16,-5 8-128-16,5-14 0 16,-5 14 0-16,5-17 0 0,-2 0 0 0,1 2 0 0,-4 15 0 0,5-18 0 15,-2 1 0-15,2 0 0 0,-1 2 0 0,1 1 0 16,-2 0 0-16,0 1 0 0,1-1 0 0,-1-1 0 0,-3 15 0 0,4-13 0 16,-1-3 0-16,-1 3 0 15,-1 1 0-15,-1 12 0 16,0 0 0-16,4-14 0 0,-3 1 0 0,1 3 0 0,-2 10 0 0,0 0 0 15,3-14 0-15,1 4 0 0,-1-2 0 0,-3 12 0 16,0 0 0-16,0 0 0 0,4-8 0 0,-4 8 0 16,0 0 0-16,0 0 0 0,0 0 0 0,0 0-128 15,0 0 128-15,0 0 0 0,0 0 0 0,0 0-128 16,0 0 128-16,0 0 0 0,0 0-144 0,13 13 144 16,-4-1 0-16,-9-12 0 0,10 15-144 0,0-1 144 15,0-1 0-15,2-1 0 0,0-2-128 0,1 1 128 16,1-5 0-16,1 1 0 0,0 2 0 0,1-3 0 15,-1-1 0-15,2-1 0 0,-2-3 0 0,0 1 0 16,-1 0 0-16,-1 0 0 0,1-6 0 0,-14 4 0 16,17 2 0-16,-2-2 0 0,0 2 0 0,2-4-12464 15,0-3-2528-15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2:44.548"/>
    </inkml:context>
    <inkml:brush xml:id="br0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96CF6224-5373-4274-8E9F-45BED69265BA}" emma:medium="tactile" emma:mode="ink">
          <msink:context xmlns:msink="http://schemas.microsoft.com/ink/2010/main" type="writingRegion" rotatedBoundingBox="23333,4461 26932,3614 27326,5286 23727,6133"/>
        </emma:interpretation>
      </emma:emma>
    </inkml:annotationXML>
    <inkml:traceGroup>
      <inkml:annotationXML>
        <emma:emma xmlns:emma="http://www.w3.org/2003/04/emma" version="1.0">
          <emma:interpretation id="{965012BC-AB3D-434B-B26D-2A6793F144B4}" emma:medium="tactile" emma:mode="ink">
            <msink:context xmlns:msink="http://schemas.microsoft.com/ink/2010/main" type="paragraph" rotatedBoundingBox="23690,4368 24649,4178 24758,4725 23799,4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B1762-9AFB-4BC5-9873-B365AFDA0970}" emma:medium="tactile" emma:mode="ink">
              <msink:context xmlns:msink="http://schemas.microsoft.com/ink/2010/main" type="line" rotatedBoundingBox="23690,4368 24649,4178 24758,4725 23799,4915"/>
            </emma:interpretation>
          </emma:emma>
        </inkml:annotationXML>
        <inkml:traceGroup>
          <inkml:annotationXML>
            <emma:emma xmlns:emma="http://www.w3.org/2003/04/emma" version="1.0">
              <emma:interpretation id="{AF95D62E-C348-42EB-B3C7-998391B6CCEB}" emma:medium="tactile" emma:mode="ink">
                <msink:context xmlns:msink="http://schemas.microsoft.com/ink/2010/main" type="inkWord" rotatedBoundingBox="23690,4368 24649,4178 24758,4725 23799,4915"/>
              </emma:interpretation>
              <emma:one-of disjunction-type="recognition" id="oneOf0">
                <emma:interpretation id="interp0" emma:lang="" emma:confidence="0.5">
                  <emma:literal>z</emma:literal>
                </emma:interpretation>
                <emma:interpretation id="interp1" emma:lang="" emma:confidence="0.5">
                  <emma:literal>2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Z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449-13 1839 0,'0'0'0'0,"0"0"160"0,0 0-160 0,0 0 0 0,0 0 0 0,0 0 0 15,-12-2 3264-15,12 2 640 0,0 0 112 0,0 0 16 16,0 0-3008-16,0 0-624 0,0 0-112 0,0 0-32 15,0 0-128-15,0 0-128 0,0 0 192 0,0 12-192 16,0-12 288-16,0 0-48 0,7 8-16 0,-7-8 0 16,0 0 96-16,14 7 32 0,-14-7 0 0,17 3 0 15,0 1-128-15,-2-6-32 0,0-5 0 0,0 4 0 16,1 1 64-16,-1-1 0 0,0-1 0 0,-1-1 0 16,-4-1 48-16,-10 6 16 0,13-7 0 0,-2-3 0 0,-5-2 48 0,-6 12 16 15,0 0 0-15,7-10 0 0,-7 10-144 0,0 0-32 16,7-9 0-16,-7 9 0 15,0 0-80-15,0 0 0 0,0 0-128 0,0 0 192 0,0 0-192 0,0 0 144 16,0 0-144-16,0 0 128 0,0 0-128 0,0 0-176 16,0 15 48-16,0 1 0 0,-2-3 128 0,0 2 0 15,2-15-144-15,0 24 144 0,0-4 0 0,0 1 0 16,-1-3-144-16,-1 4 144 0,0 2 0 0,1 0 0 16,-3-1 0-16,1 3 0 0,-2-1 0 0,-2-1 0 0,-1 3 0 0,-1-2 0 15,-1-1 0-15,-2-4 0 0,0-1 0 0,0 0 0 16,1-2 176-16,-1-2-176 0,0-5 192 0,2 0-192 15,1 0 176-15,2-1-176 0,7-9 160 0,-10 5-160 16,10-5 240-16,0 0-48 0,-12 3-16 0,12-3 0 16,0 0-16-16,0 0 0 15,-11-5 0-15,11 5 0 0,-7-10 0 0,7 10 0 0,-5-13 0 0,3 1 0 16,2 12-32-16,-2-14 0 0,2 14 0 0,0-15 0 16,0 1-128-16,2 2 0 0,-2 12 0 0,0 0 0 15,5-15 0-15,0 2 0 0,0 1 0 0,-5 12 0 0,5-9 0 0,-5 9 0 16,4-10 0-16,-4 10 0 15,0 0 0-15,0 0 0 0,8-7 0 0,-8 7 0 16,0 0-128-16,0 0 128 0,0 0 0 0,14 2 0 16,-14-2 0-16,0 0 0 0,15 7-144 0,-3 0 144 0,-12-7 0 0,10 10-128 15,-10-10 128-15,14 10 0 16,-4 2-128-16,-2-2 128 0,-8-10 0 0,14 14 0 0,-2-1 0 0,-1-1 0 16,1-2 0-16,0 0 0 15,0-3 0-15,2 0 0 0,-1-2 0 0,2-2 0 0,-15-3 0 0,17-1 0 0,0-1 0 16,0 0 0-16,0 1 0 0,0-3 176 15,0-6-176-15,-2 3 160 0,-1 2-16 0,-1 2 0 0,1-6 0 0,-1 2 0 16,-3 1 48-16,1-3 16 0,-3 1 0 0,2-2 0 16,-1-1-16-16,-1 1 0 0,-3 0 0 0,0 0 0 15,0-2 64-15,1 0 16 16,-3-1 0-16,0 3 0 0,-1-2-32 0,-2 12-16 16,0-12 0-16,0 2 0 0,0 10-48 0,0 0-16 15,0 0 0-15,0 0 0 0,-7-12-160 0,7 12 0 0,0 0 0 0,-13-5 0 16,1 1-160-16,2 4-64 15,10 0-16-15,-12 5-9024 0,12-5-1808 0</inkml:trace>
          <inkml:trace contextRef="#ctx0" brushRef="#br0" timeOffset="-1321.16">109 53 7359 0,'0'0'656'0,"0"0"-528"0,-3-7-128 0,3 7 0 0,0 0 2192 0,0 0 416 16,-5-9 80-16,5 9 0 0,0-12-1696 0,0 12-352 15,0 0-64-15,0 0 0 0,1-11-272 0,-1 11-48 16,0 0-16-16,12-7 0 0,-12 7-240 0,14-5 144 0,-3 1-144 0,-11 4 128 16,16 4-128-16,-3 1 128 15,-13-5-128-15,17 10 128 0,-3 0 0 0,-2 4-128 16,-2 1 192-16,2 4-64 0,-6 1 16 0,3 0 0 15,-2 2 0-15,-1 2 0 0,-4 1-16 0,0 2 0 16,-2 2 0-16,-2-2 0 0,-1 0 16 0,-2 2 0 0,0-3 0 0,-4-1 0 16,-3 0 32-16,0-1 0 0,2-2 0 0,-2-2 0 15,-1 1 144-15,-1-3 48 0,1-1 0 0,-3-2 0 16,1-4 208-16,0 0 32 0,0-2 16 0,0-2 0 16,1-2 16-16,2-3 16 0,0-4 0 0,2 0 0 0,10 2-80 0,-12-2-32 15,12 2 0-15,0 0 0 0,-10-10 64 0,10 10 16 16,0 0 0-16,-5-13 0 0,2-4-176 0,1 2-16 15,4-1-16-15,1 1 0 16,2-2-224-16,4 0-32 0,1 0-16 0,3 0 0 0,3 2-144 0,-1 0 0 16,0 0 0-16,0 1 0 0,2 1 0 0,0 2-272 15,0 1 64-15,2 2 16 16,-1-1-1968-16,1 3-384 0,-2-1-80 0</inkml:trace>
        </inkml:traceGroup>
      </inkml:traceGroup>
    </inkml:traceGroup>
    <inkml:traceGroup>
      <inkml:annotationXML>
        <emma:emma xmlns:emma="http://www.w3.org/2003/04/emma" version="1.0">
          <emma:interpretation id="{D1AFE859-D669-4F3B-865E-525180A3E379}" emma:medium="tactile" emma:mode="ink">
            <msink:context xmlns:msink="http://schemas.microsoft.com/ink/2010/main" type="paragraph" rotatedBoundingBox="23484,5104 27084,4256 27326,5286 23727,6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D81D19-47AF-42F8-9F49-D1D408256BAF}" emma:medium="tactile" emma:mode="ink">
              <msink:context xmlns:msink="http://schemas.microsoft.com/ink/2010/main" type="line" rotatedBoundingBox="23484,5104 27084,4256 27326,5286 23727,6133"/>
            </emma:interpretation>
          </emma:emma>
        </inkml:annotationXML>
        <inkml:traceGroup>
          <inkml:annotationXML>
            <emma:emma xmlns:emma="http://www.w3.org/2003/04/emma" version="1.0">
              <emma:interpretation id="{992D0291-BDF6-4404-B9A3-4394C45B7A8E}" emma:medium="tactile" emma:mode="ink">
                <msink:context xmlns:msink="http://schemas.microsoft.com/ink/2010/main" type="inkWord" rotatedBoundingBox="23525,5089 25616,4978 25653,5669 23561,578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691">1365 936 10127 0,'0'0'448'0,"0"0"96"0,0 0-544 0,11-8 0 15,-11 8 0-15,10-9 0 0,-2 1 800 0,-8 8 48 16,7-10 16-16,-7 10 0 0,5-12-672 0,-5 12-192 16,0 0 0-16,0 0 128 0,-3-14 16 0,3 14 16 15,-7-10 0-15,7 10 0 0,-7-8 256 0,7 8 48 16,-12-7 16-16,2 4 0 0,10 3 144 0,-12-2 16 0,2 2 16 0,10 0 0 15,-14 3-144-15,3 2-16 0,-3 2-16 0,2 0 0 16,2 1-32-16,0 1-16 0,1 1 0 0,3 2 0 16,-4 1-64-16,1 1-16 0,1-2 0 0,-1 1 0 15,2-1-16-15,1 2 0 0,-1-1 0 0,2 1 0 16,0-1 80-16,0 1 16 0,-1 1 0 0,3 0 0 16,0-1-80-16,-1 1-16 0,1 0 0 0,1-1 0 15,2 1-48-15,2-3-16 0,0 0 0 0,1 0 0 16,-3-12 0-16,0 0 0 0,0 0 0 0,0 0 0 15,12 13 16-15,0-4 0 0,-12-9 0 0,15 5 0 16,-1-2 32-16,-1 1 0 0,-13-4 0 0,15 0 0 16,-15 0-64-16,16-2-16 0,-5 0 0 0,-11 2 0 15,14-12-112-15,-2 2 0 0,-2 4-128 0,0-1 192 16,-10 7-528 0,12-9-112-16,-12 9-32 0,10-8-8704 0,-10 8-1744 0</inkml:trace>
          <inkml:trace contextRef="#ctx0" brushRef="#br0" timeOffset="3924.03">1580 975 23263 0,'0'0'1024'0,"0"0"224"0,0 0-992 0,0 0-256 15,0 0 0-15,0 0 0 0,0 0 272 0,7 10 16 16,-7-10 0-16,5 9 0 0,-5-9-288 0,0 0 160 15,0 0-160-15,0 13 128 0,-1 1-128 0,-1-4 0 0,2-10 0 0,-5 14 0 16,-2-1 0-16,0-1 0 16,0 0 0-16,1-2 128 0,-1-1-128 0,0 2 0 0,0 6 0 0,2-6-176 15,5-11-176-15,-6 10-32 0,6-10-16 0</inkml:trace>
          <inkml:trace contextRef="#ctx0" brushRef="#br0" timeOffset="4453.83">1667 882 17503 0,'0'0'1552'0,"0"0"-1232"0,0 0-320 0,-12 5 0 0,12-5 1248 16,0 0 192-16,0 0 32 0,0 0 16 0,0 0-1136 0,0 0-224 16,0 0-128-16,0 0 128 15,0 0-448-15,0 0-64 0,0 0-32 0,10 10 0 16,-10-10-112-16,0 0-32 0,17 4 0 0,-2-2 0 0,-3-2 400 0,2 0 160 16,-1-4-128-16,-1 2 128 0,-12 2 0 0,14-6 0 15,-3-1 144-15,0 0-144 0,-3 0 304 0,-8 7-48 0,9-8-16 0,-9 8 0 16,6-10 16-16,-6 10 0 0,0 0 0 0,0 0 0 15,5-9-64-15,-5 9-16 16,0 0 0-16,0 0 0 0,0 0 0 0,0 0 0 0,0 0 0 0,0 0 0 0,0 0-176 0,0 0 0 16,0 0 0-16,4 12 0 15,-4-12 0-15,3 17 0 0,1-2 0 0,-1 2 0 16,2 0 0-16,-2 3 0 0,1 2 0 0,-1 2 0 16,1-2 0-16,-1 2 192 0,-1-5-32 15,-1 1 0-15,-1 0 48 0,0 2 16 0,-3-2 0 0,0 1 0 0,-1-3 32 0,-3-1 0 16,-1 0 0-16,-2-3 0 15,-2-4 80-15,0-2 32 0,-2 1 0 0,1-4 0 16,-2 0 272-16,1-2 48 0,1-4 16 0,-1 4 0 16,2 2 80-16,2 0 32 0,0-6 0 0,10 1 0 0,-12-2-352 15,12 2-64-15,-12 0-16 0,12 0 0 0,-8-5-208 0,8 5-48 0,0 0-128 0,0 0 192 32,0 0-192-32,-5-12-256 0,3 4 48 0,2 8-14512 15</inkml:trace>
          <inkml:trace contextRef="#ctx0" brushRef="#br0" timeOffset="2440.02">-192 1031 4607 0,'0'0'400'0,"0"0"-400"16,-12-3 0-16,0-1 0 15,12 4 2432-15,-12-3 416 0,12 3 80 0,0 0 16 0,-13-5-2160 0,13 5-416 16,0 0-96-16,0 0-16 15,-9-9-32-15,9 9-16 0,0 0 0 0,0 0 0 0,0 0 112 16,0 0 32-16,0 0 0 0,9-10 0 16,-1 2 16-16,-8 8 0 0,15-4 0 0,0 3 0 15,2 1-112-15,2 1 0 0,0 1-16 0,1 2 0 16,2 1-48-16,0 0-16 0,0 0 0 0,-2 2 0 0,2 4 0 0,0 0 0 16,-1-3 0-16,-1 2 0 0,-1 4 0 0,-2-1 0 15,-2 1 0-15,-2-1 0 0,1 3-48 0,-2 1-128 16,-4 1 192-16,1-1-64 0,-4-3 32 0,-2 1 0 15,-3 0 0-15,0-1 0 0,-2-1 48 0,-1-1 16 16,3-12 0-16,-8 15 0 0,-3-3 48 0,1-2 16 0,0-1 0 0,-2-1 0 16,0 1 128-16,-1-2 32 15,-1 1 0-15,2-3 0 0,-1-3 128 0,-1-2 48 16,1 0 0-16,-1-2 0 0,1-1 0 0,-1-2 0 16,-1-4 0-16,3 2 0 0,12 7-96 0,0 0-16 15,-13-8 0-15,4 1 0 0,9 7-112 0,-7-10-16 0,7 10-16 0,-3-14 0 16,1 1-112-16,2 13 0 0,0 0-16 0,7-14 0 15,0-4-112-15,1 2-128 0,1 5 176 0,1-1-176 16,3 0 0-16,-1 2 0 16,-2 1 0-16,4 1 0 0,0 1 0 0,1 0 0 0,2 0 0 0,0 2 0 31,0 0-640-31,-1 2-16 0,3 0-16 0,0-1 0 16,-1-1-2336-16,-1-2-448 0,0 1-112 0</inkml:trace>
          <inkml:trace contextRef="#ctx0" brushRef="#br0" timeOffset="951.61">-233 764 3679 0,'0'0'160'0,"0"0"32"0,0 0-192 0,0 0 0 16,0 0 0-16,0 0 0 0,0 0 2624 0,0 0 496 15,0 0 80-15,0 0 32 0,0 0-2112 0,0 0-416 0,14 8-96 0,1-4-16 16,0-4-96-16,5 0-32 0,4-2 0 16,3 2 0-16,5-2-32 0,4 2-16 0,3-2 0 0,3 1 0 15,2-1 48-15,4-1 16 0,1-1 0 0,5 4 0 16,3-1 96-16,4-1 32 0,2 2 0 0,1 0 0 16,4 0-32-16,-2 0-16 0,-3-2 0 0,-4 1 0 15,-6-5-112-15,-4 3-32 0,-5-2 0 0,0 2 0 16,-4-1-16-16,-1 3 0 0,-2-1 0 0,-4 0 0 15,-5-1 176-15,0 1 48 0,-5 0 0 0,-2 4 0 16,-3-2 16-16,-1 0 16 0,0-2 0 0,-2 4 0 16,-1 0-272-16,-14-2-64 0,0 0-16 0,0 0 0 0,13 5-128 0,-13-5-32 15,0 0 0-15,0 0 0 16,0 0-144-16,0 0 0 0,0 0 144 0,-10 10-144 31,0-2-1248-31,0-1-320 0,-2-3-64 0</inkml:trace>
          <inkml:trace contextRef="#ctx0" brushRef="#br0" timeOffset="3117.17">437 1063 3679 0,'0'0'320'0,"0"0"-320"0,0 0 0 0,0 0 0 0,-3-8 3232 0,3 8 576 16,0 0 112-16,0 0 32 0,-2-12-2704 0,2 12-544 16,0 0-96-16,0-8-32 0,0 8-400 0,0 0-176 15,-1-11 128-15,1 11-128 0,0 0 192 0,0 0-32 0,0 0-16 0,0 0 0 16,0 0 272-16,0 0 48 0,0 0 16 0,0 0 0 16,-12 4-224-16,12-4-32 0,-10 13-16 0,3 1 0 0,2-1-80 0,1 1 0 15,-1 1-128-15,2 2 192 16,0 0-192-16,1 0 128 0,-1 2-128 0,1-4 0 15,2-15 128-15,-2 17-128 0,0 0 0 0,2-2 0 16,0-15 128-16,4 14-128 0,-4-14 0 0,5 15 0 16,0-2 128-16,-5-13-128 0,0 0 0 0,0 0 0 15,15 12 192-15,0-3-64 0,-1-6-128 0,0-1 192 16,-1-2-32-16,1 0-16 0,-1-2 0 0,4-1 0 0,-2-4 16 0,2 0 0 16,0-1 0-16,0-1 0 0,-2-3-32 0,1 0-128 15,-1-3 192-15,0 5-64 16,-3 2-128-16,-2-3 192 0,-1 0-192 0,-1 2 192 0,-8 9-192 0,0 0 0 15,0 0 144-15,10-8-144 16,-3-6 0-16,-7 14 128 0,0 0-128 0,0 0 0 0,0 0 0 0,0 0 0 0,0 0 0 0,5 19-128 31,-2-2 128-31,1 0 0 0,-2-2-144 0,-2 0 144 16,0 2 0-16,0-2 0 0,1 0-144 0,-1 1 144 16,-1-3 0-16,1 1 0 0,1-1 0 0,3-1 0 0,-4-12 0 15,0 0 0-15,0 0 0 0,0 0 0 0,8 21 0 0,1-6 0 16,-9-15 0-16,0 0 0 0,15 10 0 0,-15-10 0 15,13 5 0-15,1-3 0 0,-1-4 0 0,-13 2 128 16,16-3-128-16,-1-4 0 0,-2-3 272 0,-1-2-32 16,-2 0-16-16,1 0 0 0,-1-1 32 0,0-3 16 15,0 1 0-15,-1-2 0 0,-1 2 48 0,1 1 0 16,-1 3 0-16,2-1 0 0,-3-2-32 0,1 2 0 16,-8 12 0-16,11-13 0 0,-5-2-96 0,1 1-32 0,0 0 0 0,0 4 0 15,-7 10-160-15,0 0 0 0,5-13 144 0,1 4-144 16,-6 9 0-16,0 0-256 15,0 0 32-15,0 0-13424 0</inkml:trace>
        </inkml:traceGroup>
        <inkml:traceGroup>
          <inkml:annotationXML>
            <emma:emma xmlns:emma="http://www.w3.org/2003/04/emma" version="1.0">
              <emma:interpretation id="{FD39923E-6154-46D3-9A00-1E1D9E6D374C}" emma:medium="tactile" emma:mode="ink">
                <msink:context xmlns:msink="http://schemas.microsoft.com/ink/2010/main" type="inkWord" rotatedBoundingBox="26033,5001 26353,4925 26400,5125 26080,520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054.16">2324 798 10127 0,'0'0'448'0,"-12"1"96"0,0 3-544 0,0-3 0 15,12-1 0-15,-12 2 0 0,12-2 3344 0,0 0 560 16,0 0 128-16,0 0 0 0,0 0-2784 0,0 0-560 0,0 0-112 0,0 0-32 15,0 0-176-15,0 0-48 0,0 0 0 0,0 0 0 16,16-2 64-16,0 2 16 0,3 2 0 0,5-4 0 16,3 1-208-16,2 1-32 0,3 0-16 0,2 0 0 31,0-2-848-31,1 2-192 0,-1 0-16 0,2 0-16 0</inkml:trace>
          <inkml:trace contextRef="#ctx0" brushRef="#br0" timeOffset="4826.89">2317 681 19343 0,'0'0'1728'0,"0"0"-1392"0,0 0-336 0,0 0 0 16,0-9 2304-16,0 9 384 0,0 0 64 0,0 0 32 16,15-8-1824-16,-1 1-384 0,-1 2-64 0,2 0 0 15,1 5-384-15,-3 0-128 0,1-2 0 0,-1 2 0 0,1 0 0 0,-1 4-160 16,1 1 0-16,0-2 0 16,-14-3-1312-16,18 3-256 15,-3 1-48-15,-1-1-10064 0</inkml:trace>
        </inkml:traceGroup>
        <inkml:traceGroup>
          <inkml:annotationXML>
            <emma:emma xmlns:emma="http://www.w3.org/2003/04/emma" version="1.0">
              <emma:interpretation id="{9210FEC8-8D1B-4F0C-A580-C286F15415E9}" emma:medium="tactile" emma:mode="ink">
                <msink:context xmlns:msink="http://schemas.microsoft.com/ink/2010/main" type="inkWord" rotatedBoundingBox="26451,4532 27112,4376 27326,5286 26665,5441"/>
              </emma:interpretation>
              <emma:one-of disjunction-type="recognition" id="oneOf3">
                <emma:interpretation id="interp7" emma:lang="" emma:confidence="0.5">
                  <emma:literal>?</emma:literal>
                </emma:interpretation>
                <emma:interpretation id="interp8" emma:lang="" emma:confidence="0">
                  <emma:literal>?.</emma:literal>
                </emma:interpretation>
                <emma:interpretation id="interp9" emma:lang="" emma:confidence="0">
                  <emma:literal>?:</emma:literal>
                </emma:interpretation>
                <emma:interpretation id="interp10" emma:lang="" emma:confidence="0">
                  <emma:literal>?/</emma:literal>
                </emma:interpretation>
                <emma:interpretation id="interp11" emma:lang="" emma:confidence="0">
                  <emma:literal>?e</emma:literal>
                </emma:interpretation>
              </emma:one-of>
            </emma:emma>
          </inkml:annotationXML>
          <inkml:trace contextRef="#ctx0" brushRef="#br0" timeOffset="6138.91">2886 1112 35647 0,'-12'-8'1584'0,"12"8"320"0,0 0-1520 0,0 0-384 15,0 0 0-15,0 0 0 0,0 0 384 0,15 0 16 16,2 2 0-16,2-2-11200 15,1-4-2240-15</inkml:trace>
          <inkml:trace contextRef="#ctx0" brushRef="#br0" timeOffset="5969.84">3053 276 2751 0,'0'0'128'0,"-8"-8"16"0,0-4-144 0,1 3 0 16,2 1 0-16,5 8 0 0,-7-12 4480 0,2 3 848 15,5 9 176-15,-2-13 48 0,0-2-4016 0,1 1-816 0,-3 1-144 0,4 13-48 0,5-12-304 0,-5 12-64 16,7-12-16-16,3 3 0 15,2 3-16-15,3-1-128 0,4 2 192 0,1 1-64 16,2 1-128-16,2 1 0 0,2 2 0 0,-1 2 0 16,0 0 0-16,1 1 0 15,-4 0 0-15,-2 4 0 0,-3 2 0 0,-2 3 128 16,-1-1-128-16,-1 3 0 0,-3 0 128 0,-3 1-128 16,-3 2 128-16,-3 0-128 0,-2 0 192 0,-4 1-64 0,-4 1 0 0,1-2 0 15,-3 0 112-15,0 0 16 0,-1 0 0 0,-2-2 0 0,-1-3 48 0,-2-1 16 0,0 1 0 16,0-2 0-1,2 1 128-15,0-3 16 0,-2 1 16 0,2-3 0 16,1 1 48-16,0 0 16 0,1 0 0 0,-1-1 0 16,1 3-48-16,3-2-16 0,1-1 0 0,9-6 0 15,0 0-192-15,0 0-32 0,-7 14-16 0,2-4 0 0,5-10-240 0,0 0 128 16,0 0-128-16,-3 14 0 16,1-2 0-16,2-1 0 0,0-11 0 0,9 17 0 0,-1 0 0 0,2 2-208 15,0 3 16-15,1-3 0 16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24.93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context xml:id="ctx1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Group>
    <inkml:annotationXML>
      <emma:emma xmlns:emma="http://www.w3.org/2003/04/emma" version="1.0">
        <emma:interpretation id="{68AFDC0E-AD9F-421B-9887-7B81A101E228}" emma:medium="tactile" emma:mode="ink">
          <msink:context xmlns:msink="http://schemas.microsoft.com/ink/2010/main" type="writingRegion" rotatedBoundingBox="20584,9010 24249,5368 25675,6802 22010,10444"/>
        </emma:interpretation>
      </emma:emma>
    </inkml:annotationXML>
    <inkml:traceGroup>
      <inkml:annotationXML>
        <emma:emma xmlns:emma="http://www.w3.org/2003/04/emma" version="1.0">
          <emma:interpretation id="{34DAEA5D-0EE7-424A-BE6B-4D2FA3B93BE4}" emma:medium="tactile" emma:mode="ink">
            <msink:context xmlns:msink="http://schemas.microsoft.com/ink/2010/main" type="paragraph" rotatedBoundingBox="20584,9010 24249,5368 25675,6802 22010,10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765440-255D-4DA0-96C5-7998F4364674}" emma:medium="tactile" emma:mode="ink">
              <msink:context xmlns:msink="http://schemas.microsoft.com/ink/2010/main" type="line" rotatedBoundingBox="20584,9010 24249,5368 25675,6802 22010,10444"/>
            </emma:interpretation>
          </emma:emma>
        </inkml:annotationXML>
        <inkml:traceGroup>
          <inkml:annotationXML>
            <emma:emma xmlns:emma="http://www.w3.org/2003/04/emma" version="1.0">
              <emma:interpretation id="{CA496B96-727D-4470-9B05-908E88CFECF5}" emma:medium="tactile" emma:mode="ink">
                <msink:context xmlns:msink="http://schemas.microsoft.com/ink/2010/main" type="inkWord" rotatedBoundingBox="21445,9876 22459,8868 23024,9436 22010,10444">
                  <msink:destinationLink direction="with" ref="{4C76B9E0-5216-4DE7-88AB-A797A7C6B128}"/>
                  <msink:destinationLink direction="with" ref="{71AC1E86-F1C5-4092-9DDE-8B54FDFD8B00}"/>
                </msink:context>
              </emma:interpretation>
              <emma:one-of disjunction-type="recognition" id="oneOf0">
                <emma:interpretation id="interp0" emma:lang="" emma:confidence="0.5">
                  <emma:literal>CE8</emma:literal>
                </emma:interpretation>
                <emma:interpretation id="interp1" emma:lang="" emma:confidence="0.5">
                  <emma:literal>28</emma:literal>
                </emma:interpretation>
                <emma:interpretation id="interp2" emma:lang="" emma:confidence="0">
                  <emma:literal>CE5</emma:literal>
                </emma:interpretation>
                <emma:interpretation id="interp3" emma:lang="" emma:confidence="0">
                  <emma:literal>EE8</emma:literal>
                </emma:interpretation>
                <emma:interpretation id="interp4" emma:lang="" emma:confidence="0">
                  <emma:literal>SE8</emma:literal>
                </emma:interpretation>
              </emma:one-of>
            </emma:emma>
          </inkml:annotationXML>
          <inkml:trace contextRef="#ctx0" brushRef="#br0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      <inkml:trace contextRef="#ctx0" brushRef="#br0" timeOffset="-250.74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      <inkml:trace contextRef="#ctx0" brushRef="#br0" timeOffset="584.09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      <inkml:trace contextRef="#ctx0" brushRef="#br0" timeOffset="1842.92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      <inkml:trace contextRef="#ctx0" brushRef="#br0" timeOffset="1122.85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      <inkml:trace contextRef="#ctx0" brushRef="#br0" timeOffset="2541.89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      <inkml:trace contextRef="#ctx0" brushRef="#br0" timeOffset="3730.69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    </inkml:traceGroup>
        <inkml:traceGroup>
          <inkml:annotationXML>
            <emma:emma xmlns:emma="http://www.w3.org/2003/04/emma" version="1.0">
              <emma:interpretation id="{9F185920-4837-458C-BB9B-7A1C9505A302}" emma:medium="tactile" emma:mode="ink">
                <msink:context xmlns:msink="http://schemas.microsoft.com/ink/2010/main" type="inkWord" rotatedBoundingBox="21880,7722 21891,7711 21902,7722 21891,7734"/>
              </emma:interpretation>
            </emma:emma>
          </inkml:annotationXML>
          <inkml:trace contextRef="#ctx1" brushRef="#br0">-7176-1603 0</inkml:trace>
        </inkml:traceGroup>
        <inkml:traceGroup>
          <inkml:annotationXML>
            <emma:emma xmlns:emma="http://www.w3.org/2003/04/emma" version="1.0">
              <emma:interpretation id="{57AA2843-6981-4BDF-88EF-F47AC42CF17D}" emma:medium="tactile" emma:mode="ink">
                <msink:context xmlns:msink="http://schemas.microsoft.com/ink/2010/main" type="inkWord" rotatedBoundingBox="24122,7005 25004,6128 25646,6774 24764,7651">
                  <msink:destinationLink direction="with" ref="{FD417904-55C8-4EFC-ACD2-325B68D73508}"/>
                  <msink:destinationLink direction="from" ref="{72B179B8-ECF6-4688-AC9E-5F384AAE4A7B}"/>
                  <msink:destinationLink direction="with" ref="{EE4F087C-3A93-421F-8937-1C525032CEFF}"/>
                </msink:context>
              </emma:interpretation>
              <emma:one-of disjunction-type="recognition" id="oneOf1">
                <emma:interpretation id="interp5" emma:lang="" emma:confidence="1">
                  <emma:literal>WC3)</emma:literal>
                </emma:interpretation>
                <emma:interpretation id="interp6" emma:lang="" emma:confidence="0">
                  <emma:literal>WC3]</emma:literal>
                </emma:interpretation>
                <emma:interpretation id="interp7" emma:lang="" emma:confidence="0">
                  <emma:literal>WC3D</emma:literal>
                </emma:interpretation>
                <emma:interpretation id="interp8" emma:lang="" emma:confidence="0">
                  <emma:literal>WC3J</emma:literal>
                </emma:interpretation>
                <emma:interpretation id="interp9" emma:lang="" emma:confidence="0">
                  <emma:literal>WC3</emma:literal>
                </emma:interpretation>
              </emma:one-of>
            </emma:emma>
          </inkml:annotationXML>
          <inkml:trace contextRef="#ctx0" brushRef="#br0" timeOffset="-13640.43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      <inkml:trace contextRef="#ctx0" brushRef="#br0" timeOffset="-13037.52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-12289.13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  <inkml:trace contextRef="#ctx0" brushRef="#br0" timeOffset="-11820.82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</inkml:traceGroup>
      </inkml:traceGroup>
    </inkml:traceGroup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33.7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F270A111-C9C6-45A3-89F1-97F0FF13AB52}" emma:medium="tactile" emma:mode="ink">
          <msink:context xmlns:msink="http://schemas.microsoft.com/ink/2010/main" type="writingRegion" rotatedBoundingBox="21249,9915 29242,8331 29910,11706 21917,13289"/>
        </emma:interpretation>
      </emma:emma>
    </inkml:annotationXML>
    <inkml:traceGroup>
      <inkml:annotationXML>
        <emma:emma xmlns:emma="http://www.w3.org/2003/04/emma" version="1.0">
          <emma:interpretation id="{733B417D-8089-430F-88F2-547B52CDC99E}" emma:medium="tactile" emma:mode="ink">
            <msink:context xmlns:msink="http://schemas.microsoft.com/ink/2010/main" type="paragraph" rotatedBoundingBox="24257,9010 29506,8841 29549,10174 24300,103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C478C8-AC2B-4B7B-9482-3E2A7BA2EFD7}" emma:medium="tactile" emma:mode="ink">
              <msink:context xmlns:msink="http://schemas.microsoft.com/ink/2010/main" type="line" rotatedBoundingBox="24257,9010 29506,8841 29549,10174 24300,10343"/>
            </emma:interpretation>
          </emma:emma>
        </inkml:annotationXML>
        <inkml:traceGroup>
          <inkml:annotationXML>
            <emma:emma xmlns:emma="http://www.w3.org/2003/04/emma" version="1.0">
              <emma:interpretation id="{A4506C17-7120-4FDE-A45C-6BD453C29509}" emma:medium="tactile" emma:mode="ink">
                <msink:context xmlns:msink="http://schemas.microsoft.com/ink/2010/main" type="inkWord" rotatedBoundingBox="24262,9158 25430,9120 25465,10193 24296,1023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        <inkml:trace contextRef="#ctx0" brushRef="#br0" timeOffset="368.15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        <inkml:trace contextRef="#ctx0" brushRef="#br0" timeOffset="-5193.41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        <inkml:trace contextRef="#ctx0" brushRef="#br0" timeOffset="-1306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        <inkml:trace contextRef="#ctx0" brushRef="#br0" timeOffset="-1083.31">-2185 445 5519 0,'0'0'496'0,"16"0"-496"31,-16 0 0-31,17-7 0 0,2 6 2320 0,2-3 368 0,4-1 80 0,-1 3 16 0,-1-1-1296 0,0 1-256 16,-1 2-48-16,1-2-16 0,0 0-528 0,0 2-96 16,-2 0-32-1,0 0 0-15,-2-1-240 0,-2 1-48 16,-3 0-16-16,2-4-10016 0</inkml:trace>
        </inkml:traceGroup>
        <inkml:traceGroup>
          <inkml:annotationXML>
            <emma:emma xmlns:emma="http://www.w3.org/2003/04/emma" version="1.0">
              <emma:interpretation id="{A43C0CF0-2393-4255-910E-272E007C5F6F}" emma:medium="tactile" emma:mode="ink">
                <msink:context xmlns:msink="http://schemas.microsoft.com/ink/2010/main" type="inkWord" rotatedBoundingBox="26759,8929 29506,8841 29549,10174 26802,10262">
                  <msink:destinationLink direction="with" ref="{FD417904-55C8-4EFC-ACD2-325B68D73508}"/>
                </msink:context>
              </emma:interpretation>
              <emma:one-of disjunction-type="recognition" id="oneOf1">
                <emma:interpretation id="interp1" emma:lang="" emma:confidence="0">
                  <emma:literal>y</emma:literal>
                </emma:interpretation>
                <emma:interpretation id="interp2" emma:lang="" emma:confidence="0">
                  <emma:literal>]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j</emma:literal>
                </emma:interpretation>
                <emma:interpretation id="interp5" emma:lang="" emma:confidence="0">
                  <emma:literal>5</emma:literal>
                </emma:interpretation>
              </emma:one-of>
            </emma:emma>
          </inkml:annotationXML>
          <inkml:trace contextRef="#ctx0" brushRef="#br0" timeOffset="-509.63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        <inkml:trace contextRef="#ctx0" brushRef="#br0" timeOffset="-19272.59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        <inkml:trace contextRef="#ctx0" brushRef="#br0" timeOffset="-18469.18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          <inkml:trace contextRef="#ctx0" brushRef="#br0" timeOffset="24636.26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        <inkml:trace contextRef="#ctx0" brushRef="#br0" timeOffset="24067.04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        <inkml:trace contextRef="#ctx0" brushRef="#br0" timeOffset="25204.36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        <inkml:trace contextRef="#ctx0" brushRef="#br0" timeOffset="25574.77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        <inkml:trace contextRef="#ctx0" brushRef="#br0" timeOffset="23294.3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      </inkml:traceGroup>
      </inkml:traceGroup>
    </inkml:traceGroup>
    <inkml:traceGroup>
      <inkml:annotationXML>
        <emma:emma xmlns:emma="http://www.w3.org/2003/04/emma" version="1.0">
          <emma:interpretation id="{56C5816E-04B9-4B17-9F42-7FBC398A825A}" emma:medium="tactile" emma:mode="ink">
            <msink:context xmlns:msink="http://schemas.microsoft.com/ink/2010/main" type="paragraph" rotatedBoundingBox="21897,11917 26857,10055 27232,11054 22272,12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854D69-81F5-41F2-BE39-DEA1E7225114}" emma:medium="tactile" emma:mode="ink">
              <msink:context xmlns:msink="http://schemas.microsoft.com/ink/2010/main" type="line" rotatedBoundingBox="21897,11917 26857,10055 27232,11054 22272,12916"/>
            </emma:interpretation>
          </emma:emma>
        </inkml:annotationXML>
        <inkml:traceGroup>
          <inkml:annotationXML>
            <emma:emma xmlns:emma="http://www.w3.org/2003/04/emma" version="1.0">
              <emma:interpretation id="{22F6F233-4FDA-4E69-9E76-412FEBCB32F5}" emma:medium="tactile" emma:mode="ink">
                <msink:context xmlns:msink="http://schemas.microsoft.com/ink/2010/main" type="inkWord" rotatedBoundingBox="21930,12006 22791,11683 22990,12213 22129,12536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85903.65">-6626 2627 2751 0,'0'0'256'0,"0"0"-256"0,0 0 0 0,0 0 0 16,0 0 2992-16,0 0 544 0,0 0 112 0,0 0 32 16,0 0-2336-16,0 0-448 0,0 0-112 0,0 0-16 15,0 0-384-15,0 0-96 0,0 0-16 0,0 0 0 16,9 14-32-16,-9-14-16 0,10 10 0 0,0-2 0 15,2-1-16-15,0-2 0 0,-2-1 0 0,2 2 0 0,-12-6-16 0,17 4-16 0,-2-4 0 0,0-2 0 16,0 0-32-16,-1-1 0 16,-1 0 0-16,1-3 0 0,-14 6 48 0,17-5 16 15,-2-1 0-15,-1-1 0 0,-1-2 16 0,-3 1 0 16,-10 8 0-16,10-12 0 0,-1 0 48 0,-2 4 16 16,-7 8 0-16,5-12 0 0,-5 12 32 0,3-14 0 15,-3 2 0-15,0 4 0 0,0 8-144 0,0 0-32 16,-3-12 0-16,3 12 0 0,0 0 0 0,0 0 0 15,0 0 0-15,0 0 0 0,0 0-144 0,0 0 0 0,0 0 0 0,0 0 128 16,-12 5-128-16,3 4 0 0,3 1 0 0,1 3-176 16,0 3 176-16,3 1-160 0,0 1 160 0,0 6-160 0,2 1 160 0,0 1 0 0,0-1 0 31,0 1-128-31,-1 1 128 0,-4 0 0 0,0 0 0 16,-2-4 0-16,-2-2 0 0,1-1 0 0,-2 2 0 0,-2-2 0 15,0-3 0-15,0-1 128 0,0-3-128 0,0-1 0 16,1 0 0-16,0-5 144 0,11-7-144 0,-13 1 0 15,-1-1 256-15,14 0-48 0,-15 0-16 0,15 0 0 16,-13-6 32-16,2-3 0 0,11 9 0 0,-8-13 0 16,3-1-80-16,3 2-16 0,1-1 0 0,1 1 0 15,0 12-128-15,0 0 0 0,5-15 0 0,1 1 128 16,-6 14-128-16,9-12 0 0,-9 12 0 0,10-10 0 16,-10 10 0-16,10-7-144 0,-10 7 144 0,14-3 0 15,-14 3-128-15,15-2 128 0,-2 4 0 0,1 3 0 16,-2 2-176-16,-12-7 176 0,13 8-160 0,1 1 160 0,-2-1 0 15,0 2 0-15,0 0 0 0,1-1 0 0,-1-2 0 0,1-1-144 16,1 1 144-16,0 0 0 0,-1-4 0 0,1-3 0 16,-1-3 0-16,1 1 0 0,-1 2 0 0,1-3 0 15,-1-6 128-15,1 3-128 0,-1-1 192 0,3 0-48 16,-3-1 0-16,1-3 0 0,-1-4 80 0,1 2 16 16,-1 1 0-16,-1 0 0 0,-2 0 80 0,1 0 0 15,-3 0 16-15,-1 2 0 0,-2 2-96 0,-5 8-32 16,5-10 0-16,-5 10 0 0,0 0-208 0,0 0 128 15,0 0-128-15,0 0 0 0,0 0 0 0,0 0-288 0,0 0 32 0,0 0-9136 16,-12 10-1824 0</inkml:trace>
          <inkml:trace contextRef="#ctx0" brushRef="#br1" timeOffset="-87483.65">-7120 2710 11919 0,'0'0'512'0,"0"0"128"0,0 0-512 0,0 0-128 15,0 0 0-15,0 0 0 0,0 0 944 0,0 0 144 0,3-24 48 0,-3 24 0 16,12-8-464-16,-12 8-96 0,12-7 0 0,0 5-16 0,-12 2-128 0,17-1-32 16,-2-3 0-16,0 6 0 0,0-2-64 15,2 2-16-15,0 1 0 0,-2 2 0 16,1 2-64-16,-3 3 0 0,1-1-16 0,-2 2 0 0,-2 1-64 15,2 5-16-15,-1 2 0 0,0 1 0 0,-1 2-32 0,0 2 0 16,-2 0 0-16,1-4 0 16,-2 0 0-16,-1 2 0 0,-1-3 0 0,-3-2 0 0,-2 0-128 0,-2-2 0 15,-3-1 0-15,0-3 0 0,-1 0 240 0,-1 0 16 16,7-11 0-16,-10 9 0 16,-1-4 16-16,11-5 16 0,-13 3 0 0,1-3 0 15,0-3 480-15,2 0 80 0,10 3 32 0,-14-4 0 0,3-1 16 0,0-2 0 16,3-3 0-16,1 3 0 0,7 7-256 0,0 0-32 0,-8-15-16 0,1 3 0 15,7 12-144-15,0 0-16 16,-7-15-16-16,4 2 0 0,3 13-256 0,-4-12-160 16,4 12 192-16,0 0-192 0,0 0 0 0,0-10 0 15,2-2 0-15,-2 12 0 0,0 0-304 0,0 0-64 16,0 0-16-16,0 0-9808 16,15 0-1968-16</inkml:trace>
        </inkml:traceGroup>
        <inkml:traceGroup>
          <inkml:annotationXML>
            <emma:emma xmlns:emma="http://www.w3.org/2003/04/emma" version="1.0">
              <emma:interpretation id="{5C9ABDDB-AA9C-4879-B096-ECEFBD517A17}" emma:medium="tactile" emma:mode="ink">
                <msink:context xmlns:msink="http://schemas.microsoft.com/ink/2010/main" type="inkWord" rotatedBoundingBox="24347,10997 26857,10055 27232,11054 24722,11996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9863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        <inkml:trace contextRef="#ctx0" brushRef="#br0" timeOffset="30375.76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        <inkml:trace contextRef="#ctx0" brushRef="#br0" timeOffset="28900.09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        <inkml:trace contextRef="#ctx0" brushRef="#br0" timeOffset="31012.26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          <inkml:trace contextRef="#ctx0" brushRef="#br0" timeOffset="26999.04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        </inkml:traceGroup>
      </inkml:traceGroup>
    </inkml:traceGroup>
    <inkml:traceGroup>
      <inkml:annotationXML>
        <emma:emma xmlns:emma="http://www.w3.org/2003/04/emma" version="1.0">
          <emma:interpretation id="{5A6EFF19-F4DE-4EE7-84B3-B11ABB113CE5}" emma:medium="tactile" emma:mode="ink">
            <msink:context xmlns:msink="http://schemas.microsoft.com/ink/2010/main" type="paragraph" rotatedBoundingBox="21784,12619 25066,11969 25199,12639 21917,13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2067AC-F1DD-4CB1-970D-40722370339F}" emma:medium="tactile" emma:mode="ink">
              <msink:context xmlns:msink="http://schemas.microsoft.com/ink/2010/main" type="line" rotatedBoundingBox="21784,12619 25066,11969 25199,12639 21917,13289"/>
            </emma:interpretation>
          </emma:emma>
        </inkml:annotationXML>
        <inkml:traceGroup>
          <inkml:annotationXML>
            <emma:emma xmlns:emma="http://www.w3.org/2003/04/emma" version="1.0">
              <emma:interpretation id="{96B70858-0F0F-4161-B6A7-EFA68B4E2701}" emma:medium="tactile" emma:mode="ink">
                <msink:context xmlns:msink="http://schemas.microsoft.com/ink/2010/main" type="inkWord" rotatedBoundingBox="21784,12619 24366,12108 24495,12758 21913,13269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1" timeOffset="-82953.65">-6094 3440 4607 0,'0'0'400'0,"0"0"-400"0,0 0 0 0,0 0 0 15,0 0 2240-15,1-10 352 0,-1 10 80 0,0 0 16 16,0 0-1216-16,0 0-256 0,2-12-32 0,0 3-16 0,-2 9-32 0,0 0-16 16,0 0 0-16,0 0 0 0,0 0-352 0,0 0-80 15,0 0-16-15,0 0 0 0,0 0-272 0,0 0-48 16,7 11-16-16,-1-1 0 0,-1 2-64 0,-1 1-16 15,-1 4 0-15,-1-2 0 0,0 2-32 0,-2-2-16 16,0-1 0-16,0 1 0 0,0 0-80 0,0 1 0 0,1 1-128 0,-1-4 192 16,0-13-64-16,-1 14 0 0,1-2-128 0,0-12 192 15,0 0-64-15,0 0-128 0,0 0 176 0,0 0-176 16,0 0 256-16,0 0-48 0,0 0-16 0,0 0 0 16,0 0 192-16,0 0 16 0,0 0 16 0,0 0 0 15,0 0-128-15,8-14-32 0,2 0 0 0,-1 4 0 16,-3-3-96-16,3 1-32 0,-2 0 0 0,1 2 0 15,1-2-128-15,-1 2 0 0,2 1 0 0,2-1 0 16,0 4 0-16,2 0 0 0,-1 1 0 0,1 4 0 16,-1 1 0-16,1 1 0 0,-1 3-176 0,1 3 176 15,-2-1-128-15,0 3 128 0,-1-1-128 0,0 2 128 16,-1 1 0-16,-10-11-128 0,10 15 128 0,-3-2 0 0,-2-1 0 0,-5-12 0 16,0 0 0-16,1 17 0 15,-2-2 0-15,1-3 0 0,0-12 0 0,0 0 0 16,-7 12 0-16,0-2 144 0,-1 0-144 0,-1-1 0 15,9-9 208-15,-12 7-64 0,1-1-16 0,-1-1 0 0,12-5 32 0,-14 2 0 16,4-2 0-16,-2 0 0 0,-1 5 0 0,1-3 0 16,12-2 0-16,-14 2 0 0,1-1-32 0,1 3 0 15,0-1 0-15,12-3 0 0,-15-2-128 0,1 1 160 16,1-1-160-16,-1 0 160 0,0-1-160 0,-1-2 0 16,-3-2 0-16,-1 2 0 15,2 0-2720-15,0-4-480 0,-8-13-80 0,4 7-32 0</inkml:trace>
          <inkml:trace contextRef="#ctx0" brushRef="#br1" timeOffset="-82223.65">-5630 3274 3679 0,'0'0'160'0,"0"0"32"16,0 0-192-16,0 0 0 0,0 0 0 0,0 0 0 0,0 0 1600 0,0 0 256 16,0 0 64-16,0 0 16 0,0 0-1584 0,0 0-352 0,0 0 0 0,0 0 0 31,0 0 0-31,0 0 0 0,0 0 0 0,0 0-144 16,0 0 144-16,0 0 192 0,0 0-32 0,0 0-16 15,0 0 304-15,0 0 64 0,0 0 16 0,0 0 0 0,0 0 320 0,0 0 64 16,0 0 16-16,0 0 0 0,0 0-160 0,0 0-48 15,0 0 0-15,0 0 0 0,0 0-240 0,-12 2-48 16,12-2-16-16,0 0 0 0,-14 0-80 0,14 0-16 16,-12-5 0-16,4 1 0 0,8 4 80 0,0 0 16 15,-12-2 0-15,12 2 0 0,-12-1 128 0,12 1 32 16,0 0 0-16,-10-2 0 0,10 2-176 0,-10-2-16 16,10 2-16-16,0 0 0 0,0 0-144 0,0 0-32 15,-12 2 0-15,12-2 0 0,0 0-192 0,0 0 176 16,0 0-176-16,-8 9 160 0,8-9-160 0,0 0 0 15,-7 11 0-15,7-11 128 0,0 0-128 0,-5 14 0 16,3-4 0-16,0 2 0 0,2-12 160 0,0 0-160 16,0 0 192-16,0 17-192 0,0 0 192 0,0-2-192 15,0-15 192-15,2 19-192 0,0-2 288 0,-1-4-48 16,-1-13-16-16,0 0 0 0,6 15 32 0,-6-15 0 0,5 16 0 0,0-3 0 16,-5-13 48-16,0 0 16 0,0 0 0 0,0 0 0 15,0 0-32-15,0 0 0 0,6 14 0 0,-6-14 0 16,0 0 32-16,0 0 0 0,0 0 0 0,12 7 0 15,-12-7 0-15,16 3 0 0,-3-1 0 0,-13-2 0 16,14 0-112-16,-14 0-16 0,13 0 0 0,-13 0 0 0,0 0-192 16,14 0 176-16,-14 0-176 0,0 0 160 0,0 0-160 0,0 0 0 15,0 0 0-15,0 0 0 0,0 0-144 0,0 0-112 16,0 0-32-16,0 0-15136 16</inkml:trace>
          <inkml:trace contextRef="#ctx0" brushRef="#br1" timeOffset="-81983.65">-5507 3303 19343 0,'0'0'1728'0,"0"0"-1392"16,0 0-336-16,0 0 0 0,0 0 1568 0,0 0 240 15,0 0 48-15,0 0 16 0,0 0-1280 0,0 0-256 16,0 0-48-16,0 0-16 0,7 13-96 0,-7-13-32 0,0 0 0 0,0 0 0 15,7 14-144-15,-4-2 0 16,-3-2 0-16,0 2 0 0,0-12 0 0,0 15 0 0,0 2 0 0,0-4 0 16,0-13 0-16,-1 16 0 0,-1-3 0 0,2 1 0 15,0-14 0-15,2 13 0 0,-2-13 0 0,0 0-8112 16,1 14-1696-16</inkml:trace>
          <inkml:trace contextRef="#ctx0" brushRef="#br1" timeOffset="-83973.65">-6892 3440 2751 0,'0'0'128'0,"0"0"16"0,0 0-144 0,0 0 0 0,0 0 0 0,7-12 0 16,0 2 3568-16,1 0 672 0,4 3 144 0,3 4 32 0,4-3-3296 0,1 3-656 15,4 0-128-15,0 3-16 0,1 0-160 0,2 1-32 16,4 1 0-16,-1 3 0 15,-1 2 48-15,-2 1 0 0,-3 1 0 0,-1 3 0 0,-2 1 16 0,-3 4 16 16,1 4 0-16,-4-1 0 0,-3-2-64 0,-2 1-16 16,-1 0 0-16,-4 1 0 0,-2-1-128 0,-3-1 160 0,-1-1-160 0,-3 0 160 15,-1-2-32-15,0 2-128 0,-2-3 192 16,0-6-64-16,7-8 128 0,-13 9 32 16,-1-1 0-16,2-3 0 0,1-8 384 0,0 1 80 15,0 1 16-15,11 1 0 0,-14-11 0 0,2 1 16 16,4 2 0-16,-1-1 0 0,1 1-144 0,8 8-16 0,-7-14-16 0,0 1 0 15,1 1-96-15,2 2-32 16,4 10 0-16,0 0 0 0,2-19-208 0,3 4-32 16,2 1-16-16,-1 4 0 0,-6 10-224 0,12-12 0 0,0 0 0 0,2 6 0 15,-2-1 0-15,1 2-192 16,1 0 16-16,-1 1 0 16,1 1-1616-16,-1 1-336 0,8-3-64 0,-1 0-16 0</inkml:trace>
          <inkml:trace contextRef="#ctx0" brushRef="#br1" timeOffset="-81473.65">-5410 3276 12895 0,'0'0'1152'0,"0"0"-928"16,0 0-224-16,0 0 0 0,0 0 1264 0,0 0 208 15,0 0 32-15,0 0 16 0,0 0-1184 0,0 0-336 0,0 0 144 16,0 0-144-16,0 0 0 0,0 0 0 16,0 0 0-16,0 0 0 0,0 0 0 0,0 0 128 0,13 3-128 0,-13-3 0 15,14 0 144-15,-14 0-144 16,13-2 192-16,-13 2-192 0,0 0 256 0,14-3-48 0,-14 3-16 0,12-3 0 16,-12 3-64-16,0 0 0 0,0 0-128 0,0 0 192 0,8-7-48 15,-8 7-16-15,0 0 0 0,0 0 0 0,4-12 16 0,-4 12 0 16,0-7 0-16,0 2 0 0,0 5 112 0,0 0 0 15,0 0 16-15,0 0 0 0,0 0-16 0,0 0 0 16,0 0 0-16,0 0 0 0,0 0-256 0,0 0 0 16,0 0 128-16,10 10-128 0,-10-10 0 0,12 15 0 15,-12-15 128-15,8 16-128 16,2-1 0-16,-1-2 128 0,-9-13-128 0,0 0 0 16,10 21 272-16,-2-4-48 0,-2-2-16 0,-3 0 0 15,-3-15-16-15,0 0 0 0,0 17 0 0,-2-3 0 16,2-14 176-16,0 0 16 0,-8 10 16 0,8-10 0 15,-14 10 208-15,2-2 32 0,-1 1 16 0,-1-4 0 16,2-3 80-16,12-2 16 0,-13 3 0 0,-1 0 0 16,1 1-240-16,1-1-32 0,12-3-16 0,-14 5 0 15,1-1-256-15,13-4-48 0,-14 3-16 0,14-3 0 0,-12 5-144 0,12-5 192 0,0 0-192 0,0 0 192 32,0 0-1472-32,0 0-304 0</inkml:trace>
          <inkml:trace contextRef="#ctx0" brushRef="#br1" timeOffset="-80873.65">-5007 3301 24303 0,'0'0'1072'0,"0"0"224"0,0 0-1040 0,0 0-256 16,0 0 0-16,0 0 0 0,0 0 496 0,8-7 32 15,-8 7 16-15,19-5 0 0,-6-5-256 0,4 5-48 0,2 0-16 0,1 1 0 16,1 1-96-16,1 0-128 16,0-1 176-16,3 3-176 0,0 2 192 0,3 3-192 0,0-4 192 0,3 1-192 15,1 1 0-15,0 1 0 0,-1-1 0 0</inkml:trace>
          <inkml:trace contextRef="#ctx0" brushRef="#br1" timeOffset="-81093.65">-4933 3125 3679 0,'0'0'160'0,"0"0"32"0,0 0-192 0,0 0 0 0,0 0 0 0,0 0 0 16,0 0 5440-16,0 0 1024 0,5-9 224 0,2 4 32 15,-7 5-4736-15,12-1-944 0,0-1-192 0,1 0-32 16,1 1-368-16,1-1-80 0,2 4-16 0,-2-4 0 15,1 0-96-15,1 1-32 0,-2-1 0 0,2 0 0 16,0 0-32-16,-2 2 0 0,-2-1 0 0,-13 1 0 16,16 3-192-16,-3 1 144 0,-13-4-144 0,14 3 128 15,-14-3-128-15,13 5 0 0,-4 2 0 0,-9-7 0 16,0 0 0-16,0 0 0 0,12 7 0 0,-12-7 0 16,11 8-1232-16,-11-8-288 15,0 0-48-15</inkml:trace>
          <inkml:trace contextRef="#ctx0" brushRef="#br1" timeOffset="-85073.65">-7264 3303 7359 0,'0'0'656'0,"0"0"-528"0,0 0-128 0,-10 0 0 0,10 0 2112 0,0 0 384 16,0 0 64-16,0 0 32 0,0 0-1488 0,0 0-288 0,0 0-64 0,0 0-16 16,15-5-256-16,2 0-48 15,3-1-16-15,2 3 0 0,4-2-192 0,6 0-32 16,3-2-16-16,6 2 0 0,10 3-48 0,3 1 0 16,3-3 0-16,9-2 0 0,4-1 128 0,1 3 32 15,0-2 0-15,0-3 0 0,0-1 256 0,2 5 48 16,2 3 16-16,-1-1 0 0,-1-1 96 0,-2-1 32 0,-5 0 0 0,-7 0 0 15,-8 2-80-15,-5-1-16 0,-7-2 0 0,-5 2 0 16,-7 4-80-16,-5 0-32 16,-2 0 0-16,-3 0 0 0,-3 2-48 0,-14-2-16 15,11 5 0-15,-11-5 0 0,0 0-128 0,0 0-16 16,0 0-16-16,0 0 0 0,0 0-176 0,0 0-128 16,0 0 192-16,0 0-192 0,-3 14 0 0,3-14 0 0,0 0 0 0,-12 10-10368 15,0 0-2080 1</inkml:trace>
        </inkml:traceGroup>
        <inkml:traceGroup>
          <inkml:annotationXML>
            <emma:emma xmlns:emma="http://www.w3.org/2003/04/emma" version="1.0">
              <emma:interpretation id="{EAE21AC4-A2BC-48BE-86A0-279FCA34B55C}" emma:medium="tactile" emma:mode="ink">
                <msink:context xmlns:msink="http://schemas.microsoft.com/ink/2010/main" type="inkWord" rotatedBoundingBox="24784,12237 25107,12173 25199,12639 24876,12703"/>
              </emma:interpretation>
              <emma:one-of disjunction-type="recognition" id="oneOf5">
                <emma:interpretation id="interp9" emma:lang="" emma:confidence="0.5">
                  <emma:literal>?</emma:literal>
                </emma:interpretation>
                <emma:interpretation id="interp10" emma:lang="" emma:confidence="0">
                  <emma:literal>?.</emma:literal>
                </emma:interpretation>
                <emma:interpretation id="interp11" emma:lang="" emma:confidence="0">
                  <emma:literal>.?</emma:literal>
                </emma:interpretation>
                <emma:interpretation id="interp12" emma:lang="" emma:confidence="0">
                  <emma:literal>!</emma:literal>
                </emma:interpretation>
                <emma:interpretation id="interp13" emma:lang="" emma:confidence="0">
                  <emma:literal>?/</emma:literal>
                </emma:interpretation>
              </emma:one-of>
            </emma:emma>
          </inkml:annotationXML>
          <inkml:trace contextRef="#ctx0" brushRef="#br1" timeOffset="-80083.65">-4186 3367 14735 0,'0'0'1312'0,"0"0"-1056"16,0 0-256-16,0 0 0 0,0 0 2960 0,0 0 544 0,0 0 96 15,0 0 32-15,0 0-2240 0,0 0-448 16,0 0-96-16,0 0-16 0,0 0-304 0,0 0-64 0,0 0-16 0,0 0 0 16,0 0-448-16,0 0-128 0,0 0-16 0,14-3 0 0</inkml:trace>
          <inkml:trace contextRef="#ctx0" brushRef="#br1" timeOffset="-80243.65">-4152 3001 4607 0,'-4'-18'192'0,"4"9"64"0,0 2-256 0,-1 1 0 15,-1-1 0-15,0 2 0 0,1 1 3184 0,-1-1 592 0,2-1 112 0,0 1 16 0,2-4-2304 0,1 2-480 16,-3 7-96-16,3-5 0 16,3-2-288-16,0 4-48 0,3-4-16 0,-9 7 0 15,12-3-352-15,-1 0-64 0,1-1 0 0,2 1-16 0,-1 3-80 0,3 0-16 16,-1 0 0-16,2 3 0 0,-2-1-144 0,2 1 160 15,-2 2-160-15,-1 2 160 16,-14-7-32-16,13 9-128 0,-3-1 192 0,-10-8-64 16,0 0 16-16,0 0 0 0,0 0 0 0,4 17 0 15,-4-17 48-15,-2 15 0 0,2-15 0 0,-8 14 0 16,-4-4 64-16,0-2 32 0,0-3 0 0,0 2 0 16,-1 0 96-16,-1 0 32 0,1-2 0 0,1 0 0 0,0-5 80 0,0 3 16 15,0 2 0-15,2 2 0 0,0-2-112 0,10-5-16 16,-12 4 0-16,12-4 0 0,-10 8-144 0,10-8-48 0,-9 7 0 0,9-7 0 31,-6 8-192-31,6-8 176 0,-5 14-176 0,1-6 160 0,4-8-160 0,0 0 0 0,0 16 144 0,2-1-144 16,-2-15 0-16,0 0 0 15,0 0 0-15,10 20 0 16,0-1-1296-16,-1-2-336 0,-9-17-64 0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D49AB95-CD4B-402E-85D4-F50AF61751F4}" emma:medium="tactile" emma:mode="ink">
          <msink:context xmlns:msink="http://schemas.microsoft.com/ink/2010/main" type="writingRegion" rotatedBoundingBox="959,4122 4865,3782 4965,4930 1059,5270"/>
        </emma:interpretation>
      </emma:emma>
    </inkml:annotationXML>
    <inkml:traceGroup>
      <inkml:annotationXML>
        <emma:emma xmlns:emma="http://www.w3.org/2003/04/emma" version="1.0">
          <emma:interpretation id="{B77EC060-66EE-4728-8A74-C612D3AC530B}" emma:medium="tactile" emma:mode="ink">
            <msink:context xmlns:msink="http://schemas.microsoft.com/ink/2010/main" type="paragraph" rotatedBoundingBox="959,4122 4865,3782 4965,4930 1059,5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9DF5C8-A432-46B1-A780-22FC79B485D9}" emma:medium="tactile" emma:mode="ink">
              <msink:context xmlns:msink="http://schemas.microsoft.com/ink/2010/main" type="line" rotatedBoundingBox="959,4122 4865,3782 4965,4930 1059,5270"/>
            </emma:interpretation>
          </emma:emma>
        </inkml:annotationXML>
        <inkml:traceGroup>
          <inkml:annotationXML>
            <emma:emma xmlns:emma="http://www.w3.org/2003/04/emma" version="1.0">
              <emma:interpretation id="{1C132303-C9B2-4C7A-A539-9AECABBBCE60}" emma:medium="tactile" emma:mode="ink">
                <msink:context xmlns:msink="http://schemas.microsoft.com/ink/2010/main" type="inkWord" rotatedBoundingBox="973,4283 1469,4240 1511,4721 1015,4764"/>
              </emma:interpretation>
              <emma:one-of disjunction-type="recognition" id="oneOf0">
                <emma:interpretation id="interp0" emma:lang="" emma:confidence="1">
                  <emma:literal>To</emma:literal>
                </emma:interpretation>
                <emma:interpretation id="interp1" emma:lang="" emma:confidence="0">
                  <emma:literal>to</emma:literal>
                </emma:interpretation>
                <emma:interpretation id="interp2" emma:lang="" emma:confidence="0">
                  <emma:literal>TO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•To</emma:literal>
                </emma:interpretation>
              </emma:one-of>
            </emma:emma>
          </inkml:annotationXML>
      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  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  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    </inkml:traceGroup>
        <inkml:traceGroup>
          <inkml:annotationXML>
            <emma:emma xmlns:emma="http://www.w3.org/2003/04/emma" version="1.0">
              <emma:interpretation id="{AB73B5A3-127B-4ED7-8D78-E10760395BB2}" emma:medium="tactile" emma:mode="ink">
                <msink:context xmlns:msink="http://schemas.microsoft.com/ink/2010/main" type="inkWord" rotatedBoundingBox="1881,4042 4865,3782 4965,4930 1980,5190"/>
              </emma:interpretation>
              <emma:one-of disjunction-type="recognition" id="oneOf1">
                <emma:interpretation id="interp5" emma:lang="" emma:confidence="0.5">
                  <emma:literal>And</emma:literal>
                </emma:interpretation>
                <emma:interpretation id="interp6" emma:lang="" emma:confidence="0">
                  <emma:literal>A'nd</emma:literal>
                </emma:interpretation>
                <emma:interpretation id="interp7" emma:lang="" emma:confidence="0">
                  <emma:literal>A'ng</emma:literal>
                </emma:interpretation>
                <emma:interpretation id="interp8" emma:lang="" emma:confidence="0">
                  <emma:literal>A'ind</emma:literal>
                </emma:interpretation>
                <emma:interpretation id="interp9" emma:lang="" emma:confidence="0">
                  <emma:literal>lA'nd</emma:literal>
                </emma:interpretation>
              </emma:one-of>
            </emma:emma>
          </inkml:annotationXML>
      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  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  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  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    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  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        <inkml:trace contextRef="#ctx0" brushRef="#br0" timeOffset="26833.1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    </inkml:traceGroup>
      </inkml:traceGroup>
    </inkml:traceGroup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8.28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1ADAA43-8AF3-4FF6-A0B3-C0B459B2A198}" emma:medium="tactile" emma:mode="ink">
          <msink:context xmlns:msink="http://schemas.microsoft.com/ink/2010/main" type="writingRegion" rotatedBoundingBox="30178,11388 30641,11388 30641,12165 30178,12165"/>
        </emma:interpretation>
      </emma:emma>
    </inkml:annotationXML>
    <inkml:traceGroup>
      <inkml:annotationXML>
        <emma:emma xmlns:emma="http://www.w3.org/2003/04/emma" version="1.0">
          <emma:interpretation id="{432DDD90-4588-4678-8E96-6CFDC90799DD}" emma:medium="tactile" emma:mode="ink">
            <msink:context xmlns:msink="http://schemas.microsoft.com/ink/2010/main" type="paragraph" rotatedBoundingBox="30178,11388 30641,11388 30641,12165 30178,12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5634E2-6E68-4015-8887-70CF0F46992E}" emma:medium="tactile" emma:mode="ink">
              <msink:context xmlns:msink="http://schemas.microsoft.com/ink/2010/main" type="line" rotatedBoundingBox="30178,11388 30641,11388 30641,12165 30178,12165"/>
            </emma:interpretation>
          </emma:emma>
        </inkml:annotationXML>
        <inkml:traceGroup>
          <inkml:annotationXML>
            <emma:emma xmlns:emma="http://www.w3.org/2003/04/emma" version="1.0">
              <emma:interpretation id="{12D4C669-ED22-4553-A16D-D72748DB49F2}" emma:medium="tactile" emma:mode="ink">
                <msink:context xmlns:msink="http://schemas.microsoft.com/ink/2010/main" type="inkWord" rotatedBoundingBox="30178,11388 30641,11388 30641,12165 30178,12165">
                  <msink:destinationLink direction="with" ref="{008FE7DD-A72F-4326-A42D-D52654872E79}"/>
                  <msink:destinationLink direction="with" ref="{B3F4C6DA-9B1D-4A6D-BEF6-816BF38DE8E9}"/>
                </msink:context>
              </emma:interpretation>
              <emma:one-of disjunction-type="recognition" id="oneOf0">
                <emma:interpretation id="interp0" emma:lang="" emma:confidence="0.5">
                  <emma:literal>,</emma:literal>
                </emma:interpretation>
                <emma:interpretation id="interp1" emma:lang="" emma:confidence="0">
                  <emma:literal>;</emma:literal>
                </emma:interpretation>
                <emma:interpretation id="interp2" emma:lang="" emma:confidence="0">
                  <emma:literal>)</emma:literal>
                </emma:interpretation>
                <emma:interpretation id="interp3" emma:lang="" emma:confidence="0">
                  <emma:literal>y</emma:literal>
                </emma:interpretation>
                <emma:interpretation id="interp4" emma:lang="" emma:confidence="0">
                  <emma:literal>"</emma:literal>
                </emma:interpretation>
              </emma:one-of>
            </emma:emma>
          </inkml:annotationXML>
          <inkml:trace contextRef="#ctx0" brushRef="#br0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2.014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72CE546-BE9D-42E1-8D26-411B37A7C554}" emma:medium="tactile" emma:mode="ink">
          <msink:context xmlns:msink="http://schemas.microsoft.com/ink/2010/main" type="inkDrawing" rotatedBoundingBox="1612,14586 9045,15859 8618,18352 1185,17079" semanticType="callout" shapeName="Other">
            <msink:sourceLink direction="with" ref="{DE973DAA-B130-421F-A120-8B86CE21F6BE}"/>
            <msink:sourceLink direction="with" ref="{67BA550C-2D79-4244-9097-3F8A32E4E887}"/>
          </msink:context>
        </emma:interpretation>
      </emma:emma>
    </inkml:annotationXML>
    <inkml:trace contextRef="#ctx0" brushRef="#br0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100168.01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10710.49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7605.37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8943.24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8.122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791905-0854-490B-8142-BB4DCC6629AD}" emma:medium="tactile" emma:mode="ink">
          <msink:context xmlns:msink="http://schemas.microsoft.com/ink/2010/main" type="writingRegion" rotatedBoundingBox="7776,13464 9679,13597 9584,14970 7680,14837"/>
        </emma:interpretation>
      </emma:emma>
    </inkml:annotationXML>
    <inkml:traceGroup>
      <inkml:annotationXML>
        <emma:emma xmlns:emma="http://www.w3.org/2003/04/emma" version="1.0">
          <emma:interpretation id="{B7C88F8B-E2D8-4A75-BACB-092AA1444F04}" emma:medium="tactile" emma:mode="ink">
            <msink:context xmlns:msink="http://schemas.microsoft.com/ink/2010/main" type="paragraph" rotatedBoundingBox="7776,13464 9679,13597 9584,14970 7680,14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E03232-6AA0-4F8A-80F5-65B632719E86}" emma:medium="tactile" emma:mode="ink">
              <msink:context xmlns:msink="http://schemas.microsoft.com/ink/2010/main" type="line" rotatedBoundingBox="7776,13464 9679,13597 9584,14970 7680,14837"/>
            </emma:interpretation>
          </emma:emma>
        </inkml:annotationXML>
        <inkml:traceGroup>
          <inkml:annotationXML>
            <emma:emma xmlns:emma="http://www.w3.org/2003/04/emma" version="1.0">
              <emma:interpretation id="{6815CC61-49BA-4478-A9FC-C07D6BCB6D8A}" emma:medium="tactile" emma:mode="ink">
                <msink:context xmlns:msink="http://schemas.microsoft.com/ink/2010/main" type="inkWord" rotatedBoundingBox="9286,13570 9679,13597 9657,13927 9263,138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    </inkml:traceGroup>
        <inkml:traceGroup>
          <inkml:annotationXML>
            <emma:emma xmlns:emma="http://www.w3.org/2003/04/emma" version="1.0">
              <emma:interpretation id="{637024CC-16FA-4527-BA5F-D818E7125F25}" emma:medium="tactile" emma:mode="ink">
                <msink:context xmlns:msink="http://schemas.microsoft.com/ink/2010/main" type="inkWord" rotatedBoundingBox="7755,13762 9617,13892 9542,14967 7680,14837">
                  <msink:destinationLink direction="with" ref="{29DB4976-CD6C-4628-BCD2-1B0548AB3CA0}"/>
                </msink:context>
              </emma:interpretation>
            </emma:emma>
          </inkml:annotationXML>
          <inkml:trace contextRef="#ctx0" brushRef="#br1" timeOffset="-70107.31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        <inkml:trace contextRef="#ctx0" brushRef="#br0" timeOffset="-1041.06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39.6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29DB4976-CD6C-4628-BCD2-1B0548AB3CA0}" emma:medium="tactile" emma:mode="ink">
          <msink:context xmlns:msink="http://schemas.microsoft.com/ink/2010/main" type="inkDrawing" rotatedBoundingBox="6335,16592 7629,15147 7752,15257 6459,16702" semanticType="callout" shapeName="Other">
            <msink:sourceLink direction="with" ref="{637024CC-16FA-4527-BA5F-D818E7125F25}"/>
            <msink:sourceLink direction="with" ref="{8F1A613D-A103-4B93-95D3-594506019324}"/>
          </msink:context>
        </emma:interpretation>
      </emma:emma>
    </inkml:annotationXML>
    <inkml:trace contextRef="#ctx0" brushRef="#br0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008FE7DD-A72F-4326-A42D-D52654872E79}" emma:medium="tactile" emma:mode="ink">
          <msink:context xmlns:msink="http://schemas.microsoft.com/ink/2010/main" type="inkDrawing" rotatedBoundingBox="31733,8835 31980,9828 31323,9992 31075,8999" semanticType="callout" shapeName="Other">
            <msink:sourceLink direction="with" ref="{12D4C669-ED22-4553-A16D-D72748DB49F2}"/>
          </msink:context>
        </emma:interpretation>
      </emma:emma>
    </inkml:annotationXML>
  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7.01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3F4C6DA-9B1D-4A6D-BEF6-816BF38DE8E9}" emma:medium="tactile" emma:mode="ink">
          <msink:context xmlns:msink="http://schemas.microsoft.com/ink/2010/main" type="inkDrawing" rotatedBoundingBox="30543,11182 31174,10035 31221,10061 30591,11208" semanticType="callout" shapeName="Other">
            <msink:sourceLink direction="with" ref="{12D4C669-ED22-4553-A16D-D72748DB49F2}"/>
          </msink:context>
        </emma:interpretation>
      </emma:emma>
    </inkml:annotationXML>
    <inkml:trace contextRef="#ctx0" brushRef="#br0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4:21.969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CD9400BE-385D-4774-9216-636EA90572DD}" emma:medium="tactile" emma:mode="ink">
          <msink:context xmlns:msink="http://schemas.microsoft.com/ink/2010/main" type="inkDrawing" rotatedBoundingBox="13695,14619 15687,14452 15690,14486 13698,14654" semanticType="strikethrough" shapeName="Other">
            <msink:sourceLink direction="with" ref="{776BBF8A-843D-4FE3-8B3D-981FB93368BA}"/>
          </msink:context>
        </emma:interpretation>
      </emma:emma>
    </inkml:annotationXML>
    <inkml:trace contextRef="#ctx0" brushRef="#br0">-15342 5300 2751 0,'0'0'256'0,"0"0"-256"0,0 0 0 0,-12 3 0 16,2-1 2784-16,10-2 512 0,0 0 96 0,0 0 32 15,0 0-2112-15,0 0-416 0,0 0-96 0,0 0-16 16,0 0-320-16,0 0-64 0,0 0-16 0,0 0 0 16,0 0-96-16,0 0-32 0,18 3 0 0,3-1 0 15,2-2 112-15,9 1 16 0,7 1 0 0,5-4 0 16,7-1 128-16,2-2 48 0,3 0 0 0,4 0 0 15,7-2-48-15,2 0 0 0,4-5 0 0,5 6 0 16,6 4 0-16,4-3-16 0,2-5 0 0,0 0 0 16,-6-2-32-16,1 3 0 0,1 6 0 0,-3-1 0 15,-1-1 0-15,-4 0 0 0,-6 0 0 0,-6 0 0 16,-8-2 96-16,-7-1 16 0,-5-2 0 0,-8 3 0 0,-5 4 16 16,-5-1 16-16,-4 1 0 0,-5 1 0 0,-6 2 64 0,-13 0 16 15,10 0 0-15,-10 0 0 0,0 0-64 0,0 0-16 16,0 0 0-16,0 0 0 0,0 0-96 0,0 0 0 15,0 0-16-15,0 0 0 0,0 0-304 0,0 0-64 16,0 0-128-16,0 0 192 0,-10 5-192 0,10-5-160 16,-12 10 32-16,2-1 0 15,10-9-2288-15,-15 7-448 0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2:08.65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FF0066"/>
      <inkml:brushProperty name="fitToCurve" value="1"/>
    </inkml:brush>
  </inkml:definitions>
  <inkml:traceGroup>
    <inkml:annotationXML>
      <emma:emma xmlns:emma="http://www.w3.org/2003/04/emma" version="1.0">
        <emma:interpretation id="{B84900F7-44C7-4711-AEFE-C64D1CB67AC1}" emma:medium="tactile" emma:mode="ink">
          <msink:context xmlns:msink="http://schemas.microsoft.com/ink/2010/main" type="writingRegion" rotatedBoundingBox="11790,7658 21039,6741 22070,17142 12821,18059"/>
        </emma:interpretation>
      </emma:emma>
    </inkml:annotationXML>
    <inkml:traceGroup>
      <inkml:annotationXML>
        <emma:emma xmlns:emma="http://www.w3.org/2003/04/emma" version="1.0">
          <emma:interpretation id="{53C50997-DF7E-49B9-88E7-E83DBC2EDA39}" emma:medium="tactile" emma:mode="ink">
            <msink:context xmlns:msink="http://schemas.microsoft.com/ink/2010/main" type="paragraph" rotatedBoundingBox="16053,7921 20355,6684 20540,7327 16239,856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9FF4077-E014-4B7F-9459-D045C518F67E}" emma:medium="tactile" emma:mode="ink">
              <msink:context xmlns:msink="http://schemas.microsoft.com/ink/2010/main" type="line" rotatedBoundingBox="16053,7921 20355,6684 20540,7327 16239,8565"/>
            </emma:interpretation>
          </emma:emma>
        </inkml:annotationXML>
        <inkml:traceGroup>
          <inkml:annotationXML>
            <emma:emma xmlns:emma="http://www.w3.org/2003/04/emma" version="1.0">
              <emma:interpretation id="{0C7DD3CA-0F89-4B5A-852F-10ACE8BF9F31}" emma:medium="tactile" emma:mode="ink">
                <msink:context xmlns:msink="http://schemas.microsoft.com/ink/2010/main" type="inkWord" rotatedBoundingBox="16060,8034 16790,7748 16973,8214 16243,8500"/>
              </emma:interpretation>
            </emma:emma>
          </inkml:annotationXML>
          <inkml:trace contextRef="#ctx0" brushRef="#br0">-12969-1267 1839 0,'0'0'160'0,"0"0"-160"15,0 0 0-15,0 0 0 0,0 0 3184 0,0 0 592 0,0 0 128 0,0 0 32 16,0 0-2160-16,0 0-432 0,0 0-96 0,0 0-16 0,4-16-160 0,-4 16-48 0,0 0 0 0,0 0 0 31,0 0-256-31,5-7-48 0,2-2-16 0,1 4 0 16,2 0-320-16,4 0-64 0,-1 2 0 0,1-1-16 15,-1 1-48-15,3 1 0 0,-1 2 0 0,2 2 0 0,0 0-80 0,-2 3-32 16,0 0 0-16,1 5 0 0,-1 0-144 16,0 2 0-16,0 1 0 0,1 3 0 0,-3 1 0 15,-1 1 0-15,-2 3 0 0,-1 2 0 0,-4 3 0 0,-2-1 0 16,0 2 0-16,-3 0 0 0,-3-5 0 0,0 0 0 16,-4 0 0-16,-2 2 0 0,-1-5 0 0,0-1 0 15,-2 1 0-15,0-2 0 0,0-4 128 0,1-1 0 16,-1-2 0-16,0-1 0 0,0-2 80 0,2-2 16 15,1 0 0-15,1 0 0 0,0-5 160 0,8 0 16 16,0 0 16-16,0 0 0 0,-9-7 192 0,4 0 32 16,0 0 16-16,2-1 0 0,3 8 144 0,-4-10 32 15,2-2 0-15,2 0 0 0,0 0-192 0,2 0-16 16,2-1-16-16,1 1 0 0,0 0-288 0,1 4-64 16,1-2-16-16,2-1 0 0,-1 1-240 0,2 0 0 15,0 2 0-15,1-1 0 0,-1 4-144 0,2-2-32 16,-1-1 0-16,1-1 0 15,0 8-1824-15,0-3-368 0,0-1-80 0</inkml:trace>
          <inkml:trace contextRef="#ctx0" brushRef="#br0" timeOffset="1120.3">-12584-1417 14399 0,'0'0'640'0,"0"0"128"0,0 0-624 0,0 0-144 0,0 0 0 0,0 0 0 15,0 0 1136-15,0 0 192 0,0 0 32 0,0 0 16 0,-7-2-320 0,7 2-64 16,0 0-16-16,0 0 0 0,0 0-400 0,0 0-96 15,0 0-16-15,0 0 0 0,-3 10-192 0,3-10-32 0,1 10-16 0,3-1 0 16,-4-9 96-16,6 8 0 16,3-3 16-16,-1 0 0 0,-8-5-80 0,14 6-32 15,0-1 0-15,-3-2 0 0,1 0-224 0,0-1 0 16,2 1 0-16,-1 1 0 0,1-4 0 0,-1 0 0 16,-1 0 0-16,0-2 0 0,-2-1 128 0,0 1-128 15,0 0 0-15,-1-1 0 0,-2-2 208 0,-1-2-48 16,-6 7-16-16,6-7 0 0,-3-1 112 0,-1-1 32 15,-1 1 0-15,-1-2 0 0,-1 0 96 0,-1 1 32 0,0 1 0 0,1-1 0 16,-3 1 32-16,1-1 16 0,3 9 0 0,0 0 0 16,-4-8-128-16,1 1-16 15,3 7-16-15,0 0 0 0,0 0-144 0,0 0-32 16,-3-8 0-16,3 8 0 0,0 0-128 0,0 0 0 16,0 0 0-16,0 0 0 0,0 0 0 0,0 0 0 15,5 8 0-15,0 2 0 0,-5-10-144 0,7 12 144 16,-1 5 0-16,1 0 0 0,-2 0 0 0,0 2-128 0,0 1 128 0,0 2 0 15,0 2 0-15,-1 1-128 0,-2 0 128 0,-2 1 0 16,-2 1-192-16,0 2 64 0,0-2 128 0,-3 0-208 16,0 0-80-16,-1-3-16 0,-3-1 0 0,-1-2 0 0,1-6 48 0,-1-2 0 31,0 1 0-31,0-4 0 0,-2-1 256 0,0-4 0 0,0-2 0 0,2 0 0 16,0-1 0-16,2 0 128 0,8-2-128 0,0 0 192 15,-9 0-64-15,9 0-128 0,0 0 176 0,0 0-176 16,-7-10 192-16,4 1-64 0,1 1 0 0,1-2-128 0,1-1 256 15,1 0-48-15,3-3-16 0,-1 0 0 16,2 1-16-16,0 1-16 0,0-1 0 0,2 1 0 16,0 2-160-16,0-1 0 15,-1 3 0-15,3 1 0 0,-1 2 0 0,3 2 0 0,-1 1 0 0,2 0 0 0,-2 1 0 0,0 1 0 16,2 1 0-16,0 3 0 0,-2 1-144 0,0 0 144 16,0 0 0-16,2 2 0 0,0 1-128 15,0 1 128-15,-1 1 0 0,1-3 0 0,-2-1-144 0,1 1 144 16,-1 0 0-16,0-2-144 0,-10-5 144 15,0 0 0-15,10 5-144 0,-10-5 144 0,0 0 0 0,10-2 0 16,-1-1 0-16,-1-4 0 0,-8 7 0 0,7-8 0 16,0 1 128-16,-2-3-128 0,0 0 256 0,-2-2-16 15,1 5-16-15,-1-3 0 0,0 0 112 0,1-1 32 16,-3 0 0-16,1 2 0 0,0 1-16 0,0 1 0 16,-1 0 0-16,-1 7 0 0,0 0-160 0,0 0-48 0,2-7 0 0,-2 7 0 15,0 0-144-15,0 0 0 16,0 0 0-16,0 0 0 15,0 0-1568-15,0 0-192 0,0 0-32 0</inkml:trace>
        </inkml:traceGroup>
        <inkml:traceGroup>
          <inkml:annotationXML>
            <emma:emma xmlns:emma="http://www.w3.org/2003/04/emma" version="1.0">
              <emma:interpretation id="{8A7D3F30-F50B-4699-8583-41BD6C811EB4}" emma:medium="tactile" emma:mode="ink">
                <msink:context xmlns:msink="http://schemas.microsoft.com/ink/2010/main" type="inkWord" rotatedBoundingBox="18790,7134 20355,6684 20540,7327 18975,7778">
                  <msink:destinationLink direction="with" ref="{4C76B9E0-5216-4DE7-88AB-A797A7C6B12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1" timeOffset="-170963.09">-8934-2278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      <inkml:trace contextRef="#ctx0" brushRef="#br1" timeOffset="-170053.09">-9101-2254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      <inkml:trace contextRef="#ctx0" brushRef="#br1" timeOffset="-169323.09">-8847-2443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      <inkml:trace contextRef="#ctx0" brushRef="#br1" timeOffset="-172193.09">-10220-2012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      <inkml:trace contextRef="#ctx0" brushRef="#br1" timeOffset="-171553.09">-9204-2418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    </inkml:traceGroup>
      </inkml:traceGroup>
    </inkml:traceGroup>
    <inkml:traceGroup>
      <inkml:annotationXML>
        <emma:emma xmlns:emma="http://www.w3.org/2003/04/emma" version="1.0">
          <emma:interpretation id="{FFE2BA44-5E51-4C22-A064-AFF4AE348541}" emma:medium="tactile" emma:mode="ink">
            <msink:context xmlns:msink="http://schemas.microsoft.com/ink/2010/main" type="paragraph" rotatedBoundingBox="15870,8631 17497,8415 17572,8984 15945,920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CF4D31F-48D7-4B40-BDF3-A84492CDB6D6}" emma:medium="tactile" emma:mode="ink">
              <msink:context xmlns:msink="http://schemas.microsoft.com/ink/2010/main" type="line" rotatedBoundingBox="15870,8631 17497,8415 17572,8984 15945,9200"/>
            </emma:interpretation>
          </emma:emma>
        </inkml:annotationXML>
        <inkml:traceGroup>
          <inkml:annotationXML>
            <emma:emma xmlns:emma="http://www.w3.org/2003/04/emma" version="1.0">
              <emma:interpretation id="{DBAC6880-3BC2-499C-90E2-233EBC5889B4}" emma:medium="tactile" emma:mode="ink">
                <msink:context xmlns:msink="http://schemas.microsoft.com/ink/2010/main" type="inkWord" rotatedBoundingBox="15870,8631 17497,8415 17572,8984 15945,9200"/>
              </emma:interpretation>
            </emma:emma>
          </inkml:annotationXML>
          <inkml:trace contextRef="#ctx0" brushRef="#br0" timeOffset="3084.64">-13006-571 4607 0,'0'0'400'0,"0"0"-400"16,0 0 0-16,0 0 0 0,0 0 3008 0,0 0 528 16,-7-1 112-16,1-1 0 0,6 2-1808 0,-7-2-368 0,0 1-80 0,7 1-16 15,0 0-352-15,0 0-64 0,0 0 0 0,0 0-16 0,0 0-192 0,0 0-48 16,0 0 0-1,0 0 0-15,0 0 0 0,0 0-16 0,0 0 0 0,0 0 0 0,10-2 32 0,2 0 16 16,0 0 0-16,2 2 0 16,-1-1-256-16,2 1-48 0,1 1-16 0,-1 3 0 15,0-2-160-15,0-1-48 0,0 4 0 0,1 0 0 0,-3-1-208 0,3 1 128 16,-1 0-128-16,0 2 0 16,-1 1 128-16,1 1-128 0,0 1 0 0,0 2 0 0,-1 1 0 0,-1 2 0 15,-1 1 0-15,0 2 0 0,-2-1 0 0,-1 0 0 0,-1 0 0 16,-3 3 0-16,0-1 0 0,-1-2 0 0,-4-3 0 15,0 1 0-15,-2 2 0 0,-1 0 0 16,-1-4 0-16,-1-1 0 16,0 0 0-16,-2 0 0 0,-1 0 0 0,-1-4 0 15,1 1 0-15,-1-3 176 0,-1 3-48 0,2-4-128 0,-2-2 224 0,1 1-64 16,1-1-16-16,-1 0 0 0,1-3 16 0,-1 0 0 16,1-1 0-16,-1-1 0 0,1-1-32 0,8 3-128 15,-9-5 192-15,3-1-64 0,-1 0 112 0,2-1 16 16,0 0 0-16,0-3 0 0,1 0 128 0,3-2 16 0,1-2 16 0,0 3 0 0,0 0 16 0,3 0 0 31,0-1 0-31,2 2 0 0,2 1-208 0,0 1-32 0,0-1-16 0,1 2 0 0,1 1-176 16,-1 1 0-16,1-1 0 0,1 1 0 0,0-1 0 0,0 1-192 15,0 5 32 1,4-2 16-16,-2-2-1136 0,-12 4-240 0,15-3-32 0,-5 1-10016 16,-10 2-2000-16</inkml:trace>
          <inkml:trace contextRef="#ctx0" brushRef="#br0" timeOffset="10775.27">-12522-532 1839 0,'0'0'160'0,"0"0"-160"0,0 0 0 0,0 0 0 0,0 0 2720 0,-5-12 512 16,-3 16 96-16,-1-1 32 0,9-3-1504 0,-6 5-320 15,6-5-48-15,0 0-16 0,-7 4-288 0,7-4-64 16,0 0-16-16,0 0 0 0,0 0-224 0,0 0-48 15,0 0-16-15,0 0 0 0,0 0-112 0,0 0 0 16,0 0-16-16,0 0 0 0,0 0-240 0,8-4-32 0,3-1-16 0,-1 2 0 16,0-1-144-16,2 1-48 0,0 0 0 0,-1-1 0 15,1 1-16-15,2 1-16 0,-1 0 0 0,3 1 0 16,-1-3 0-16,0 3 0 0,-1-1 0 16,-1 2 0-16,-1 0 0 0,0 0 0 0,-2 0 0 0,-10 0 0 0,0 0-16 0,0 0 0 15,10 3 0-15,-10-3 0 16,0 0-32-16,0 0-128 0,0 0 192 0,7 7-64 0,-7-7 32 0,2 9 0 15,-2-9 0-15,-2 12 0 0,-1-1-16 0,-1 3 0 16,-1-4 0-16,0 2 0 0,-2 0-144 0,2 0 192 16,-3-2-192-16,-1 2 192 0,1-2-192 0,-1 0 128 15,-1 2-128-15,2 0 128 0,-1-2-128 0,2 2 0 16,1 0 0-16,1-1 128 16,1 0-128-16,1-1 0 0,3-10 0 0,-2 10 0 0,2 0 0 0,0 0 0 15,2 0 0-15,1-1 0 0,-3-9 0 0,0 0 0 16,7 8 144-16,1-3-144 0,-8-5 128 0,12 4-128 15,0-3 128-15,2 1-128 0,-2 0 176 0,1-2-48 0,2-4 0 0,1 3 0 16,-1 1-128-16,0-2 128 16,0 0-128-16,2-1 128 0,-2 0-128 0,2-1 0 15,-1 2 144-15,-1-1-144 0,-2 0 0 0,1-1 144 0,-2 3-144 16,-2-3 0-16,-10 4 192 0,8-3-64 0,-8 3 0 16,0 0-128-16,0 0 224 0,0 0-64 0,0 0-16 0,0 0 0 15,0 0-144-15,0 0 128 0,0 0-128 0,0 0 128 16,0 0-128-16,0 0 0 0,0 0 0 0,0 0 0 15,0 0 0-15,0 0-256 16,0 0 64-16,0 0-10976 0,0 0-2208 0</inkml:trace>
          <inkml:trace contextRef="#ctx0" brushRef="#br0" timeOffset="11388.6">-12581-401 12783 0,'0'0'560'0,"0"0"128"0,0 0-560 0,0 0-128 16,0 0 0-16,0 0 0 15,0 0 1472-15,0 0 256 0,0 0 48 0,10 3 16 16,-10-3-608-16,11 0-112 0,-1-2-32 0,0 1 0 16,0 4-32-16,0-3-16 0,2-5 0 0,0 2 0 15,1 1-32-15,4 2-16 0,0 0 0 0,2 0 0 0,0-2-176 0,1 0-48 16,-2 1 0-16,1-1 0 0,-2-1-224 0,-2 1-48 16,-1 0-16-16,-2 1 0 0,-1-1-192 0,0 0-48 15,-3-1 0-15,-8 3 0 0,0 0-192 0,10 2 144 16,-10-2-144-16,0 0 128 0,0 0-128 0,0 0 0 15,0 0 0-15,0 0 0 16,0 0-1600-16,0 0-320 0,0 0-48 0</inkml:trace>
          <inkml:trace contextRef="#ctx0" brushRef="#br0" timeOffset="12189.49">-11959-691 4607 0,'0'0'400'0,"0"0"-400"16,0 0 0-16,0 0 0 0,0 0 2288 0,0 0 368 15,0 0 80-15,0 0 16 0,0 0-1408 0,0 0-256 0,0 0-64 0,0 0-16 16,0 0-320-16,0 0-64 0,0 0-16 0,0 0 0 0,-9 0 48 0,9 0 16 15,-10-2 0-15,10 2 0 16,-12 0 32-16,2 0 16 16,0-1 0-16,0 1 0 0,-1 0-64 0,11 0-16 15,-10 0 0-15,10 0 0 0,0 0-96 0,-8 0-32 0,-1 0 0 0,3 0 0 0,6 0-176 0,0 0-32 16,0 0-16-16,0 0 0 0,-9 3-160 0,9-3-128 16,0 0 144-16,0 0-144 15,-7 7 0-15,7-7 0 0,-5 8 0 0,2 3 0 0,0-1 0 0,1 0 0 0,2-10 0 0,0 12 0 31,2 0 0-31,-1-1 0 0,1 0 0 0,1-1 0 16,1 0 0-16,-1-2 0 0,-1 2 0 0,1-1 0 16,-3-9 0-16,0 0 128 0,4 10-128 0,-1-1 144 15,0-1 16-15,-3-8 0 0,0 0 0 0,5 10 0 0,-1 0 48 0,-4-10 16 16,0 0 0-16,5 7 0 0,-5-7 0 0,5 9 0 16,0 1 0-16,0-3 0 0,-5-7 64 0,0 0 16 15,0 0 0-15,0 0 0 0,0 0 0 0,0 0 0 0,0 0 0 0,9 3 0 16,-9-3 16-16,0 0 16 15,10 0 0-15,-10 0 0 0,10 2-144 0,-10-2-16 16,10-2-16-16,-2 4 0 0,-8-2-160 0,11-2 0 16,-3 0 144-16,-8 2-144 0,10-3-192 0,-1-1-128 15,-1 1 0-15,-8 3-10544 16,9-3-2096-16</inkml:trace>
          <inkml:trace contextRef="#ctx0" brushRef="#br0" timeOffset="12581.08">-11836-684 19119 0,'0'0'832'0,"0"0"192"0,0 0-816 0,0 0-208 16,0 0 0-16,0 0 0 0,0 0 1488 0,0 0 256 16,0 0 48-16,0 0 16 0,0 0-656 0,0 0-128 0,0 0-16 0,0 0-16 31,0 0-464-31,0 0-80 0,0 0-32 0,0 0 0 0,0 0-32 0,0 0 0 16,0 0 0-16,0 0 0 0,0 0 64 0,0 0 0 15,0 0 0-15,5 10 0 0,-5-10-48 0,5 12 0 16,-1 0 0-16,-1 0 0 0,1-2-80 0,-1 2-32 15,0-1 0-15,1 1 0 0,-1 0-96 0,-1-2 0 16,-1 0-16-16,1-1 0 0,-2-9-176 0,4 12 192 16,-3-2-192-16,1 0 192 0,-2-10-192 0,3 10 0 15,1 2 144-15,-1-3-144 0,-3-9 0 0,0 0 128 16,0 0-128-16,0 0 0 16,7 8-2064-16,-7-8-496 0</inkml:trace>
          <inkml:trace contextRef="#ctx0" brushRef="#br0" timeOffset="13414.79">-11709-760 4607 0,'0'0'400'0,"0"0"-400"16,0 0 0-16,0 0 0 0,0 0 2080 0,0 0 336 16,0 0 64-16,0 0 16 0,0 0-1216 0,0 0-256 15,0 0-32-15,0 0-16 0,0 0-304 0,0 0-64 16,0 0-16-16,0 0 0 0,0 0-224 0,0 0-48 16,0 0-16-16,0 0 0 0,0 0 16 0,0 0 0 0,12-2 0 0,0 0 0 15,0 1 16-15,0 1 16 0,-1 0 0 0,1-2 0 16,-2 0 64-16,1 2 16 0,-3 0 0 0,-8 0 0 15,0 0 0-15,0 0 0 0,0 0 0 0,0 0 0 16,0 0 0-16,0 0 0 0,0 0 0 0,0 0 0 16,0 0 48-16,0 0 16 15,0 0 0-15,0 0 0 0,0 0-112 0,0 0 0 16,0 0-16-16,0 0 0 0,0 0-96 0,0 0-16 16,0 0 0-16,0 0 0 0,0 0-32 0,0 0-16 0,0 0 0 0,0 0 0 15,0 0-64-15,0 0-16 0,0 0 0 0,0 0 0 16,0 0-128-16,0 0 0 0,0 0 0 0,0 0 0 15,0 0 0-15,0 0 128 0,0 0-128 0,0 0 0 0,0 0 0 0,3 10 0 16,-3-10 128-16,6 14-128 0,0-1 0 0,-1 1 128 16,0 0-128-16,1-1 128 15,-1 4-128-15,1-2 0 0,-1 1 0 0,2-1 0 16,-2 0 0-16,0-1 0 0,0-1 0 0,1 1 0 16,-1-3 0-16,0 1 128 0,0-1-128 0,-2-1 0 0,-1 0 128 0,1 0-128 15,-3-10 0-15,0 0 128 0,2 10 48 0,-2-1 0 16,0-9 0-16,0 0 0 0,0 0 64 0,-3 8 16 15,-1 1 0-15,4-9 0 0,0 0 128 0,-7 5 48 16,7-5 0-16,-10 6 0 0,0-1 0 0,0 1 0 16,0-3 0-16,0 0 0 0,1 1-112 0,-1-1 0 15,-4 0-16-15,4 3 0 0,0-3-128 0,0 0-32 16,0 1 0-16,1 1 0 0,1-4-144 0,8-1 0 16,0 0 0-16,-9 4 128 15,9-4-1344-15,-8 2-256 0</inkml:trace>
          <inkml:trace contextRef="#ctx0" brushRef="#br0" timeOffset="2136.55">-13150-687 9151 0,'0'0'400'0,"0"0"96"0,0 0-496 0,0 0 0 16,-5 6 0-16,5-6 0 0,-8 5 1568 0,1 0 224 0,7-5 32 0,0 0 16 15,-7 6-752-15,7-6-160 16,-10 1-32-16,10-1 0 0,0 0 64 0,0 0 16 15,0 0 0-15,0 0 0 0,0 0-96 0,0 0-32 16,0 0 0-16,0 0 0 0,0 0-144 0,0 0-48 0,0 0 0 16,14 2 0-16,3-2 176 0,5 0 16 15,3 0 16-15,4-2 0 0,3-1-416 0,3-1-96 0,4-1-16 0,4 0 0 16,-1-1-96-16,5-1-32 0,3-3 0 0,-1-1 0 16,1 3 32-16,6-1 0 0,0-2 0 0,0 0 0 15,0 3 96-15,3 0 32 0,0-1 0 0,-3 1 0 0,-7-1 96 0,-3 1 32 0,-4-1 0 16,-1 2 0-16,-2 2 16 0,-3 0 0 15,-8 0 0-15,-2 2 0 0,-4-4-128 16,-4 2 0-16,-2 3-16 0,-1 1 0 16,-5-3-80-16,-10 4-16 0,0 0 0 0,0 0 0 0,0 0-64 0,0 0-16 15,0 0 0-15,0 0 0 0,0 0-48 0,0 0-16 0,0 0 0 0,0 0 0 16,0 0-128-16,0 0 0 16,0 0 0-16,0 0 0 0,0 0 0 0,0 0 0 15,0 0-144-15,0 0 144 16,0 0-1440-16,0 0-176 0,0 0-48 0,0 0-9776 15,0 0-1952-15</inkml:trace>
        </inkml:traceGroup>
      </inkml:traceGroup>
    </inkml:traceGroup>
    <inkml:traceGroup>
      <inkml:annotationXML>
        <emma:emma xmlns:emma="http://www.w3.org/2003/04/emma" version="1.0">
          <emma:interpretation id="{F0C99D67-28DA-460A-BA52-63EE8C61D987}" emma:medium="tactile" emma:mode="ink">
            <msink:context xmlns:msink="http://schemas.microsoft.com/ink/2010/main" type="paragraph" rotatedBoundingBox="11937,9140 13761,8976 13811,9539 11988,97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4C27E3-AFED-48C2-AC7C-FFA9BBC50722}" emma:medium="tactile" emma:mode="ink">
              <msink:context xmlns:msink="http://schemas.microsoft.com/ink/2010/main" type="line" rotatedBoundingBox="11937,9140 13761,8976 13811,9539 11988,9703"/>
            </emma:interpretation>
          </emma:emma>
        </inkml:annotationXML>
        <inkml:traceGroup>
          <inkml:annotationXML>
            <emma:emma xmlns:emma="http://www.w3.org/2003/04/emma" version="1.0">
              <emma:interpretation id="{47D89923-C5ED-428F-9039-A2469D05F009}" emma:medium="tactile" emma:mode="ink">
                <msink:context xmlns:msink="http://schemas.microsoft.com/ink/2010/main" type="inkWord" rotatedBoundingBox="11937,9140 13761,8976 13811,9539 11988,970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2" timeOffset="84680.41">-16990 34 2751 0,'0'0'256'0,"0"0"-256"0,0 0 0 0,0 0 0 15,0 0 2112-15,0 0 368 0,-8-9 80 0,8 9 0 16,-7-8-1104-16,7 8-240 0,0 0-32 0,0 0-16 15,-3-14-144-15,3 14-48 0,0-12 0 0,0 12 0 0,5-13-144 0,1 3-48 16,1 1 0-16,0 1 0 0,-7 8-256 16,17-5-48-16,-4-2-16 0,4 4 0 0,2 1-144 0,3 2-48 0,-3-2 0 0,1 2 0 15,2 2-32 1,0 1-16-16,-2-1 0 0,2 3 0 0,-1 0-32 0,-1 2-16 16,-1 1 0-16,-4 3 0 0,-2 2-48 0,1 1-128 15,-2 1 192-15,-2 2-64 0,-3 1 0 0,-1 3 0 16,-1-1 0-16,-3 0 0 0,-5 1 32 0,-2-1 0 15,1 0 0-15,-2 1 0 0,-3-3 32 0,-1 1 0 16,-4-2 0-16,3 0 0 0,-3 0 0 0,0-2 0 16,-1-3 0-16,2 1 0 0,-1-3-16 0,1-1 0 15,1-4 0-15,0 0 0 0,0-1 112 0,2-1 32 16,-2 2 0-16,12-5 0 0,-14-2 96 0,14 2 32 16,-11-3 0-16,11 3 0 0,0 0 112 0,0 0 16 15,-9-14 16-15,4 2 0 0,5 12-80 0,0 0-32 16,-2-18 0-16,4 1 0 0,1-2-224 0,4 2-32 15,0 2-16-15,1 0 0 0,3-4-208 0,2 2 144 16,1 0-144-16,1 2 128 0,4-2-128 0,-1 4 0 16,1 1 0-16,3 3 0 0,0 3-320 0,3-1 48 0,4 0 16 15,1 4-16192-15</inkml:trace>
          <inkml:trace contextRef="#ctx0" brushRef="#br2" timeOffset="83720.99">-17119-141 1839 0,'0'0'160'0,"0"0"-160"16,0 0 0-16,0 0 0 0,0 0 704 0,0 0 96 0,0 0 32 0,0 0 0 16,0 0 352-16,0 0 80 15,0 0 16-15,0 0 0 0,0 0 256 0,0 0 48 16,0 0 16-16,0 0 0 0,0 0-864 0,0 0-160 15,0 0-48-15,0 0 0 0,16 0-144 0,-1 0-16 16,2 2-16-16,1-2 0 0,5-2-32 0,2-1-16 0,4 0 0 0,5-1 0 16,3 1-48-16,7-1-16 0,3-1 0 0,6 2 0 15,3 0-32-15,6-2 0 0,4-4 0 0,0 1 0 16,-1 1 64-16,-1-3 16 0,-1-2 0 0,-1 2 0 16,-2 1 192-16,-5 2 32 0,0 2 16 0,-5-1 0 15,-4-1 304-15,-4 2 48 0,-4 0 16 0,-6 1 0 16,-5-1 144-16,-3 2 48 0,-7-2 0 0,-2 1 0 15,-15 4-64-15,13-3-16 0,-13 3 0 0,0 0 0 16,0 0-288-16,0 0-48 0,0 0-16 0,0 0 0 16,0 0-272-16,0 0-64 0,0 0-16 0,0 0 0 15,0 0-176-15,0 0-128 0,0 0 144 0,0 0-144 0,0 0 0 0,0 0-256 16,0 0 16-16,0 0 16 16,-3 15-2688-16,0-5-544 0</inkml:trace>
          <inkml:trace contextRef="#ctx0" brushRef="#br2" timeOffset="90334.27">-16380 32 3679 0,'0'0'320'0,"0"0"-320"0,-7-19 0 0,7 19 0 15,7-8 2016-15,-7 8 336 0,0 0 64 0,8-10 16 16,-1-2-944-16,-7 12-176 0,7-10-32 0,-7 10-16 0,5-12-240 0,-5 12-64 0,7-12 0 0,-2 4 0 16,-5 8-176-16,0 0-32 0,0 0-16 0,0 0 0 15,0 0-208-15,0 0-32 16,0 0-16-16,0 0 0 0,0 0-176 0,0 0-48 15,0 0 0-15,0 0 0 0,5 13-64 0,-4 1 0 16,-1-14-16-16,0 18 0 0,-1 1-176 0,1 1 192 16,0 1-192-16,0-1 192 0,-2 0-192 0,2-1 0 15,3 1 0-15,1-3 128 0,-1-2-128 0,1 2 0 16,-3 0 0-16,4-1 0 0,-1-5 0 0,-4-11 0 16,0 0 0-16,8 12 128 0,-3-2-128 0,-5-10 0 15,0 0 144-15,0 0-144 0,12 7 160 0,-12-7-32 16,14-2-128-16,-14 2 192 0,13-8 48 0,1 0 0 0,-2-1 0 15,-1-1 0-15,3-4-16 0,-2 2 0 0,-2 1 0 0,0-1 0 16,0 0-32-16,-1 0-16 0,-1-3 0 16,1 3 0-16,-2 2-16 0,-7 10 0 0,5-12 0 0,-5 12 0 15,3-12 0-15,-3 12 0 0,0 0 0 0,0 0 0 16,0 0 0-16,0 0 0 0,0 0 0 0,0 0 0 16,0 0-160-16,0 0 0 0,0 0 0 0,0 0 0 15,8 14 0-15,-1-1 0 0,-7-13 0 0,9 17-176 16,-3-2 176-16,1-1 0 0,0-1 0 0,-2-1 0 15,-5-12 0-15,7 16 0 0,-2-1 0 0,0-5 0 16,-5-10 0-16,0 0 0 0,0 0 0 0,0 0 0 16,12 10 0-16,-12-10 0 0,0 0 0 0,0 0 0 15,13 7 0-15,-13-7 0 0,0 0 128 0,14 0-128 16,-14 0 208-16,0 0-16 0,10-9-16 0,-10 9 0 16,7-13 64-16,0 3 16 0,-2 0 0 0,0-1 0 0,-2 1 96 0,1 0 32 15,-1 0 0-15,0 0 0 0,-3 10 64 0,4-14 32 16,-1 1 0-16,1-1 0 0,-1 1-112 0,0-1-32 15,-1 2 0-15,0 0 0 0,-2 2-144 0,1 2-16 16,-1 8-16-16,4-10 0 0,-4 10-160 0,0 0 0 16,1-7 0-16,-1 7 0 0,0 0 0 0,0 0 0 15,0 0 0-15,0 0 0 0,0 0-160 0,0 0-64 16,16-2-16-16,-16 2 0 16,13-2-2256-16,1 1-448 0</inkml:trace>
          <inkml:trace contextRef="#ctx0" brushRef="#br2" timeOffset="91003.82">-15629-169 4607 0,'0'0'400'0,"0"0"-400"0,0 0 0 0,0 0 0 16,0 0 2544-16,0 0 416 15,0 0 96-15,0 0 16 0,0 0-1792 0,0 0-368 16,0 0-64-16,0 0-16 0,0 0-256 0,0 0-64 0,0 0-16 0,0 0 0 15,0 0-96-15,-11-2-16 16,11 2 0-16,0 0 0 0,-12-3 96 0,12 3 16 16,0 0 0-16,0 0 0 0,0 0 32 0,-12 0 16 0,12 0 0 0,0 0 0 15,0 0-96-15,0 0 0 0,-10 3-16 0,10-3 0 16,0 0-144-16,-9 8-32 0,9-8 0 0,-6 9 0 16,6-9-64-16,0 0 0 0,-6 13-16 0,3-1 0 15,3-12 48-15,0 0 16 0,-3 15 0 0,3-15 0 0,-2 17 32 0,2-1 16 16,0-16 0-16,3 17 0 0,-3-2 32 15,4-2 16-15,-4-13 0 0,5 16 0 0,-2-3-32 0,1-1-16 16,-3 0 0-16,1-2 0 16,-2-10-32-16,0 0-16 0,3 15 0 0,-1-1 0 0,-2-14-64 0,0 0-16 15,0 0 0-15,3 13 0 0,-3-13-32 0,0 0-128 16,0 0 192-16,0 0-64 0,4 14 0 0,-4-14 0 16,0 0 0-16,0 0 0 15,0 0-128-15,0 0 0 0,0 0 144 0,0 0-144 31,0 0-848-31,0 0-240 0,0 0-64 0,0 0-8608 0,0 0-1728 0</inkml:trace>
          <inkml:trace contextRef="#ctx0" brushRef="#br2" timeOffset="91454.82">-15493-134 8287 0,'0'0'368'0,"0"0"80"0,0 0-448 0,0 0 0 16,0 0 0-16,0 0 0 0,0 0 3184 0,0 0 544 16,0 0 112-16,0 0 32 0,0 0-3168 0,0 0-704 15,0 0 0-15,0 0 0 0,0 0-480 0,0 0-48 0,-10-3-16 0,10 3 0 0,0 0 352 0,0 0 64 16,0 0 128-16,0 0-208 16,0 0 208-16,0 0 128 0,0 0 0 0,0 0-128 0,0 0 352 0,0 0-32 15,0 0-16-15,0 0 0 16,0 0 80-16,0 0 32 0,0 0 0 0,0 0 0 0,0 0 192 0,0 0 32 15,0 0 16-15,0 0 0 16,0 0-128-16,0 0-16 0,0 0-16 0,0 0 0 16,0 0-128-16,0 0-32 0,-4 12 0 0,3-2 0 0,1-10-48 0,0 0-16 0,-2 13 0 0,0-1 0 15,2-12 16-15,-1 15 0 16,-1 1 0-16,2-16 0 0,-2 18-64 0,1-2-16 16,1-16 0-16,0 13 0 15,0-13-32-15,0 14-16 0,0-1 0 0,0-3 0 16,0-10 16-16,0 0 0 0,0 14 0 0,0-14 0 0,0 0-176 0,3 12 160 0,-3-12-160 0,0 0 160 15,0 0-160-15,0 0 192 0,0 0-192 0,0 0 192 16,0 0-192-16,0 0 0 0,0 0 144 0,0 0-144 16,0 0-224-16,0 0-112 0,0 0-32 0,0 0-9104 15,0 0-1808-15</inkml:trace>
          <inkml:trace contextRef="#ctx0" brushRef="#br2" timeOffset="91954.09">-15430-208 21599 0,'0'0'960'0,"0"0"192"0,0 0-928 0,0 0-224 0,0 0 0 0,0 0 0 16,0 0 528-16,0 0 64 0,0 0 16 0,0 0 0 15,0 0-464-15,0 0-144 0,0 0 0 0,0 0 0 16,0 0 0-16,0 0 0 0,0 0 0 0,0 0 0 15,0 0 0-15,0 0 0 0,0 0 0 0,0 0 0 16,0 0 0-16,13 5 128 0,-13-5 0 0,0 0-128 16,0 0 256-16,14 3-48 0,-14-3-16 0,0 0 0 15,0 0 32-15,0 0 0 0,12-2 0 0,-12 2 0 16,0 0 64-16,0 0 16 0,0 0 0 0,0 0 0 16,0 0 16-16,0 0 16 0,5-10 0 0,-5 10 0 15,0 0-32-15,0 0-16 0,0-10 0 0,0 10 0 16,0 0 80-16,0 0 16 0,0 0 0 0,0 0 0 0,0 0-112 0,0 0-16 15,0 0 0-15,0 0 0 0,0 0-96 16,0 0-32-16,0 0 0 0,0 0 0 0,0 0-128 0,0 0 0 16,15 7 0-16,-15-7 0 0,17 13 0 0,-4 1 0 15,-3 0 0-15,-1-1 0 0,-9-13 0 0,12 15 0 16,-2-1 0-16,-2-2 0 0,-8-12 0 0,7 15 0 16,-7-15 0-16,5 17 0 0,-1 0 0 0,-1 0 160 15,-3-17-160-15,-2 18 160 0,2-18-32 0,-1 17 0 16,-1-3 0-16,0-1 0 0,2-13 0 0,-3 17-128 0,-1-3 192 0,-1-1-64 15,5-13 80-15,-8 14 16 0,-1-2 0 0,-1 0 0 16,0 0 32-16,0-4 16 0,-2-1 0 0,0 0 0 16,2-1 16-16,0 1 0 0,10-7 0 0,-12 7 0 15,12-7-160-15,-10 8-128 0,1 1 192 0,9-9-192 16,0 0 0-16,-10 7 0 0,10-7 0 0</inkml:trace>
        </inkml:traceGroup>
      </inkml:traceGroup>
    </inkml:traceGroup>
    <inkml:traceGroup>
      <inkml:annotationXML>
        <emma:emma xmlns:emma="http://www.w3.org/2003/04/emma" version="1.0">
          <emma:interpretation id="{C3D5E488-3CEA-4836-AB08-0C6482022C5C}" emma:medium="tactile" emma:mode="ink">
            <msink:context xmlns:msink="http://schemas.microsoft.com/ink/2010/main" type="paragraph" rotatedBoundingBox="13492,9611 20146,9040 20247,10212 13593,107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C156B2-7C30-484E-8E56-B2D9DA4313E6}" emma:medium="tactile" emma:mode="ink">
              <msink:context xmlns:msink="http://schemas.microsoft.com/ink/2010/main" type="line" rotatedBoundingBox="13492,9611 20146,9040 20247,10212 13593,10784"/>
            </emma:interpretation>
          </emma:emma>
        </inkml:annotationXML>
        <inkml:traceGroup>
          <inkml:annotationXML>
            <emma:emma xmlns:emma="http://www.w3.org/2003/04/emma" version="1.0">
              <emma:interpretation id="{52902C48-5AB3-4E50-B959-1DBB94614E52}" emma:medium="tactile" emma:mode="ink">
                <msink:context xmlns:msink="http://schemas.microsoft.com/ink/2010/main" type="inkWord" rotatedBoundingBox="13513,9848 16446,9596 16497,10192 13564,10443"/>
              </emma:interpretation>
            </emma:emma>
          </inkml:annotationXML>
          <inkml:trace contextRef="#ctx0" brushRef="#br1" timeOffset="-146753.09">-15448 523 2751 0,'11'-2'256'0,"1"2"-256"16,2 2 0-16,2 0 0 0,0 0 2688 0,-1 1 480 15,-1 2 96-15,0 2 32 0,-1 2-1696 0,-1 0-352 16,-4 0-64-16,1 3-16 0,-2 2-400 0,-3 2-96 0,-3 0-16 0,-1 1 0 15,-3-3-128-15,-2 2-16 0,-2 0-16 0,0 1 0 16,-5-4-48-16,-2-1-16 16,-2-2 0-16,0 3 0 0,-1-3 160 0,-1 1 48 15,2-4 0-15,1 2 0 0,-1 3-64 0,2 0 0 0,2-8 0 0,-4 4 0 0,2 1-160 0,3 0-32 16,3 0-16-16,8-9 0 0,0 0-128 0,0 0-32 16,0 0 0-16,0 0 0 0,0 0-16 0,0 0-16 15,0 0 0-15,0 0 0 0,0 0-16 0,8-11 0 16,3-5 0-16,-4 8 0 0,0 1-160 0,2 0 160 15,1 1-160-15,2-2 160 16,1-5-160-16,1 1 0 0,3 1 144 0,-1 1-144 0,-2-2 0 0,2-2 144 16,-2-2-144-16,0 4 0 0,0 1 144 0,-2-1-144 0,-2-4 0 0,-1 4 144 31,0 1-144-31,-2 2 192 0,-7 9-192 0,0 0 192 16,5-10-192-16,-5 10 0 0,0 0 0 0,0 0 0 0,0-7 0 0,0 7 0 15,0 0 0-15,0 0 128 0,0 0-128 0,-7 5 0 16,-4 4 0-16,4 0 128 0,0 6-128 0,2-1 0 0,0-1 0 0,0-1 0 15,1 0 0 1,3 2 0-16,1 4 0 0,1-2-176 0,3-2 176 0,1-2 0 16,2 4 0-16,2 1 0 0,-1-3 0 0,3 0 0 15,1-5 0-15,0 0 0 0,2 5 0 0,2-2 0 16,0-3 0-16,1 0 0 0,1-2 144 0,-1 0-144 0,1-2 192 0,1 0-192 0,-1-3 208 0,-1-2-64 16,1 2-16-16,-1-2 0 15,-1 0-128-15,-2 0 192 0,-2 0-192 0,2-2 192 16,-2 0-192-16,2 2 192 15,0 0-192-15,0 0-10224 0,-2 0-2144 0</inkml:trace>
          <inkml:trace contextRef="#ctx0" brushRef="#br1" timeOffset="-165643.09">-12998 528 1839 0,'0'0'160'0,"0"0"-160"0,0 0 0 0,0 0 0 16,-10 0 3328-16,10 0 640 0,-12 0 128 0,12 0 32 15,-13-3-2432-15,13 3-480 0,-12-4-112 0,12 4-16 16,0 0-240-16,0 0-48 0,0 0-16 0,0 0 0 16,0 0-384-16,0 0-80 0,0 0 0 0,16-1-16 15,0-3-16-15,1 2 0 0,4 2 0 0,0 0 0 16,0 2-96-16,0-2 0 0,-2 0-16 0,1 2 0 16,-3 1-176-16,-1 1 192 0,-2-1-192 0,0 3 192 0,-2 1-64 0,-2 0-128 15,-10-7 192-15,13 7-64 0,-13-7 0 0,5 15 0 16,-5 5 0-16,-2-6 0 0,2-14 0 0,-9 14-128 15,-1 3 192-15,-1 1-64 0,1-8 16 0,-2 1 0 16,0 1 0-16,-1-1 0 16,1 3-16-16,-2-2 0 0,0 0 0 0,0 2 0 0,0 1 0 0,2-1 0 15,1-2 0-15,3-2 0 0,8-10 64 0,-13 13 0 16,5-1 0-16,2-2 0 0,6-10 0 0,0 0 16 16,0 0 0-16,-10 9 0 0,5 2 48 0,5-11 0 0,0 0 0 15,0 0 0-15,0 0-16 0,0 0 0 0,0 0 0 0,0 0 0 16,0 0-48-16,0 0-16 15,8 14 0-15,1-7 0 0,-9-7-16 0,16 2 0 16,-16-2 0-16,21 1 0 0,-2-1 0 0,0 0 0 16,-3-3 0-16,2 3 0 0,1 0-32 0,2 0-128 0,1 0 192 0,5 0-64 15,-3 0-128-15,1 0 160 0,-4 2-160 0,0-2 160 16,-2-2-160-16,-2-2 128 16,1 1-128-16,-2 3 128 0,-2 2-128 0,0-2 192 0,-2-2-192 0,-12 2 192 15,14 5-192-15,-14-5 0 16,0 0-192-16,0 0-15536 0</inkml:trace>
        </inkml:traceGroup>
        <inkml:traceGroup>
          <inkml:annotationXML>
            <emma:emma xmlns:emma="http://www.w3.org/2003/04/emma" version="1.0">
              <emma:interpretation id="{D338DCF2-FBCB-4F99-AFAD-D2364E6CDF56}" emma:medium="tactile" emma:mode="ink">
                <msink:context xmlns:msink="http://schemas.microsoft.com/ink/2010/main" type="inkWord" rotatedBoundingBox="13655,9597 17157,9296 17220,10030 13718,10331">
                  <msink:destinationLink direction="with" ref="{51FFAA6A-F0B4-4E34-AB3B-9749DE043287}"/>
                </msink:context>
              </emma:interpretation>
            </emma:emma>
          </inkml:annotationXML>
          <inkml:trace contextRef="#ctx0" brushRef="#br1" timeOffset="-165393.09">-13062 804 5519 0,'0'0'496'0,"0"0"-496"0,-4-7 0 0,4 7 0 16,0 0 2752-16,0 0 448 0,0 0 80 0,0 0 32 15,5-9-2096-15,-5 9-400 0,0 0-96 0,14-3-16 16,-3-4 0-16,-1 3 0 0,-10 4 0 0,20-3 0 0,-3-1-192 0,2 1-64 0,1 1 0 0,1 0 0 16,0 2 0-16,0 0 0 15,-2 0 0-15,2-2 0 0,0 0-16 16,1 1-16-16,1 2 0 0,0-2 0 0,0-3-112 16,-1 1-32-16,1-1 0 0,-2 1 0 0,-2-3-112 0,1 1-32 15,-3-2 0-15,2 0 0 0,-1 7 16 0,1-2 0 16,4 1 0-16,-4 1-8720 15,0-4-1760-15</inkml:trace>
          <inkml:trace contextRef="#ctx0" brushRef="#br1" timeOffset="-164403.09">-12347 60 7823 0,'0'0'336'0,"0"0"96"0,0 0-432 0,0 0 0 0,-12-2 0 0,1 0 0 0,11 2 1792 0,-14-1 288 15,0-5 48-15,0 3 16 16,2 3-1088-16,0 0-224 0,0-4-32 0,-1 4-16 16,-1-1-272-16,2 1-48 0,0 3-16 0,12-3 0 0,-14-3-112 0,3 1-16 15,11 2-16-15,-12-2 0 0,12 2-48 0,0 0-16 0,-10-3 0 0,10 3 0 16,0 0-48-16,0 0 0 15,0 0 0-15,0 0 0 0,-11 7-48 0,11-7-16 0,-7 14 0 0,2-4 0 16,5-10-128-16,-2 16 160 0,0 1-160 0,2 1 160 16,0-2-160-16,0 1 128 15,0-17-128-15,0 23 128 0,0 0 0 0,2 0-128 16,-2-2 192-16,2 0-64 0,0-2 16 0,-1-1 0 16,1-4 0-16,2 0 0 0,-4-14 144 0,1 16 32 15,1-6 0-15,0 2 0 0,-2-12-96 0,2 16-16 16,-2-16 0-16,0 0 0 0,3 14 80 0,-3-14 16 0,0 0 0 0,0 0 0 15,9 11 16-15,-9-11 0 0,0 0 0 0,14 5 0 16,-14-5 48-16,16 2 16 0,-2-4 0 0,-14 2 0 16,15-3-112-16,-1-1-16 0,-14 4 0 0,16-3 0 0,-16 3-64 0,16-4 0 15,-16 4-16-15,15-2 0 16,-15 2-48-16,14-3-128 0,-14 3 192 0,0 0-64 16,0 0-128-16,14 3 0 0,-14-3 144 0,0 0-144 15,0 0-992-15,0 0-272 0,0 0-48 0,0 0-16 0</inkml:trace>
          <inkml:trace contextRef="#ctx0" brushRef="#br1" timeOffset="-163903.09">-12281 123 2751 0,'0'0'256'0,"0"0"-256"0,0 0 0 0,0 0 0 15,0 0 3312-15,0 0 608 0,0 0 128 0,0 0 32 16,0 0-2128-16,0 0-416 0,0 0-96 0,0 0-16 15,0 0-528-15,0 0-96 0,0 0-32 0,0 0 0 16,0 0-320-16,-1 14-64 0,-1-2 0 0,2-1-16 16,0-11-48-16,0 0-16 0,3 16 0 0,1-2 0 15,-4-14-48-15,0 0 0 0,5 17 0 0,0-3 0 16,-5-14-48-16,7 14-16 0,-7-14 0 0,9 14 0 0,-9-14-32 16,9 13-16-16,-9-13 0 0,9 14 0 15,-2-4-144-15,-7-10 192 0,7 14-192 0,-7-14-8832 16,0 0-1856-16</inkml:trace>
          <inkml:trace contextRef="#ctx0" brushRef="#br1" timeOffset="-163373.09">-12158 51 1839 0,'0'0'0'0,"0"0"160"0,0 0-160 0,0 0 0 0,10 9 0 0,-10-9 0 15,0 0 1664-15,16 2 288 0,-2 1 64 0,2 1 16 16,0-4-720-16,-1-2-144 0,1-3-16 0,1 3-16 16,1 4-448-16,-2-2-96 0,-2-4-16 0,-14 4 0 15,15-3-128-15,-15 3-16 0,14 1-16 0,-1-2 0 16,-13 1-16-16,10-6 0 0,-10 6 0 0,0 0 0 0,0 0 144 15,0 0 32-15,5-14 0 0,-3 7 0 0,-2 7 0 0,0 0 16 16,-5-10 0-16,5 10 0 0,0 0-64 0,-12-2-16 16,12 2 0-16,0 0 0 0,-14-5-128 0,14 5-16 15,0 0-16-15,-13 1 0 16,13-1-160-16,0 0-16 0,0 0-16 0,0 0 0 0,0 0-160 0,0 0 128 16,0 0-128-16,-1 18 128 0,1 0-128 0,3-1 0 15,1-1 0-15,1-2 0 16,-5-14 0-16,9 19 0 0,-2 1 0 0,1-1 0 0,-1-3 0 0,2-1 0 15,0 1 0-15,0 2 0 0,-2-2 0 0,-2-1 128 16,0 1-128-16,0 0 0 0,-1 1 144 0,-1-1-144 16,1-2 160-16,-4-14-160 0,0 14 224 0,0-14-48 15,0 16-16-15,-2-4 0 0,2-12 48 0,-5 14 16 0,-2-3 0 0,7-11 0 16,-11 9 80-16,1 0 16 0,10-9 0 0,-14 8 0 16,2-2 32-16,-1-1 16 0,1-2 0 0,0 1 0 15,-2-1 32-15,0 1 16 0,0-2 0 0,0-1 0 16,0 1-256-16,2 0-160 15,12-2 192-15,-14 5-192 0,0-1 144 0,2 1-144 0,-1 0 0 0</inkml:trace>
          <inkml:trace contextRef="#ctx0" brushRef="#br1" timeOffset="-161393.09">-13286 830 12783 0,'0'0'560'0,"0"0"128"0,0 0-560 0,0 0-128 0,0 0 0 0,0 0 0 15,0 0 1680-15,0 0 304 0,0 0 64 0,0 0 16 16,0 0-976-16,0 0-208 0,0 0-48 0,0 0 0 16,-12-2-256-16,-1 2-48 0,5 6-16 0,-3-3 0 15,-1-5-64-15,0 2-32 0,-1 2 0 0,-2 0 0 0,1 3-48 0,-4-1-16 16,-3-4 0-16,0 0 0 15,-2 1 32-15,-1 3 0 0,0-2 0 0,-3 0 0 16,3-4 16-16,-2 0 16 0,-4 2 0 0,2-2 0 0,0-1-32 0,0-1 0 16,0-1 0-16,0 1 0 0,0 6 32 0,2-2 0 15,-1-3 0-15,1-1 0 0,0 4-96 0,2 5-32 16,1-1 0-16,4-2 0 0,3-4-32 0,2 4-16 16,0 1 0-16,14-3 0 0,-12-2-64 0,12 2-16 15,-11-1 0-15,11 1 0 0,0 0-16 0,0 0 0 16,-7-2 0-16,7 2 0 0,0 0-144 0,0 0 0 0,0 0 144 0,0 0-144 15,0 0 0-15,0 0 0 16,0 0 0-16,0 0 128 0,0 0-128 0,0 0 0 0,0 0 0 0,0 0 128 16,0 0-128-16,0 0 0 0,14-2 128 15,-14 2-128-15,0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15,-8-2 0-15,8 2 0 0,-13 6 0 0,13-6 0 16,-10 1 0-16,10-1 0 0,-11 0 0 0,11 0 0 0,-12 6 0 0,12-6 0 16,0 0 0-16,-12 0 0 0,12 0 0 0,0 0 0 15,-12-2 0-15,12 2 0 0,-11-2 0 0,11 2 0 16,0 0 0-16,0 0 0 15,0 0 0-15,0 0 0 0,0 0 0 0,0 0 0 0,-12 7 0 0,12-7 0 16,0 0 0-16,0 0 0 16,0 0 0-16,0 0 0 0,-11 0 0 0,11 0 0 15,0 0 0-15,0 0 0 0,0 0 0 0,-10-1 0 16,1-3 0-16,9 4 0 0,0 0 0 0,0 0 0 16,-10 4 0-16,10-4 0 0,-13-2 0 0,13 2 0 0,-12 5 0 0,12-5 0 0,-12-2 0 0,0-1 0 15,1 5 0-15,11-2 128 16,-12-2-128-16,12 2 0 0,-14-2 0 0,4 4 0 15,10-2 0-15,0 0 0 0,-13 3 0 0,13-3 0 0,0 0 0 0,-12 4 0 16,12-4 0-16,-10 5 0 16,10-5 0-16,0 0 0 0,0 0 0 0,-11 2 0 0,11-2 0 15,-10 2 0-15,10-2 0 0,-13 0 0 0,13 0 0 0,-10 1 0 16,10-1 0-16,0 0 0 0,-14 2 0 0,14-2 0 0,-12 4 0 0,12-4 0 16,-13-2 0-16,13 2 0 15,-12 2 0-15,12-2 0 0,-10-4 0 0,10 4 0 16,-11-2 0-16,11 2 0 0,0 0 0 15,0 0 0-15,-10-1 0 0,10 1 0 0,0 0 0 0,-13 0 0 0,13 0 0 0,-12 1 0 32,12-1 0-32,-10 0 0 0,10 0 0 0,0 0 0 15,-13-3 0-15,13 3 0 0,-12-4 0 0,12 4 0 16,-10 2 0-16,10-2 0 0,-11-5 0 0,11 5 0 0,0 0 0 0,0 0 0 16,0 0 0-16,0 0 0 0,-12 0 0 0,12 0 0 15,-9 3 0-15,9-3 0 0,0 0 0 0,0 0 0 16,-10 0 0-16,10 0 0 0,0 0 0 0,-13-1 0 15,5-1 0-15,8 2 0 0,0 0 0 0,0 0 0 16,0 0 0-16,-13 2 128 0,13-2-128 0,0 0 0 0,-10 3 0 0,10-3 0 16,0 0 0-16,0 0 0 0,0 0 0 0,0 0 0 15,0 0 0-15,0 0 0 0,-9-3 0 0,9 3 0 16,0 0 0-16,0 0 0 0,0 0 0 0,0 0 0 16,0 0 0-16,0 0 0 0,0 0 0 0,0 0 0 15,0 0 0-15,18 1 0 0,-3 5 0 0,3-3 0 16,1-1 0-16,2 1-192 15,2 1 32-15</inkml:trace>
          <inkml:trace contextRef="#ctx0" brushRef="#br1" timeOffset="-145683.09">-15369 692 3679 0,'0'0'160'0,"0"0"32"0,0 0-192 0,11-11 0 16,-6-5 0-16,2 6 0 0,-7 10 3344 0,10-11 624 0,-1-3 128 0,0 2 32 16,-9 12-2528-16,12-12-496 0,-2 1-96 0,-1-3-32 15,0 0-144-15,1 0-16 0,-1 3-16 0,2 1 0 16,-3-2 0-16,3-1 0 0,-1 3 0 0,3-1 0 15,1 1-128-15,0-3-32 16,-2 3 0-16,0 1 0 0,2 0-192 0,0 2-32 16,0 0-16-16,0 2 0 0,0 0-176 0,-14 5-32 0,12-4-16 0,2 4 0 15,-14 0-176-15,18 2 160 0,-18-2-160 0,17 11 160 16,-1 1-160-16,-2-2 0 0</inkml:trace>
        </inkml:traceGroup>
        <inkml:traceGroup>
          <inkml:annotationXML>
            <emma:emma xmlns:emma="http://www.w3.org/2003/04/emma" version="1.0">
              <emma:interpretation id="{89A3F740-FF11-40E9-A0E7-0B8B7A04383E}" emma:medium="tactile" emma:mode="ink">
                <msink:context xmlns:msink="http://schemas.microsoft.com/ink/2010/main" type="inkWord" rotatedBoundingBox="18847,9194 20150,9082 20247,10212 18944,1032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-179983.09">-9307 36 3679 0,'0'0'160'0,"0"0"32"0,0 0-192 0,0 0 0 0,0 0 0 0,0 0 0 15,0-15 3648-15,0 15 672 0,0 0 144 0,0 0 16 16,0-10-2560-16,0 10-528 0,0-11-112 0,0 11 0 16,0 0-496-16,0 0-80 0,0 0-32 0,0 0 0 15,0 0-320-15,0 0-64 0,0 18-16 0,0-4 0 16,0-14-96-16,0 16-32 0,0 1 0 0,0-2 0 0,0-15-144 0,2 14 0 16,-2-14 144-16,3 23-144 15,3-2 0-15,-3-4 144 0,-3-17-144 0,0 0 0 0,9 20 0 0,-2-3 0 16,0-3 0-16</inkml:trace>
          <inkml:trace contextRef="#ctx0" brushRef="#br1" timeOffset="-179513.09">-9157-132 1839 0,'0'0'160'0,"0"0"-160"0,0 0 0 0,16-3 0 15,-16 3 1056-15,18-2 176 0,-3-2 48 0,1 3 0 16,-2 1 80-16,2 0 32 0,-2-2 0 0,2 0 0 15,-1-1-464-15,1 1-96 0,-2 0 0 0,-14 2-16 16,18-5-144-16,-4 0-32 0,-14 5 0 0,14-4 0 16,-14 4-64-16,0 0-32 0,12-7 0 0,-12 7 0 15,0 0 48-15,0 0 16 0,0 0 0 0,0 0 0 0,0 0 16 0,0 0 0 16,0 0 0-16,0 0 0 16,0 0-112-16,0 0-32 0,0 0 0 0,0 0 0 0,0 0-176 0,0 0-48 15,-11-5 0-15,11 5 0 0,0 0-256 0,-7 12 160 16,7-12-160-16,-1 21 128 0,1 0-128 0,1 4 0 0,3 1 0 15,3 1 0-15,0-8 0 0,0 4 0 0,0 2 0 0,2-4 128 16,-2-4-128-16,0 1 0 0,-2 1 0 0,0 1 0 16,-1 1 0-16,-3-2 192 15,-1-3-32-15,0-16 0 0,-1 16-160 0,-1 0 192 16,0-2-192-16,2-14 192 0,0 0 0 0,-7 12 16 16,0-1 0-16,7-11 0 0,0 0 64 0,-12 7 16 0,12-7 0 0,-12 5 0 15,12-5-48-15,-13 4-16 0,13-4 0 0,-10 1-8864 31,10-1-1760-31</inkml:trace>
          <inkml:trace contextRef="#ctx0" brushRef="#br1" timeOffset="-180433.09">-9529-178 2751 0,'0'0'256'0,"0"0"-256"16,0 0 0-16,0 0 0 0,0 0 1520 0,0 0 256 0,-14 0 48 0,2 2 16 15,12-2-176-15,-16 4-48 0,2-1 0 0,0-3 0 0,0-2-688 0,2 1-144 31,-2 2-16-31,2 1-16 0,12-2-208 0,-13-2-32 0,1 4-16 0,2 4 0 0,1 1-144 0,9-7-32 16,-9 8 0-16,2 3 0 0,-2 3-112 0,2 4-16 16,0 3-16-1,2-2 0-15,0 1-48 0,1 1 0 0,1 3 0 0,1-3 0 16,0-3 0-16,2 1-128 0,0-1 192 0,0 5-64 16,0 3 16-16,2-1 0 0,2-6 0 0,-1 2 0 0,1-1 80 0,-1-1 16 15,1-1 0-15,1-1 0 16,0-1 48-16,-5-16 16 0,7 14 0 0,0-1 0 15,-7-13 96-15,11 10 32 0,-11-10 0 0,14 6 0 16,-14-6 64-16,17 0 16 0,-1-2 0 0,0 0 0 16,1-1-64-16,1-3-16 0,-3-1 0 0,3 2 0 15,-3 0-176-15,3-1-48 0,1 1 0 0,-1 0 0 0,-3 0-208 0,1-1 176 0,0 1-176 0,-2-2-13568 32</inkml:trace>
          <inkml:trace contextRef="#ctx0" brushRef="#br1" timeOffset="-181263.09">-9833 536 18255 0,'0'0'800'0,"0"0"176"0,0 0-784 0,-4-11-192 0,4 11 0 0,-5-9 0 0,-4-1 1152 0,0 3 176 16,-3 0 32-16,0 3 16 0,0 1-352 0,-2-1-80 0,0 1-16 0,-2 3 0 16,0 0-304-16,1 3-64 0,-1 1-16 0,0 1 0 15,-1 0-176-15,-1 4-48 0,1 0 0 0,-1 5 0 32,4 2-128-32,2 3-16 0,1 4-16 0,3 3 0 15,-1-5-160-15,4 2 160 0,1 0-160 0,2 0 160 0,2-2-160 0,0 0 160 16,2 1-160-16,3-3 160 0,2 0-160 0,4-1 160 15,1 0-160-15,4-3 160 0,3-1-160 0,2-5 192 16,4-5-192-16,-1 1 192 0,-1 0-32 0,1-3 0 16,1-5 0-16,-1-4 0 0,1 3 16 0,-4-7 0 15,-4-8 0-15,1 3 0 0,-3 4 32 0,-1-4 16 16,0-5 0-16,-3 0 0 0,-2 0 48 0,-1 0 16 0,1 1 0 16,-4-4 0-16,1-3-16 0,-1 1 0 0,-3-1 0 0,-2 6 0 15,0 4-16-15,0 1-16 0,0 2 0 0,-2 1 0 16,2 13-16-16,-2-12 0 0,2 12 0 0,0 0 0 15,0 0 16-15,0 0 0 0,0 0 0 0,0 0 0 16,0 0-48-16,0 0-16 0,-7 14 0 0,2 2 0 16,1 1-176-16,3 1 160 0,1-2-160 0,0 5 160 15,0 5-16-15,0-1 0 0,0-4 0 0,0 2 0 16,1-5-16-16,3 3 0 0,-1 5 0 0,4-5 0 16,0-5-128-16,2 4 160 0,0 1-160 0,1-2 160 15,3-3-160-15,1 0 0 0,-2 0 144 0,4-2-144 16,-1-4 0-16,3-1-160 0,-2 2 16 0,1-6-17664 15</inkml:trace>
        </inkml:traceGroup>
      </inkml:traceGroup>
    </inkml:traceGroup>
    <inkml:traceGroup>
      <inkml:annotationXML>
        <emma:emma xmlns:emma="http://www.w3.org/2003/04/emma" version="1.0">
          <emma:interpretation id="{CCC68799-D833-4154-B707-15CAB6E5B10E}" emma:medium="tactile" emma:mode="ink">
            <msink:context xmlns:msink="http://schemas.microsoft.com/ink/2010/main" type="paragraph" rotatedBoundingBox="13597,11437 18304,9491 18648,10322 13941,122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B9653A-9A90-4C36-ABD3-B81D53100ED0}" emma:medium="tactile" emma:mode="ink">
              <msink:context xmlns:msink="http://schemas.microsoft.com/ink/2010/main" type="line" rotatedBoundingBox="13597,11437 18304,9491 18648,10322 13941,12268"/>
            </emma:interpretation>
          </emma:emma>
        </inkml:annotationXML>
        <inkml:traceGroup>
          <inkml:annotationXML>
            <emma:emma xmlns:emma="http://www.w3.org/2003/04/emma" version="1.0">
              <emma:interpretation id="{5EEE9E8E-BD2C-49BB-BB2A-B01D7A486D89}" emma:medium="tactile" emma:mode="ink">
                <msink:context xmlns:msink="http://schemas.microsoft.com/ink/2010/main" type="inkWord" rotatedBoundingBox="14094,11268 18317,9522 18554,10093 14331,11839"/>
              </emma:interpretation>
            </emma:emma>
          </inkml:annotationXML>
          <inkml:trace contextRef="#ctx0" brushRef="#br1" timeOffset="-87903.09">-14545 1895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0-16,3-2 128 15,-3-2-128-15,1 0 0 0,-4-12 0 0,5 16 128 0,-2 0-128 0,1 0 0 16,-1-2 0-16,-3-14 0 0,6 17 128 0,-1 2-128 0,-2 4 0 0,1-4 0 15,-1-1 0-15,1-1 0 16,-1 3 0-16,3-1 0 0,1 0 0 0,-4-3 128 16,-3-16-128-16,4 17 0 0,1 2 144 0,-2-1-144 0,-3-18 128 0,4 17-128 0,-4-17 128 0,3 21-128 31,-1 0 0-31,-2-3 144 0,0-18-144 0,0 0 0 16,0 21 144-16,0-4-144 0,0-17 0 0,-2 16 144 15,2-16-16-15,0 0-128 0,-5 14 192 0,5-14-64 16,-9 11 80-16,9-11 16 0,-12 0 0 0,3 1 0 0,9-1 96 0,-12 4 0 0,-2-4 16 0,4-2 0 31,10 2-48-31,-14-2-16 0,1 1 0 0,-1-1 0 16,0 0-96-16,0 0-32 0,0 1 0 0,-3 1-10320 15,-2-2-2080-15</inkml:trace>
          <inkml:trace contextRef="#ctx0" brushRef="#br1" timeOffset="-88823.09">-14647 1918 1839 0,'0'0'0'0,"0"0"160"0,0 0-160 0,0 0 0 0,0 0 0 0,0 0 0 16,0 0 2544-16,0 0 464 0,0 0 112 0,-15-3 16 0,1-3-1728 0,0 3-320 16,1-1-80-16,1 3-16 0,0-1-256 0,12 2-48 15,-14-4-16-15,2 3 0 0,-1-1-64 0,13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      <inkml:trace contextRef="#ctx0" brushRef="#br1" timeOffset="-88593.09">-14627 2049 19695 0,'0'0'864'0,"0"0"192"0,0 0-848 0,0 0-208 0,0 0 0 0,0 0 0 16,0 0 608-16,0 0 80 0,0 0 16 0,0 0 0 15,0 0-208-15,0 0-48 0,0 0 0 0,0 0 0 16,10 13-192-16,-3-3-64 0,-7-10 0 0,0 0 0 15,5 18 0-15,1-3 0 0,-3-1 0 0,1 0 0 16,-4-14-64-16,0 0 0 0,6 18-128 0,0-4 192 16,-6-14-64-16,0 0 0 15,0 0-128-15,7 15-7568 0,-7-15-1632 0</inkml:trace>
          <inkml:trace contextRef="#ctx0" brushRef="#br1" timeOffset="-167663.09">-10506 776 17567 0,'0'0'768'0,"0"0"176"0,0 0-752 0,0 0-192 15,0 0 0-15,0 0 0 0,0 0 1216 0,0 0 192 0,0 0 64 0,0 0 0 16,0 0-608-16,0 0-112 0,0 0-32 0,0 0 0 0,0 0-208 0,-10-5-64 31,10 5 0-31,-14-2 0 0,0-1-64 0,-2 1 0 0,-1 0-16 0,-3 2 0 16,-1 6 16-16,-1-6 0 0,-4-4 0 0,-2 4 0 15,-6 5 0-15,-1 2 0 0,-5-3 0 0,-2-2 0 16,-3-4 16-16,-4 4 16 0,-4 5 0 0,-1 0 0 16,-2-9 64-16,-2 5 16 0,-5 4 0 0,4-1 0 15,1-3-48-15,1-1 0 0,-3-2 0 0,4 2 0 16,4 1-112-16,1 1-16 0,0-1-16 0,2 1 0 16,2-3-96-16,5 3-16 0,4 3 0 0,3-4 0 15,1-1-16-15,5 2-16 0,1-3 0 0,1 1 0 0,3 0 16 0,3-4 0 0,5-7 0 16,2 8 0-16,2 4 16 0,12-3 0 0,0 0 0 0,-10-3 0 15,10 3 16-15,0 0 16 0,0 0 0 0,0 0 0 16,-9-7-80-16,9 7-16 16,0 0 0-16,0 0 0 0,0 0-128 0,0 0 128 0,-5-6-128 0,5 6 128 15,0 0-128-15,0 0 0 0,0 0 0 0,0 0 0 16,0 0 0-16,0 0 0 16,12 9 0-16,0 0 0 15,-12-9-1200-15,17 10-160 0</inkml:trace>
        </inkml:traceGroup>
        <inkml:traceGroup>
          <inkml:annotationXML>
            <emma:emma xmlns:emma="http://www.w3.org/2003/04/emma" version="1.0">
              <emma:interpretation id="{74A0399E-E944-4AFA-836F-699A994AA2F5}" emma:medium="tactile" emma:mode="ink">
                <msink:context xmlns:msink="http://schemas.microsoft.com/ink/2010/main" type="inkWord" rotatedBoundingBox="13597,11437 17126,9978 17469,10809 13941,12268">
                  <msink:destinationLink direction="to" ref="{72B179B8-ECF6-4688-AC9E-5F384AAE4A7B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2" timeOffset="64858.67">-12860 1219 7311 0,'0'0'320'0,"0"0"64"0,0 0-384 0,0 0 0 0,0 0 0 0,0 0 0 16,0 0 1248-16,0 0 160 0,0 0 48 0,10-12 0 15,-3-1-224-15,-7 13-32 0,0 0-16 0,0 0 0 0,9-12-80 0,-9 12-16 0,5-9 0 0,-5 9 0 16,0 0-160-16,0 0-32 15,0 0-16-15,0 0 0 0,0 0-416 0,0 0-80 16,0 0 0-16,12-5-16 16,-12 5-208-16,0 0-32 0,0 0-128 0,0 0 192 0,0 0-192 0,11 9 144 0,-11-9-144 0,0 0 128 15,9 15 0-15,-2 2-128 0,-7-17 192 0,5 17-64 16,-4 1-128-16,1-1 0 16,-2 2 144-16,0 0-144 0,0-1 128 0,-2 3-128 0,1-1 128 0,-3 2-128 15,1-3 128-15,0 1-128 16,-3 2 160-16,1-2-160 0,-1-1 192 0,-1 3-64 15,-2-2-128-15,1 0 192 0,-4 6-48 0,-1-4-16 16,-1-4 0-16,-1 4 0 0,-1 4 0 0,0-2-128 16,0-1 192-16,-1-1-64 0,0-5 0 0,1 0-128 0,-3 0 192 0,0 0-64 15,1-2-128-15,-1-1 192 16,0-6-192-16,2 2 192 0,2 1-64 0,0-1-128 0,-2 0 192 16,2 0-64-16,1-1 0 0,1-1-128 0,-1 0 192 0,2 1-64 15,0-1-128-15,1 1 192 0,0-2-192 0,1 1 192 16,0 1-192-16,10-9 128 0,-12 10-128 0,2-2 128 15,2 1-128-15,-1-3 128 0,-3 0-128 0,12-6 128 0,-13 5 0 0,1 3-128 16,2 4 192-16,-2-4-64 0,0 1 0 0,2-2 0 16,0 1 0-16,1-1 0 15,9-7-128-15,-12 7 160 0,1-1-160 0,0-1 160 16,1 2-160-16,10-7 192 0,-12 9-192 0,0-3 192 16,2 0-64-16,10-6 0 0,-12 5 0 0,12-5 0 15,-11 5-128-15,11-5 192 0,-11 5-192 0,11-5 192 0,0 0-64 0,0 0-128 16,0 0 192-16,-10 3-64 15,10-3 0-15,0 0-128 0,-10 0 192 0,10 0-64 16,0 0 32-16,0 0 0 0,-12 0 0 0,12 0 0 16,-12-2-16-16,12 2 0 0,-11-1 0 0,11 1 0 15,-14-2 0-15,2 2 0 0,12 0 0 0,-12 0 0 0,0-2-144 0,2 2 192 16,0 0-192-16,10 0 192 0,-10 0-192 0,10 0 128 16,-12 0-128-16,12 0 128 0,0 0-128 0,-12 2 0 15,12-2 0-15,0 0 128 0,-13 0-128 0,13 0 0 16,0 0 144-16,-12-2-144 0,2 1 144 0,10 1-144 15,-12-4 192-15,12 4-192 0,0 0 176 0,-10-5-176 16,1 0 160-16,9 5-160 0,0 0 176 0,0 0-176 16,0 0 192-16,-10-3-192 0,0-1 176 0,10 4-176 15,0 0 160-15,-12-1-160 0,2-4 160 0,10 5-160 16,0 0 160-16,0 0-160 0,0 0 128 0,0 0-128 0,-9-4 0 0,9 4 0 16,0 0 0-16,0 0 128 0,0 0-128 15,0 0 0-15,0 0 0 0,0 0 144 0,0 0-144 0,0 0 128 16,-6-5-128-16,6 5 0 0,0 0 144 0,0 0-144 15,0 0 0-15,0 0 128 0,0 0-128 0,0 0 0 16,0 0 0-16,0 0 128 0,-5-7-128 0,5 7 0 16,0 0 0-16,0 0 144 0,0 0-144 0,0 0 0 15,-9-8 128-15,9 8-128 0,0 0 0 0,0 0 0 16,-7-7 0-16,7 7 0 0,0 0 0 0,0 0 0 16,0 0 0-16,0 0 0 0,0 0 0 0,0 0 0 0,0 0 128 0,0 0-128 15,0 0 0-15,0 0 0 16,-6-8 0-16,6 8 0 0,0 0 0 0,0 0 0 0,0 0 0 0,0 0 0 15,0 0 0-15,0 0 0 16,0 0 0-16,0 0 0 0,-4-7 0 0,4 7 0 0,0 0 0 0,0 0 0 16,0 0 0-16,0 0 0 0,0 0 128 0,0 0-128 15,0 0 0-15,0 0 0 0,2-14 128 0,-2 14-128 0,0 0 0 16,0 0 0-16,0-11 0 0,0 11 0 16,2-11 128-16,-2 11-128 0,0 0 0 0,0 0 0 0,-2-11 0 0,4 0 0 15,-2 11 128-15,0 0-128 16,0 0 0-16,0 0 0 0,3-10 0 0,-3 10 0 0,0 0 0 0,0 0 0 15,0 0 0-15,0 0 0 0,0 0 0 0,0 0 0 16,0 0 0-16,0 0 0 0,3-7 0 0,-3 7 0 16,0 0 0-16,0 0 0 0,0 0-160 0,0 0 160 15,0 0 0-15,0 0 0 16,0 0 0-16,0 0 0 0,0 0 0 0,0 0 0 16,0 0 0-16,0 0 0 0,0 0 0 0,0 0 0 0,0 0 0 15,0 0 0-15,0 0 0 0,0 0 0 0,0 0 0 0,0 0 0 16,0 0 0-16,0 0 0 0,0 0 0 0,0 0 0 15,0 0 0-15,0 0 0 0,0 0 0 0,-5 12 0 0,5-12 0 0,-5 10 0 16,5-10 0-16,0 0 0 16,-7 14 0-16,2-4 0 0,5-10 0 0,0 0 0 15,-6 14 0-15,0-1 0 0,6-13 0 0,-3 10 0 0,3-10 0 0,-5 12 0 16,2-2 0-16,-1-1 0 16,4-9 0-16,0 0 0 0,0 0 0 0,-5 12 0 15,5-12 0-15,0 0 0 0,0 0 0 0,-5 12 0 0,5-12 0 0,0 0 0 0,-5 10 128 0,5-10-128 16,0 0 0-16,0 0 0 0,-5 10 144 0,5-10-144 31,0 0 0-31,0 0 0 0,0 0 0 0,0 0 0 16,0 0 0-16,-2 10 0 0,2-10 0 0,0 0 0 15,0 0 0-15,0 0 0 0,0 0 0 0,0 0 128 0,0 0-128 0,0 0 0 16,7 10 0-16,0 0 0 0,-7-10 0 0,0 0 128 16,13 7-128-16,1-2 0 0,-1 0 0 0,3-1 0 15,-3-1 0-15,1-1 0 0,-1-2 0 0,3 3 0 0,-3 1 0 16,1-1 128-16,-1 0-128 0,1 1 144 0,-2 1-144 0,-1 2 160 15,-11-7-160-15,14 6 0 0,-2 1 0 0,1 0 0 16,1 0 0-16,-2-1 0 16,-12-6 0-16,15 9 0 0,-1 1 0 0,-3-3 0 15,-11-7 0-15,14 7 0 0,-6 1 0 0,-8-8 0 16,0 0 0-16,12 9 0 0,-12-9 0 0,0 0 0 16,10 5 0-16,-10-5 0 0,0 0 160 0,0 0-160 15,0 0 192-15,0 0-192 0,0 0 256 0,0 0-48 0,0 0-16 0,0 0 0 16,0 0 32-16,0 0 0 0,0 0 0 0,0 0 0 0,0 0-96 0,0 0 0 31,0 0-128-31,0 0 192 0,0 0-192 0,0 0 0 0,0 0 128 0,0 0-128 16,0 0 0-16,0 0 0 0,0 0 0 0,0 0 0 15,0 0 0-15,0 0 0 0,0 0 0 0,0 0 0 16,0 0 0-16,0 0 0 0,0 0 0 0,0 0 0 16,0 0-128-16,0 0 128 0,0 0-192 0,0 0 192 31,0 0-1920-31,0 0-288 0,0 0-48 0</inkml:trace>
          <inkml:trace contextRef="#ctx0" brushRef="#br2" timeOffset="65592.39">-13920 2155 7071 0,'0'0'320'16,"0"0"64"-16,0 0-384 0,0 0 0 0,0 0 0 0,0 0 0 0,0 0 1504 0,0 0 224 15,0 0 64-15,0 0 0 0,0 0-672 0,0 0-128 16,-8-3-32-16,8 3 0 0,0 0-160 0,0 0-32 16,0 0-16-16,-12-2 0 0,12 2-32 0,-10-1 0 15,10 1 0-15,0 0 0 0,-11-2-240 0,11 2-48 0,0 0-16 0,0 0 0 16,0 0-128-16,0 0-32 15,-10-2 0-15,10 2 0 0,0 0 112 0,0 0 16 0,0 0 0 0,0 0 0 16,0 0-32-16,0 0 0 0,0 0 0 0,0 0 0 16,0 0 64-16,4-10 16 0,-4 10 0 0,0 0 0 15,8-10 16-15,1 0 16 16,-1 1 0-16,2 2 0 0,-10 7 0 0,14-8 0 16,-6-2 0-16,2 3 0 0,2 0 48 0,-2 1 16 15,-10 6 0-15,14-11 0 0,-2 1 0 0,0 0 0 16,0 0 0-16,1 1 0 0,1 1 48 0,-1 0 0 0,1-3 0 0,-4 3 0 15,0-1-80-15,2 3-16 0,1-1 0 0,-1 0 0 0,-2 2-160 16,-10 5-48-16,16-7 0 0,-16 7 0 16,12-5-112-16,-12 5-32 0,13-7 0 0,-13 7 0 15,0 0-128-15,10-6 0 0,-10 6 0 0,0 0 0 16,0 0 0-16,0 0 0 0,12-7 0 0,-12 7 0 16,0 0-1152-16,0 0-304 15,14-7-64-15</inkml:trace>
          <inkml:trace contextRef="#ctx0" brushRef="#br2" timeOffset="98819.65">-12716 1417 1839 0,'0'0'160'0,"0"0"-160"0,0 0 0 0,0 0 0 15,0 0 2880-15,0 0 528 0,0 0 112 0,0 0 32 16,-7-8-1792-16,7 8-352 0,0 0-80 15,0 0-16-15,0 0-448 0,0 0-96 0,-3-10 0 0,3 10-16 0,0 0-336 0,0 0-64 16,0 0-16-16,0 0 0 0,12-7-192 0,-12 7-144 16,15-4 192-16,0 6-192 0,1 1 128 0,-1 4-128 15,-2 0 0-15,1 3 0 0,-1 2 144 0,-1 0-144 16,-2 0 0-16,1 1 144 16,-1 1-144-16,0-1 0 0,-2 3 0 0,1 0 0 15,-2 3 0-15,1 1 0 0,-3 2 0 0,-1-1 0 16,-3-3 0-16,1 1 0 0,0 0 0 0,-2-2 0 0,-4-2 0 0,4-15 0 0,-5 13 0 0,-2 1 128 15,1 1-128-15,-3-5 160 0,-3-3-160 0,0 0 160 32,1 0 64-32,-3-1 16 0,2 3 0 0,-3-4 0 15,0-3 80-15,0-2 0 0,-1 0 16 0,3 1 0 16,-1-1 48-16,2-1 16 0,2-4 0 0,10 5 0 0,0 0 0 0,-12-6 0 16,6-4 0-16,0 4 0 0,6 6-32 0,0 0-16 0,-3-12 0 0,3 12 0 15,0 0-112-15,0 0-32 16,0 0 0-16,5-16 0 0,0 0-80 0,2 4-128 15,-7 12 176-15,8-12-176 0,-8 12 960 0,11-14 64 16,-1 4 32-16,-2 3 0 16,-8 7-1664-16,0 0-336 0,14-5-64 0,-1 4-16 0,-13 1 704 0,16 1 144 15,-3 1 32-15,-1 1 0 16,-12-3-2544-16,14 0-512 0</inkml:trace>
          <inkml:trace contextRef="#ctx0" brushRef="#br1" timeOffset="-137453.09">-13176 1176 2751 0,'0'0'256'0,"0"0"-256"0,0 0 0 0,0 0 0 0,0 0 2992 0,0 0 544 0,0 0 112 15,0 0 32-15,0 0-1952 0,0 0-400 0,0 0-80 0,0 0-16 0,0 0-464 0,0 0-112 16,-5 0-16-16,-9 14 0 0,2 2-176 0,-2-4-32 0,0-1-16 0,1 3 0 0,1 2-96 16,0 1 0-1,-2 4-16-15,0 0 0 0,-2 0-48 0,0-2 0 0,-1 0 0 0,-4 2 0 16,-2 7 64-16,-1-3 0 0,-3-2 0 0,1-1 0 15,-2 3 48-15,2-2 16 0,-2-2 0 0,2-2 0 16,-2-2-16-16,0 2 0 0,0 2 0 0,2 0 0 16,-1 0 32-16,3-1 16 0,-1-1 0 0,1 0 0 15,-1 0 48-15,3 1 16 0,-1-3 0 0,0 2 0 0,2-1-80 0,0-1-16 16,-1-3 0-16,2-2 0 16,1-1 16-16,3-1 0 0,2 3 0 0,2-5 0 0,0-1-32 0,12-7-16 15,-11 7 0-15,11-7 0 16,-12 9-64-16,3-2-16 0,9-7 0 0,0 0 0 0,-12 9-32 0,12-9-16 15,-9 9 0-15,9-9 0 16,0 0-32-16,0 0-16 0,0 0 0 0,0 0 0 16,0 0-176-16,0 0 128 0,0 0-128 0,0 0 128 15,0 0-128-15,0 0 0 0,0 0 0 0,0 0-11840 16,20 10-2416-16</inkml:trace>
          <inkml:trace contextRef="#ctx0" brushRef="#br2" timeOffset="102272.9">-12508 1361 11679 0,'0'0'512'15,"0"0"128"-15,0 0-512 0,0 0-128 0,0 0 0 0,0 0 0 0,0 0 1168 0,0 0 224 0,0 0 32 0,0 0 16 16,0 0-672-16,0 0-144 15,0-10-32-15,0 10 0 0,0 0-256 0,11-7-48 0,-1 1-16 0,3 0 0 16,1 3-80-16,1 0-32 0,0 1 0 0,1 0 0 0,-1 1-32 0,-2 1-128 31,-13 0 192-31,17 0-64 0,-1 0-128 0,-3 1 128 0,-13-1-128 0,0 0 128 16,15 4 0-16,-3 1-128 0,-12-5 192 0,0 0-64 16,14 7-128-16,-14-7 128 0,10 8-128 15,-10-8 128-15,0 0-128 0,0 0 128 0,3 15-128 0,-3-1 128 0,0-14-128 0,-5 13 160 16,0-1-160-16,-2 0 160 15,-1-2 16-15,-1 0 0 0,1-1 0 0,8-9 0 0,-12 8 80 0,4 1 32 16,8-9 0-16,-12 8 0 16,0-1 0-16,12-7 0 0,-12 8 0 0,5 1 0 15,7-9-96-15,-10 10-32 0,2-1 0 0,8-9 0 16,-9 10-32-16,9-10-128 0,-8 6 192 0,8-6-64 16,-7 16-128-16,2-3 192 0,5-13-192 0,0 0 192 0,0 0-192 0,-4 14 160 15,3-4-160-15,1-10 160 0,0 0-160 0,0 0 160 0,0 0-160 0,0 0 160 31,0 0 48-31,13 3 16 0,-13-3 0 0,17 0 0 16,0-1-16-16,-2-1 0 0,-15 2 0 0,19-3 0 0,0-1-80 0,-1 3 0 16,-1-5-128-16,2 3 192 0,0 0-192 0,-1 1 176 15,1 0-176-15,1 1 160 0,-3-1-160 0,0 0 0 16,-5 1 0-16,-12 1 0 0,17-2 0 0,-4 2 0 16,-13 0 0-16,0 0 0 0,0 0 0 0,14 0 128 15,-14 0-128-15,12 0 0 0,-12 0 128 0,0 0-128 0,0 0 0 0,0 0 128 16,0 0-128-16,13-2 0 15,-13 2 0-15,0 0 0 16,0 0-1200-16,0 0-272 0,0 0-48 0</inkml:trace>
          <inkml:trace contextRef="#ctx0" brushRef="#br2" timeOffset="102616.27">-12487 1439 6447 0,'0'0'272'16,"0"0"80"-16,0 0-352 0,0 0 0 0,0 0 0 0,0 0 0 0,0 0 2880 0,0 0 512 16,0 0 112-16,0 0 16 0,13-3-2416 0,1-1-464 15,1 1-112-15,-1 1-16 0,-14 2-48 0,18-1-16 16,-1-3 0-16,0 3 0 0,0 1-64 0,0 0 0 16,0 0-16-16,0 0 0 0,-2 0-240 0,-1 0-128 15,-1 0 128-15,2 0-128 0,2-2 0 0,-1 2 0 16,-3-2 0-16</inkml:trace>
          <inkml:trace contextRef="#ctx0" brushRef="#br2" timeOffset="103388.46">-12022 1175 11919 0,'0'0'512'0,"0"0"128"0,0 0-512 16,0 0-128-16,0 0 0 0,0 0 0 0,0 0 896 0,0 0 128 0,0 0 48 0,0 0 0 15,0 0-288-15,0 0-48 0,0 0-16 0,0 0 0 16,0 0-272-16,0 0-48 0,0 0-16 0,0 0 0 15,0 0-16-15,0 0-16 16,0 0 0-16,0 0 0 0,-13-3-176 0,13 3-48 0,-10-5 0 0,10 5 0 16,0 0 48-16,0 0 0 0,0 0 0 0,-12-4 0 15,12 4 0-15,0 0 0 0,0 0 0 0,-14 0 0 16,14 0 16-16,-11-2 16 0,11 2 0 0,0 0 0 16,0 0-80-16,-14 0 0 0,4 4-128 0,10-4 192 15,0 0-64-15,-9 7-128 0,9-7 176 0,0 0-176 16,-10 8 128-16,3 1-128 0,7-9 0 0,-5 11 0 0,5-11 0 0,-5 12 0 15,4 0 128-15,-3-2-128 16,4-10 0-16,0 0 0 0,-2 16 128 0,1-3-128 16,1-13 128-16,-2 15-128 0,2-15 144 0,0 17-144 15,-2-2 240-15,2-1-48 0,0-14-16 0,2 12 0 16,-2-12 16-16,0 0 0 0,3 15 0 0,-3-15 0 0,0 0 0 0,6 14 0 16,-6-14 0-16,0 0 0 0,0 0 16 0,5 13 16 0,-5-13 0 0,0 0 0 31,5 10 0-31,-5-10 0 0,0 0 0 0,0 0 0 0,5 11-96 0,-5-11-128 15,0 0 176-15,0 0-176 0,0 0 176 0,0 0-176 0,8 10 160 0,-8-10-160 32,0 0 128-32,0 0-128 0,0 0 0 0,12 8 144 15,-12-8-144-15,0 0 0 0,0 0 0 0,0 0 0 16,14 4-1904-16,-14-4-400 0,12-4-96 0,-12 4-16 0</inkml:trace>
          <inkml:trace contextRef="#ctx0" brushRef="#br2" timeOffset="103660.05">-11957 1236 15887 0,'0'0'704'0,"0"0"144"0,0 0-672 0,0 0-176 0,0 0 0 0,0 0 0 16,7-10 576-16,-7 10 96 15,0 0 16-15,0 0 0 0,3-12-368 0,-3 12-64 0,0 0 0 0,0 0-16 16,0 0 80-16,0 0 0 0,2-9 16 0,-2 9 0 15,0 0 112-15,0 0 0 0,0 0 16 0,0 0 0 16,0 0-32-16,0 0-16 0,0 11 0 0,0-11 0 16,0 0-64-16,0 0-16 0,0 0 0 0,1 15 0 15,-1-15-32-15,4 15-16 0,-4-15 0 0,0 0 0 16,3 17-96-16,1-3-32 0,-4-14 0 0,0 0 0 16,3 15-16-16,-3-15 0 0,3 13 0 0,-3-13 0 15,0 0-144-15,0 0 160 0,4 16-160 0,-4-16 160 16,0 0-160-16,0 0 160 0,0 0-160 0,0 0 160 15,0 13-160-15,0-13 160 0,0 0-160 0,0 0 160 16,0 0-160-16,0 0 128 0,0 14-128 0,0-14 128 16,0 0-2480-16,0 0-496 0</inkml:trace>
          <inkml:trace contextRef="#ctx0" brushRef="#br2" timeOffset="104288.83">-11835 1187 10879 0,'0'0'480'0,"0"0"96"0,0 0-448 0,15 2-128 0,-15-2 0 0,17 3 0 16,-17-3 608-16,17 2 96 0,-4-2 32 0,-13 0 0 15,0 0-448-15,17 0-96 0,-17 0 0 0,16 0-16 0,-16 0 80 16,0 0 0-16,11-7 16 0,0 2 0 0,-11 5 48 0,0 0 16 16,0 0 0-16,0 0 0 0,0 0 208 0,0 0 32 15,0 0 16-15,0 0 0 0,0 0 128 0,0 0 32 16,0 0 0-16,0 0 0 0,0 0-288 0,0 0-48 15,-5-9-16-15,1 1 0 0,4 8-32 0,0 0-16 16,0 0 0-16,0 0 0 16,0 0-96-16,0 0-32 0,0 0 0 0,0 0 0 15,0 0-32-15,0 0-16 0,0 0 0 0,0 0 0 0,0 0-176 0,0 0 128 16,0 0-128-16,0 0 128 0,-5 17-128 0,5-17 0 0,0 0 0 0,0 0 0 16,0 20 0-16,3-3 0 0,1-3 0 0,1-1 0 15,-5-13 0-15,8 15 0 0,3 2 0 0,-3-1 0 16,-8-16 0-16,8 20 128 15,-1-2-128-15,-2-1 0 0,-1-1 192 0,-4-3-64 16,0-13 0-16,-4 17 0 0,3-3-128 0,-1-1 0 0,-5-3 0 0,2-1 0 16,5-9 160-16,0 0 48 0,-8 8 16 0,8-8 0 15,-12 9 192-15,0-6 32 0,0-1 16 0,12-2 0 16,-12 0 48-16,2 0 16 0,0 0 0 0,10 0 0 16,0 0-240-16,0 0-48 0,-10-2-16 15,10 2 0-15,0 0-224 0,0 0 144 0,0 0-144 0,0 0 128 16,-12-2-384-16,12 2-96 0</inkml:trace>
          <inkml:trace contextRef="#ctx0" brushRef="#br1" timeOffset="-89473.09">-15093 2380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16,-2-2 0 0,-2-1 0-16,0-3 16 0,0 1 0 0,2-4 0 0,0-1-128 0,4 1-16 15,1 0-16-15,0 2 0 0,2 0-224 0,2 2-144 0,0 0 192 0,1 1-192 16,-1 4 0-16,-2 6 0 0,-2 2 0 0,0 1 0 15,2 2 0-15,-14 3 0 0,18 1 0 0,-2 6-144 0,-2 2 144 0,-2 5 0 16,-2 4 0-16,-3 1-128 0,0 2 128 0,-1 2 0 16,-1-2 0-16,-3 0 0 15,-6 3 208-15,-1 2-16 0,-4 1-16 0,-1-1 0 0,-4-7 16 0,-2 0 16 16,-2-1 0-16,1 1 0 16,-4-3 16-16,-2-2 0 0,-1-4 0 0,1 1 0 15,-1-1 32-15,1-5 0 0,2-3 0 0,2 0 0 0,-1 3 112 16,3-3 16-16,-2-6 16 0,1 1 0 15,2-1-208-15,2 1-64 0,2-1 0 0,12 4 0 0,-12-7-128 0,12 7 128 16,0 0-128-16,0 0 128 16,-4-12-1168-16,4 0-240 0</inkml:trace>
        </inkml:traceGroup>
      </inkml:traceGroup>
    </inkml:traceGroup>
    <inkml:traceGroup>
      <inkml:annotationXML>
        <emma:emma xmlns:emma="http://www.w3.org/2003/04/emma" version="1.0">
          <emma:interpretation id="{676FE785-2F32-46D0-8A9C-4F230AD18CDC}" emma:medium="tactile" emma:mode="ink">
            <msink:context xmlns:msink="http://schemas.microsoft.com/ink/2010/main" type="paragraph" rotatedBoundingBox="15927,10952 20337,11276 20256,12375 15847,1205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61DDAB0-7DD7-45A6-8714-2FB1EA237811}" emma:medium="tactile" emma:mode="ink">
              <msink:context xmlns:msink="http://schemas.microsoft.com/ink/2010/main" type="line" rotatedBoundingBox="15927,10952 20337,11276 20256,12375 15847,12051"/>
            </emma:interpretation>
          </emma:emma>
        </inkml:annotationXML>
        <inkml:traceGroup>
          <inkml:annotationXML>
            <emma:emma xmlns:emma="http://www.w3.org/2003/04/emma" version="1.0">
              <emma:interpretation id="{81F62272-E6A9-4C24-9825-2D8AE17F5673}" emma:medium="tactile" emma:mode="ink">
                <msink:context xmlns:msink="http://schemas.microsoft.com/ink/2010/main" type="inkWord" rotatedBoundingBox="16154,10969 20337,11276 20256,12375 16073,12068">
                  <msink:destinationLink direction="with" ref="{71AC1E86-F1C5-4092-9DDE-8B54FDFD8B00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1" timeOffset="-176063.09">-9900 2597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      <inkml:trace contextRef="#ctx0" brushRef="#br1" timeOffset="-175343.09">-9312 2098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      <inkml:trace contextRef="#ctx0" brushRef="#br1" timeOffset="-174863.09">-9211 2170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      <inkml:trace contextRef="#ctx0" brushRef="#br1" timeOffset="-174393.09">-8823 2041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        <inkml:trace contextRef="#ctx0" brushRef="#br2" timeOffset="105819.38">-12936 2069 8287 0,'0'0'736'0,"0"0"-592"15,0 0-144-15,0 0 0 16,8-10 2336-16,-8 10 432 0,12-10 96 0,0 3 16 16,0 0-1600-16,-1 0-320 0,1 2-64 0,2 4-16 15,-1-1-288-15,3-1-48 0,-1-1-16 0,2 4 0 0,0 4-80 0,0-1-32 16,0 0 0-16,1 2 0 0,1 2-128 0,0 2-32 0,-1-3 0 0,1 5 0 16,-2 2-80-16,1 2-32 15,1 2 0-15,-4 2 0 0,0 0-144 0,-1 1 0 16,-4-2 0-16,-1 3 0 0,-3-1 0 0,-1-1 0 15,-3-2 0-15,0 1 0 0,-2 3 0 0,-2-1 128 16,-3-7-128-16,0 1 0 0,-2 0 176 0,-1-3-48 16,-4 1-128-16,2-3 192 0,-2-4 48 0,-2 2 0 0,1-2 0 0,1 0 0 15,0-5 144-15,0-2 48 16,0-1 0-16,2 1 0 0,10 2 64 0,-13-2 16 0,1-1 0 16,12 3 0-16,0 0-112 0,-12-5-16 15,12 5 0-15,0 0 0 0,-8-10-64 0,8 10 0 16,0 0-16-16,0 0 0 0,-4-17-112 0,4 3 0 15,4 2-16-15,-4 12 0 0,8-12-176 0,2 1 128 0,0-1-128 0,2 3 128 16,2 1-128-16,-1 1 0 0,2-1 0 0,1-1 0 16,-1 1-240-16,2 1-16 0,0 2-16 0,0 1 0 31,0-2-3184-31,0 1-640 0,6-6-128 0,-4 3-32 0</inkml:trace>
          <inkml:trace contextRef="#ctx0" brushRef="#br2" timeOffset="106623.44">-12337 2110 4607 0,'0'0'400'0,"0"0"-400"16,0 0 0-16,7-9 0 0,-7 9 2544 0,8-10 416 15,1 2 96-15,-3 1 16 0,-6 7-2096 0,11-9-400 16,-1 3-96-16,-10 6-16 0,8-9 80 0,-8 9 16 0,0 0 0 0,0 0 0 15,0 0 48-15,0 0 16 0,0 0 0 0,0 0 0 16,0 0-144-16,0 0-32 0,0 0 0 0,0 0 0 16,0 0-128-16,7 15-16 0,-2 1-16 0,-1-1 0 15,-4 2-48-15,1 0-16 0,3-2 0 0,-3 4 0 16,-1-4-64-16,0 2-16 0,-1-2 0 0,-1 2 0 16,0 1 16-16,1-1 0 0,1-17 0 0,-2 17 0 15,-2 4-32-15,3-6-128 0,-3-3 192 0,4-12-64 16,-1 15 16-16,-1-1 0 0,0-3 0 0,2-11 0 15,0 0 16-15,0 0 0 0,0 0 0 0,0 0 0 16,0 0 32-16,0 0 16 0,0 0 0 0,0 0 0 16,0 0 144-16,0 0 32 0,0 0 0 0,0 0 0 15,0 0 0-15,0 0 0 0,0 0 0 0,0 0 0 16,0 0-112-16,0 0-16 0,0 0 0 0,0 0 0 16,-1-13-96-16,1 13-32 0,1-12 0 0,-1 12 0 15,0 0-128-15,7-12 160 0,2-1-160 0,-1 4 160 0,-8 9-160 0,0 0 0 16,14-7 144-16,-1 2-144 0,-1-1 0 0,0 0 0 15,1 5 0-15,-1-1 0 0,0-1 0 0,2-1 0 16,-1 1 0-16,-13 3 0 0,17 0 0 0,-2 0 0 16,1-2 0-16,-1 2 0 0,0 4 0 0,0 1-128 15,0-2 128-15,-1 2 0 0,0 0 0 0,-3 0 0 16,0 4 0-16,-3-4 0 0,-8-5 0 0,0 0 0 0,10 10 0 0,-5 0 0 16,-5-10 0-16,0 0 0 0,0 0 0 0,0 0 0 15,-3 19 0-15,1-6 0 0,2-13 0 0,0 0 0 16,-7 14 0-16,1-4 144 0,-3-2-144 0,9-8 160 15,-12 6-160-15,12-6 0 16,-13 6 0-16,3 1 0 0,10-7 128 0,-12 7-128 0,0-2 0 0,12-5 128 16,-14 8-128-16,3-2 160 0,-1-3-160 0,0 0 160 15,0 1-32-15,0 1 0 0,0-2 0 0,-1-1 0 16,1-2 0-16,0 0-128 0,-2 0 192 0,3 2-64 16,-1-2-128-16,12 0 160 0,-14-4-160 0,2 2 160 15,1 2-160-15,11 0 0 0,-14-3 0 0,2 1 0 16,0 2 0-16,12 0-256 0,-13-3 48 0,-1-2-15088 15</inkml:trace>
          <inkml:trace contextRef="#ctx0" brushRef="#br2" timeOffset="107287.6">-11778 2022 2751 0,'0'0'128'0,"0"0"16"0,0 0-144 0,15-2 0 16,2 0 0-16,-17 2 0 0,0 0 2848 0,13-3 544 0,-13 3 96 0,12-4 32 15,-12 4-2560-15,0 0-512 0,0 0-112 0,0 0-16 0,0 0-80 0,0 0-32 16,0 0 0-16,0 0 0 0,0 0 128 0,-6-6 32 16,6 6 0-16,-11-4 0 0,-2 3 48 0,1-1 16 15,0 0 0-15,0 2 0 16,-1 2-112-16,1 0 0 0,0-7-16 0,2 3 0 15,10 2-80-15,-14 0-16 0,2 0 0 0,12 0 0 16,-15-2-64-16,3 2-16 0,12 0 0 0,-13 2 0 16,1 0-128-16,12-2 128 0,-12 3-128 0,12-3 128 0,-10 5-128 0,10-5 192 15,-8 8-192-15,8-8 192 0,-7 11-64 0,7-11-128 0,-5 13 192 0,5-13-64 32,-2 12-128-32,2-12 128 0,2 14-128 0,-1-1 128 15,1 1-128-15,-2-14 160 0,3 13-160 0,3 1 160 0,-3-1-160 0,-3-13 160 16,3 14-160-16,-3-14 160 0,4 13-32 0,-1-2-128 15,-3-11 192-15,0 0-64 0,0 0 64 0,5 10 16 16,-3 0 0-16,-2-10 0 0,0 0 80 0,0 0 16 16,-2 10 0-16,2-10 0 0,0 0 0 0,0 0 0 0,0 0 0 0,0 0 0 15,0 0 16-15,-3 12 0 0,3-12 0 0,0 0 0 16,-4 10-64-16,4-10-16 16,0 0 0-16,0 0 0 0,0 0-48 0,-1 14 0 15,-1-6 0-15,2-8 0 0,0 0 0 0,0 0-16 0,0 0 0 0,0 0 0 16,0 0-176-16,0 0 160 15,0 0-160-15,0 0 160 0,0 0-32 0,0 0 0 0,0 0 0 0,0 0 0 16,0 0-128-16,15 0 0 0,-15 0 0 16,14-2-9472-16,-14 2-1792 0</inkml:trace>
        </inkml:traceGroup>
        <inkml:traceGroup>
          <inkml:annotationXML>
            <emma:emma xmlns:emma="http://www.w3.org/2003/04/emma" version="1.0">
              <emma:interpretation id="{3D868F55-F681-4439-B755-EF7C9128EA6A}" emma:medium="tactile" emma:mode="ink">
                <msink:context xmlns:msink="http://schemas.microsoft.com/ink/2010/main" type="inkWord" rotatedBoundingBox="15927,10958 17722,11089 17674,11741 15879,11609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2" timeOffset="107650.85">-11719 2086 7359 0,'0'0'656'0,"0"0"-528"15,0 0-128-15,0 0 0 0,0 0 1984 0,0 0 352 16,0 0 80-16,0 0 16 0,0 0-1680 0,0 0-336 0,0 0-64 0,0 0-16 31,0 0 160-31,0 0 16 0,0 0 16 0,0 0 0 0,0 0 128 0,0 0 32 0,0 0 0 0,0 0 0 31,0 0-272-31,0 0-48 0,0 0-16 0,0 0 0 0,2 15 32 0,-2-1 16 16,-4-1 0-16,4-13 0 0,-1 16 80 0,1-3 16 0,0-1 0 0,-2 1 0 0,2-13-96 0,0 0-16 31,-3 17 0-31,1-1 0 0,2-16-128 0,0 0-48 16,0 0 0-16,0 0 0 0,-2 18-16 0,2-4-16 16,0-14 0-16,0 0 0 0,0 0-16 0,0 13 0 15,0-13 0-15,0 0 0 0,0 0-160 0,0 0 128 16,0 12-128-16,0-12 128 0,0 0-128 0,0 0 0 15,0 0 144-15,0 0-144 0,0 0 0 0,0 0-320 16,0 0 64-16</inkml:trace>
          <inkml:trace contextRef="#ctx0" brushRef="#br2" timeOffset="108205.7">-11584 2017 13471 0,'0'0'592'0,"0"0"128"0,0 0-576 0,0 0-144 0,0 0 0 0,0 0 0 0,0 0 672 16,0 0 96-16,12 8 32 0,-12-8 0 15,0 0-448-15,12 7-96 0,-12-7 0 0,14 5-16 0,-14-5-64 0,15 3-16 16,-15-3 0-16,14 2 0 0,-14-2 32 0,0 0 0 16,0 0 0-16,13-2 0 0,-13 2 112 0,14-3 16 15,-14 3 16-15,0 0 0 0,0 0 128 0,11-7 32 16,-11 7 0-16,0 0 0 0,0 0-48 0,0 0 0 16,11-7 0-16,-11 7 0 0,0 0-144 0,0 0-48 15,0 0 0-15,0 0 0 0,0 0-48 0,0 0-16 0,0 0 0 0,0 0 0 16,0 0-48-16,0 0-16 15,0 0 0-15,0 0 0 0,0 0-128 0,0 0 0 0,0 0 144 0,0 0-144 16,0 0 128-16,0 0-128 0,0 0 160 0,0 0-160 16,1 16 192-16,1-3-64 0,-2-3-128 0,2 0 192 15,-2-10-64-15,1 14 0 0,-1-1-128 0,4-1 192 16,-3 2-192-16,1-1 176 0,-2-13-176 0,0 16 160 16,-2-1-160-16,2-2 192 0,0-13-192 0,0 17 192 15,-3-1-192-15,0-1 160 0,-1 0-160 0,3-1 160 16,1-14-32-16,0 15 0 0,-4 0 0 0,1-5 0 15,3-10 80-15,0 0 16 0,-4 14 0 0,1-4 0 0,3-10 32 0,-5 12 0 16,5-12 0-16,0 0 0 0,-5 8 64 0,5-8 32 16,0 0 0-16,0 0 0 15,0 0-32-15,0 0-16 0,-9 7 0 0,9-7 0 0,0 0-112 0,0 0 0 16,0 0-16-16,-11 2 0 16,-3-4-848-16,2-3-160 0</inkml:trace>
          <inkml:trace contextRef="#ctx0" brushRef="#br2" timeOffset="109156.39">-11981 2270 10991 0,'0'0'480'0,"0"0"112"0,0 0-464 0,0 0-128 0,0 0 0 0,0 0 0 16,0 0 1136-16,0 0 208 0,0 0 32 0,0 0 16 0,0 0-848 0,0 0-160 16,1 12-48-16,-1-12 0 0,0 0 32 0,0 0 0 15,-3 16 0-15,3-16 0 16,-2 15 48-16,0-3 16 0,2-12 0 0,0 0 0 16,0 13-64-16,0-1-16 0,0-12 0 0,0 0 0 0,0 0 32 0,7 12 0 15,0-2 0-15,0-1 0 0,-7-9 32 0,0 0 16 16,17 0 0-16,-2 0 0 0,0-2-48 0,2 0-16 15,-5-1 0-15,3 1 0 0,2 2-368 0,2 0 0 16,-2-2 0-16,-2-1 0 0</inkml:trace>
          <inkml:trace contextRef="#ctx0" brushRef="#br2" timeOffset="105139.96">-13155 1947 2751 0,'0'0'256'0,"0"0"-256"15,0 0 0-15,0 0 0 0,0 0 2576 0,15-2 480 16,1 1 80-16,-3-1 32 0,1 0-1936 0,1 1-384 16,2-1-80-16,3 0 0 0,4 1-192 0,3 1-16 15,4-6-16-15,1 5 0 0,2 1-96 0,1-4-32 0,2-1 0 0,4 0 0 16,5-2 48-16,3 4 16 0,5-2 0 0,2 2 0 16,0-2 32-16,6 1 0 0,6 1 0 0,2-2 0 15,1-4-64-15,0-1-16 0,-2 0 0 0,1 1 0 16,1 4 80-16,-2 2 0 0,-3 1 16 0,-1 1 0 15,-3-3-16-15,-4 1 0 0,-4 1 0 0,-2-3 0 16,-9-2 32-16,-8 0 0 0,-6 2 0 0,-4 2 0 16,-4-2-32-16,-4 0 0 0,-2-2 0 0,-3 2 0 15,-12 5-32-15,0 0-16 0,0 0 0 0,0 0 0 16,0 0-112-16,0 0-32 0,10 2 0 0,-10-2 0 16,0 0-128-16,0 0-48 0,0 0 0 0,0 0 0 0,0 0-144 15,0 0 0-15,-15 6 144 0,0 0-144 31,-2 2-304-31,1-1-128 0,3 0-16 0,-1 1-16 0,-1 0-2272 16,0 1-448-16</inkml:trace>
        </inkml:traceGroup>
      </inkml:traceGroup>
    </inkml:traceGroup>
    <inkml:traceGroup>
      <inkml:annotationXML>
        <emma:emma xmlns:emma="http://www.w3.org/2003/04/emma" version="1.0">
          <emma:interpretation id="{4E6FA56C-C876-42BF-B334-B6D70BD4B116}" emma:medium="tactile" emma:mode="ink">
            <msink:context xmlns:msink="http://schemas.microsoft.com/ink/2010/main" type="paragraph" rotatedBoundingBox="14079,13660 15335,13544 15397,14216 14141,143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511E86-16CB-4747-B51B-8B8D2984D1EE}" emma:medium="tactile" emma:mode="ink">
              <msink:context xmlns:msink="http://schemas.microsoft.com/ink/2010/main" type="line" rotatedBoundingBox="14079,13660 15335,13544 15397,14216 14141,14332"/>
            </emma:interpretation>
          </emma:emma>
        </inkml:annotationXML>
        <inkml:traceGroup>
          <inkml:annotationXML>
            <emma:emma xmlns:emma="http://www.w3.org/2003/04/emma" version="1.0">
              <emma:interpretation id="{50122687-60DA-4139-B7C7-AB65480EE2FD}" emma:medium="tactile" emma:mode="ink">
                <msink:context xmlns:msink="http://schemas.microsoft.com/ink/2010/main" type="inkWord" rotatedBoundingBox="14079,13660 15335,13544 15397,14216 14141,14332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8996.34">-14902 4531 4607 0,'0'0'400'0,"0"0"-400"0,0 0 0 0,0 0 0 16,-12-7 2720-16,12 7 464 0,0 0 80 0,0 0 32 0,-7-13-1904 0,4 2-384 15,3 11-80-15,0 0-16 0,7-10-208 0,1 0-32 16,2-2-16-16,0 5 0 0,6 4-192 0,1 0-32 15,3-1-16-15,4 3 0 0,-1-1-176 0,4 2-48 16,2 3 0-16,-2 4 0 0,4-5-32 0,-1 6-16 16,-1 4 0-16,0 3 0 0,0 1-144 0,-4 1 192 0,-1 1-192 0,-4 2 192 15,-1 8-192-15,-4-3 0 0,-5 0 0 0,-7 1 0 16,-1-1 160-16,-5 2-160 0,-4 0 192 0,-3 2-192 16,-4 2 208-16,-4-3-64 0,-4-2-16 0,-2-3 0 15,-2-1 176-15,-1-3 16 0,-1-2 16 0,-3-2 0 16,2-1 144-16,1-4 32 0,2-5 0 0,-1 0 0 15,-2 0 64-15,4 0 32 0,3-5 0 0,3-1 0 16,4-4 0-16,1-1 0 0,14 6 0 0,-13-5 0 16,1-3-32-16,5-2 0 0,2-2 0 0,2-2 0 15,1 1-128-15,4-1-48 0,3-1 0 0,2-2 0 16,1-2-144-16,2 1-48 0,4 1 0 0,1 2 0 16,0 3-208-16,2-2 0 0,2 2 128 0,1-1-128 0,1-1 0 0,-1 6 0 15,0-1 0-15,0 4 0 0,1 0-192 0,1 4 32 16,-2-1 0-16,-1 2-16448 15</inkml:trace>
          <inkml:trace contextRef="#ctx0" brushRef="#br0" timeOffset="132362.07">-14272 4455 1839 0,'0'0'0'0,"0"0"160"0,0 0-160 0,0 0 0 0,0 0 0 0,0 0 0 16,0 0 3104-16,0 0 592 0,0 0 112 0,0 0 32 15,0 0-2656-15,0 0-528 0,0 0-96 0,0 0-32 16,0 0-288-16,0 0-64 0,15 1-16 0,-15-1 0 0,15 2-32 0,0 0-128 16,-15-2 192-16,16 3-64 0,-3 1-128 0,-13-4 128 15,15 1-128-15,-1-1 128 0,-14 0-128 0,17-3 128 16,-2 1-128-16,-1-1 128 0,-1-2 64 0,-1-2 0 15,-2 0 0-15,-10 7 0 0,12-8 128 0,-2-4 16 16,-1-3 16-16,-2 1 0 0,-7 14 224 0,6-13 32 16,-2-3 16-16,-1 3 0 0,-1-1-48 0,-2 2-16 15,0 12 0-15,0-13 0 0,-2-1-128 0,0 6-32 16,2 8 0-16,0 0 0 0,-6-14-128 0,-1 6-16 16,7 8-16-16,-7-5 0 0,7 5-112 0,0 0 0 0,-8-4-128 0,8 4 192 15,0 0-192-15,0 0 0 0,0 0 0 0,0 0 0 16,0 0 0-16,-9 10-160 0,6 6 160 0,1-1-128 15,4 0 128-15,1 2-128 0,2 0 128 0,2 3-128 16,1 6 128-16,1-3 0 16,1-2 0-16,0 4-128 0,2 4 128 0,-2 0 0 0,-1-2 0 0,-1 0-128 15,-1-2 128-15,-2 2 0 0,-2-1 0 0,-3-1 0 16,-3-1 128-16,-2 0-128 0,-2-1 128 0,-1-1-128 16,-4-3 0-16,-2 0 0 0,-1-4 0 0,0 0 0 15,0-1 0-15,-2-3 176 0,0 0-176 0,1-3 192 16,1-3 0-16,2-1 16 0,-1-1 0 0,14-3 0 15,-15-2 128-15,1 1 32 0,3-3 0 0,11 4 0 0,-12-8-64 16,3 1-16-16,1-2 0 0,1 3 0 0,-2-4-96 0,9 10-32 16,-5-12 0-16,0 0 0 0,0 0-160 0,5 12 160 15,0 0-160-15,-1-14 160 0,-1 3-160 0,4 0 0 16,-2 11 0-16,5-11 0 16,1-1 0-16,1 2 0 0,-7 10 0 0,12-7 0 0,0 2 0 0,1 1-144 15,-1 1 144-15,-12 3 0 0,16-2-176 0,-1 4 176 16,-2 3-160-16,1-2 160 0,-1 1 0 0,3 1 0 15,-3 2-128-15,1 1 128 0,-1-3 0 0,1 4 0 16,-1 1 0-16,-1-2-144 0,0-1 144 0,-2 3 0 0,-10-10 0 0,14 17-128 16,-2-2 128-16,-2-1 0 0,-2-1 0 0,-1-1 0 15,0-2 0-15,-7-10 0 0,5 11 0 0,2-1 0 16,-7-10 0-16,0 0 0 0,11 8 0 0,-11-8 0 16,16 4 0-16,-3-3 0 0,-13-1 0 0,16-5 0 15,0-2 144-15,1 1-144 0,0-3 192 0,-1-1-192 16,-3-3 208-16,1-1-64 0,1 0-16 0,-3 1 0 15,-4 1 64-15,2 0 0 0,1-3 0 0,-1 1 0 16,-2 1-16-16,-1 1 0 0,0-2 0 0,-2 4 0 16,-5 10-16-16,5-10 0 0,-2 2 0 0,1 1 0 15,-4 7 0-15,0 0 0 0,0 0 0 0,0 0 0 16,-2-12-160-16,2 12 192 0,0 0-192 0,0 0 192 0,0 0-192 0,0 0 0 16,0 0 0-16,0 0 0 15,0 0 0-15,0 0 0 0,0 0-192 0,0 0-10032 16,0 0-2000-16</inkml:trace>
        </inkml:traceGroup>
      </inkml:traceGroup>
    </inkml:traceGroup>
    <inkml:traceGroup>
      <inkml:annotationXML>
        <emma:emma xmlns:emma="http://www.w3.org/2003/04/emma" version="1.0">
          <emma:interpretation id="{2E021478-6453-4B8F-AE5B-ED177BFF94C5}" emma:medium="tactile" emma:mode="ink">
            <msink:context xmlns:msink="http://schemas.microsoft.com/ink/2010/main" type="paragraph" rotatedBoundingBox="13905,14221 21196,12427 21496,13644 14205,154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9F9DFC5-82DE-4246-B756-92A2D20D8390}" emma:medium="tactile" emma:mode="ink">
              <msink:context xmlns:msink="http://schemas.microsoft.com/ink/2010/main" type="line" rotatedBoundingBox="13905,14221 21196,12427 21496,13644 14205,15438"/>
            </emma:interpretation>
          </emma:emma>
        </inkml:annotationXML>
        <inkml:traceGroup>
          <inkml:annotationXML>
            <emma:emma xmlns:emma="http://www.w3.org/2003/04/emma" version="1.0">
              <emma:interpretation id="{776BBF8A-843D-4FE3-8B3D-981FB93368BA}" emma:medium="tactile" emma:mode="ink">
                <msink:context xmlns:msink="http://schemas.microsoft.com/ink/2010/main" type="inkWord" rotatedBoundingBox="14054,14826 15488,14473 15639,15085 14205,15438">
                  <msink:destinationLink direction="with" ref="{CD9400BE-385D-4774-9216-636EA90572DD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8081.49">-14362 5584 3679 0,'0'0'320'0,"0"0"-320"15,5-8 0-15,-2-1 0 0,-3 9 2448 0,2-12 432 0,0 2 64 0,-2 10 32 16,0-13-1520-16,0 1-304 0,0 12-64 0,0 0-16 15,0 0-96-15,0-12-16 0,0 12 0 0,0 0 0 16,0 0-304-16,0 0-64 0,0 0-16 0,0 0 0 16,0 0-384-16,0 0-64 0,3 17-128 0,-1 1 176 15,0 3-176-15,-1 2 0 0,3-1 0 0,-3 2 0 16,1 0 0-16,0 1 0 0,1 2 144 0,-3-1-144 16,0-6 144-16,2-1-144 0,0-2 192 0,-2-2-192 15,0 0 192-15,0-1-64 0,0-14 0 0,0 0-128 0,3 15 192 16,-3-15-64-16,2 12 0 0,-2-12-128 0,0 0 288 15,0 0-48-15,10 1-16 0,-10-1 0 0,10-5 224 0,-2-3 32 16,1-2 16-16,-1 0 0 0,-1-2-16 16,2-2 0-16,-3-4 0 0,3 1 0 0,-1 1-80 0,1 1-16 15,-3 0 0-15,3 0 0 0,-1 1-112 0,-1 2-16 16,-7 12-16-16,9-12 0 0,-3 2-80 0,-6 10-16 16,0 0 0-16,0 0 0 0,0 0-144 0,0 0 160 15,11-5-160-15,-11 5 160 0,0 0-160 0,10 12 0 16,-2 2 0-16,1 1 0 0,-3 3-144 0,1 3 144 15,0-1 0-15,3-1 0 0,-1-1 0 0,-1-1 0 0,1 0 0 16,-1 0 0-16,-1-3 0 0,0-2 0 16,-7-12 0-16,10 13 0 0,-2-1 0 0,-8-12 0 0,0 0 0 0,0 0 0 15,15 8 0-15,-3-1 0 0,-2-3 0 0,-10-4 0 16,11-6 144-16,-11 6-16 0,11-10 0 0,-2-2 0 16,-2-1 144-16,-1-1 32 15,0-1 0-15,-1 0 0 0,0-2 112 0,-2-2 32 16,0-4 0-16,-1 1 0 0,3 3 0 0,0 4 16 0,0-2 0 0,0 0 0 15,-1 3-160-15,-1 2-48 0,-3 12 0 0,4-13 0 16,-3 1-128-16,1 4-128 0,-2 8 192 0,0 0-192 16,0 0 0-16,0 0 0 0,7-7 0 0,-7 7 0 15,0 0-144-15,0 0-48 0,15-2 0 0,-15 2 0 32,15 4-2656-32,1-1-544 0,-3 0-96 0</inkml:trace>
          <inkml:trace contextRef="#ctx0" brushRef="#br0" timeOffset="138617.13">-13515 5383 4607 0,'0'0'400'0,"0"0"-400"16,0 0 0-16,0 0 0 0,0 0 3040 0,0 0 528 15,0 0 96-15,0 0 32 0,0 0-2208 0,0 0-432 0,0 0-96 0,0 0 0 16,0 0-320-16,0 0-48 0,-11-7-16 15,11 7 0-15,0 0-192 0,0 0-64 0,-10-7 0 0,10 7 0 16,-8-8-96-16,8 8-32 0,0 0 0 0,0 0 0 16,-7-11-32-16,7 11-16 15,-8-8 0-15,8 8 0 0,0 0 32 0,0 0 0 0,-11-3 0 0,3 1 0 0,-4 7-176 0,12-5 192 16,-13 5-192-16,1 2 192 0,0 3-192 0,3 0 128 16,3 0-128-16,-1 4 128 0,-2-4 0 0,1 4-128 0,1 1 192 0,0 0-64 15,2 0 32-15,0 0 0 16,2 1 0-16,-1-1 0 15,-1-2 32-15,4 1 16 0,1-2 0 0,0 0 0 16,-2 1 80-16,2-13 16 0,-2 10 0 0,2-10 0 16,0 0 0-16,0 0 0 0,2 11 0 0,-2-11 0 15,0 0 16-15,0 0 16 0,0 0 0 0,0 0 0 0,7 11-32 0,-7-11-16 16,0 0 0-16,0 0 0 0,15 7-112 0,-15-7-32 0,12 5 0 0,1 0 0 16,4-3-144-16,-2 0 0 15,1-2 144-15,-1 0-144 16,0 1-1856-16,-1-2-432 0</inkml:trace>
          <inkml:trace contextRef="#ctx0" brushRef="#br0" timeOffset="137420.74">-14997 5543 13935 0,'0'0'608'0,"0"0"144"0,0 0-608 0,0 0-144 16,0 0 0-16,0 0 0 0,0 0 864 0,3-11 144 15,-3 11 16-15,0 0 16 0,7-12-288 0,0 3-64 16,-7 9-16-16,12-8 0 0,0 1-96 0,1 4-32 0,1 1 0 0,1 0 0 15,0 1-112-15,0 1-32 0,1 0 0 0,-1 0 0 16,2-2-64-16,0 4-16 16,0 3 0-16,1 1 0 0,-1 3-128 0,0 4-16 15,0 3-16-15,-3 2 0 0,1 1-160 0,-2 3 128 16,-1 0-128-16,0 3 128 0,-2 4-128 0,-1-2 0 0,-4 0 144 0,-2 0-144 16,1 4 0-16,-3-4 128 0,-1-2-128 0,-1-1 0 0,-1 0 144 0,0-1-144 31,1 1 192-31,-4-5-192 0,-2-4 240 0,0-1-64 15,0-3-16-15,-1 1 0 0,8-12 32 0,-12 9 16 0,2-4 0 0,0 0 0 16,10-5 272-16,-12 2 48 0,0-2 16 0,2-4 0 16,10 4 176-16,0 0 48 0,-12-5 0 0,12 5 0 15,-15-10-192-15,3 1-16 0,2-1-16 0,3-2 0 16,0-1-80-16,2-2-16 0,0-1 0 0,1 0 0 16,4 16-128-16,0-17-16 0,0-2-16 0,4 2 0 0,-4 17-144 15,8-14-16-15,1 1-128 0,-1 1 192 0,-8 12-192 0,10-8 0 16,1 1 0-16,0 0 0 0,0 0 0 0,0 1 0 15,-11 6 0-15,16-6 0 16,-1 3-176-16,2 1-16 0,-2-1-16 0,2 3 0 0,2 3-2352 16,-1-1-448-16,3-2-112 0,-1 0-16 15</inkml:trace>
        </inkml:traceGroup>
        <inkml:traceGroup>
          <inkml:annotationXML>
            <emma:emma xmlns:emma="http://www.w3.org/2003/04/emma" version="1.0">
              <emma:interpretation id="{67CE777D-0387-473A-B5F0-5E6EE91EDC21}" emma:medium="tactile" emma:mode="ink">
                <msink:context xmlns:msink="http://schemas.microsoft.com/ink/2010/main" type="inkWord" rotatedBoundingBox="16235,14311 16743,14186 16804,14431 16295,14556"/>
              </emma:interpretation>
            </emma:emma>
          </inkml:annotationXML>
          <inkml:trace contextRef="#ctx0" brushRef="#br0" timeOffset="140538.93">-12789 5137 6447 0,'0'0'272'0,"0"0"80"0,0 0-352 0,0 0 0 0,0 0 0 0,0 0 0 16,0 0 3408-16,0 0 624 0,0 0 112 0,0 0 16 16,0 0-2528-16,0 0-512 0,0 0-96 0,0 0-32 15,0 0-528-15,17-2-96 0,1 2-32 0,-1-1 0 16,2-1-48-16,1 2-16 0,2-5 0 0,0 3 0 15,2 4 32-15,1-2 0 0,1 0 0 0,-1 0 0 16,1 0 80-16,-1 2 0 16,2 1 16-16,0-1 0 0,0-9 160 0,-1 5 16 0,-3 2 16 0,1 0 0 15,-4-1 128-15,-1-3 32 0,-2-3 0 0,-3 4 0 0,-14 3 80 0,0 0 0 16,13-3 16-16,-13 3 0 0,0 0-64 0,0 0-16 16,0 0 0-16,0 0 0 15,0 0-128-15,0 0-48 0,0 0 0 0,0 0 0 16,0 0-256-16,0 0-48 0,0 0-16 0,0 0 0 0,0 0-272 0,0 0 0 15,0 0 0-15,0 0 0 0,0 0 0 0,0 0-272 0,10 6 16 0,-10-6-12512 32,0 0-2512-32</inkml:trace>
          <inkml:trace contextRef="#ctx0" brushRef="#br0" timeOffset="140133.03">-12777 4985 14271 0,'0'0'640'0,"0"0"128"0,0 0-624 0,0 0-144 0,0 0 0 0,0 0 0 0,0 0 1488 0,0 0 272 16,0 0 48-16,0 0 16 0,0 0-608 0,0 0-128 16,0 0-32-16,0 0 0 0,0 0-464 0,0 0-80 0,12-5-32 0,1 1 0 31,2 3-96-31,4-1-32 0,1-2 0 0,4 1 0 15,-2 3 16-15,2 2 0 0,1-1 0 0,1-1 0 16,-3-1-16-16,1 1 0 0,0 0 0 0,-2 0 0 16,-2 0-80-16,-1-2-16 0,-2 0 0 0,-2 2 0 15,-15 0-64-15,15-1 0 0,-15 1-16 0,0 0 0 16,0 0-48-16,0 0 0 0,0 0 0 0,0 0 0 16,0 0 0-16,0 0-128 0,0 0 192 0,0 0-64 15,0 0-128-15,0 0 0 0,0 0 0 0,0 0 0 0,0 0 0 16,0 0-272-16,0 0 32 0,-8 1-9312 15,-3 4-1872-15</inkml:trace>
        </inkml:traceGroup>
        <inkml:traceGroup>
          <inkml:annotationXML>
            <emma:emma xmlns:emma="http://www.w3.org/2003/04/emma" version="1.0">
              <emma:interpretation id="{7D103667-29C0-4EBC-B386-B594428C0953}" emma:medium="tactile" emma:mode="ink">
                <msink:context xmlns:msink="http://schemas.microsoft.com/ink/2010/main" type="inkWord" rotatedBoundingBox="17077,13440 18102,13188 18327,14104 17303,14356"/>
              </emma:interpretation>
            </emma:emma>
          </inkml:annotationXML>
          <inkml:trace contextRef="#ctx0" brushRef="#br0" timeOffset="143916.96">-11931 4246 17679 0,'0'0'384'0,"0"0"64"0,0 0 32 0,0 0 32 0,-11-13-512 0,2 1 0 15,2 2 0-15,2 0 0 0,2-2 1104 0,1 0 112 16,2 4 32-16,0-1 0 0,0 9-176 0,0 0-48 0,0-12 0 0,0 12 0 15,5-8-384-15,0-1-64 16,-5 9-32-16,10-8 0 0,1 1-288 0,0 0-48 16,3 4-16-16,3 1 0 0,0 1-192 0,3 2 0 0,-1 4 128 15,1 0-128-15,2 6 0 0,0 2 0 0,0 2 0 16,0 2 0-16,0 4 0 0,-2 2-128 16,-1 3 128-16,0 1 0 0,-2 0-256 0,1 5 48 0,-1 5 16 15,4-1 0-15,-6-4 192 0,-2 0 0 0,-3-3 0 0,-3 0-144 16,-2 0 144-16,-3-2 0 0,-4-2 0 0,1-1 0 0,-4-6 0 0,-2-1 0 15,-2-3 160-15,-3-1-160 16,1-2 272-16,-1-3-32 0,-3-1-16 0,1-2 0 0,-1 0 256 0,0-2 48 16,-1-1 16-16,1-2 0 15,0-2 160-15,0 1 48 0,-1-3 0 0,3 1 0 16,1-2-48-16,0-2 0 0,2-1 0 0,1-1 0 0,1-1-112 16,1 1-16-16,7 9-16 0,0 0 0 0,-8-20-96 0,3 5-16 15,1 1 0-15,4 2 0 16,0 12-192-16,5-15-64 0,0 0 0 0,1 5 0 0,-6 10-192 0,0 0 0 0,13-5 0 15,2 0 0 1,1 0 0-16,0 3 0 0,1 0 0 0,4 2-160 16,-1-3-1120-1,2 1-208-15,0 2-48 0,0 2-9360 0,2 0-1872 0</inkml:trace>
          <inkml:trace contextRef="#ctx0" brushRef="#br0" timeOffset="144851.66">-11304 4202 1839 0,'0'0'160'0,"0"0"-160"15,0 0 0-15,0 0 0 16,0 0 2304-16,0 0 416 0,0 0 96 0,0 0 0 0,0 0-1568 0,0 0-320 0,0 0-64 0,0 0-16 31,0 0-176-31,0 0-32 0,-12 5-16 0,12-5 0 16,-14 7 224-16,14-7 48 0,-10 9 16 0,10-9 0 15,-5 10-272-15,5-10-64 0,-7 13-16 0,7-13 0 16,0 16-304-16,0-3-64 0,4 1-16 0,3-4 0 16,-7-10-32-16,13 12 0 0,1 1 0 0,1-6 0 15,0-2 32-15,2-1 0 0,0-4 0 0,2 0 0 16,-1-2-32-16,1-2 0 0,-2-4 0 0,0 1 0 0,-2 2 48 0,-1-2 0 16,-3-3 0-16,0-2 0 0,-3-1 160 0,0 1 32 15,-2 0 16-15,-3-1 0 0,0-1 176 0,-1-1 16 16,-2 1 16-16,-2 1 0 0,-1-1-80 0,1 2-16 15,-1 2 0-15,1 0 0 0,2 10-224 0,0 0-48 16,-5-7-16-16,5 7 0 0,0 0-224 0,0 0 128 16,0 0-128-16,0 0 0 0,0 0 0 0,-8 12 0 15,3 3 0-15,3 4-160 0,2 1 160 0,2 1-192 16,-1-1 192-16,1 5-192 0,1 4 192 0,-1-2 0 16,0-1 0-16,-1 2 0 0,3 5 0 0,-4-5 0 15,-2-1 0-15,0-1-128 0,-1-3 128 0,-2 1 0 0,0-2 0 16,-4 0 0-16,-1-5 0 0,0 0 0 0,-2 0 0 0,0 0 128 15,-1-4-128-15,1 1 0 0,-3-5 128 0,3 1-128 16,0-2 0-16,0-1 128 0,0 0-128 0,0-2 0 16,1-2 176-16,11-3-48 0,-12 0 0 0,12 0 0 15,-14 0 64-15,14 0 16 0,-12-2 0 0,12 2 0 16,-8-5-32-16,8 5-16 0,-7-8 0 0,4-2 0 16,3 10-160-16,0-12 160 0,3-3-160 0,2 1 160 15,2 2-160-15,1 2 160 0,3-3-160 0,-1 1 160 16,2-4-160-16,-1 3 0 0,1 1 144 0,0 2-144 0,0-2 0 15,2 4 0-15,-3 1 0 0,-11 7 0 0,16-2 0 0,-3 4 0 16,-13-2 0-16,14 8-128 0,-2 2 0 0,-2 6 0 16,-2 1 0-16,1 1 0 15,-4 3 128-15,0 1-160 0,0 0 160 0,0 1-160 16,-2-1 160-16,1 0 0 0,-1 2-144 0,1-2 144 16,-1-3 0-16,0-4 0 0,1 2 0 0,-4-17 0 0,8 15 0 15,-1-3 0-15,-7-12 0 0,10 8 0 0,-10-8 0 0,19 0 0 16,-1-3 0-16,1-4 0 0,-2-3 384 0,2-3-16 15,-3-4 0-15,1-5 0 0,0-2 208 0,0 2 32 16,0 2 16-16,-2 1 0 0,-1 0-80 0,0 2-16 0,-3 0 0 0,0 2 0 16,-3-2-272-16,0 4-64 15,-8 13-16-15,7-12 0 0,-2 0-176 0,-5 12 128 16,0 0-128-16,0 0 128 0,0 0-128 0,0 0 0 0,0 0 0 0,0 0-176 31,-8 14-416-31,-4 1-96 0,0 0-16 0</inkml:trace>
        </inkml:traceGroup>
        <inkml:traceGroup>
          <inkml:annotationXML>
            <emma:emma xmlns:emma="http://www.w3.org/2003/04/emma" version="1.0">
              <emma:interpretation id="{78056F71-8B8F-40BD-91B3-9E08EE8C6495}" emma:medium="tactile" emma:mode="ink">
                <msink:context xmlns:msink="http://schemas.microsoft.com/ink/2010/main" type="inkWord" rotatedBoundingBox="19412,13391 21318,12922 21490,13620 19584,14089">
                  <msink:destinationLink direction="with" ref="{57B6FC49-40AD-45EB-823C-30CC31EA77D6}"/>
                </msink:context>
              </emma:interpretation>
            </emma:emma>
          </inkml:annotationXML>
          <inkml:trace contextRef="#ctx0" brushRef="#br0" timeOffset="151687.67">-9601 4140 3679 0,'0'0'160'0,"-5"-7"32"0,0-1-192 0,2-1 0 0,3 9 0 0,0 0 0 16,-4-13 3792-16,3 1 720 0,1 12 144 0,5-12 16 15,-5 12-3264-15,10-10-672 0,2 1-128 0,1 6-32 0,4-1-320 0,2 4-80 16,1 2-16-16,2 0 0 16,2 3-160-16,3 2 0 0,2 3 144 0,-1 2-144 15,3 1 160-15,-2 4-32 0,-2 3-128 0,2 4 192 16,1 3-192-16,-1 2 144 0,-4 2-144 0,-1-1 128 0,-5 0-128 0,-2 4 128 15,-6-3-128-15,-4 3 128 16,-5 0-128-16,-4-2 0 0,-5-2 144 0,-3-3-144 0,-3-1 160 0,-4-3-32 16,-5 1-128-16,0-5 192 15,-2-2 112-15,0-2 16 0,1-2 0 0,-1-1 0 0,2-3 272 0,-2-4 64 0,0-3 16 0,1-1 0 32,2-1 96-32,3-1 32 0,1-3 0 0,2 1 0 15,1-2-96-15,4-2-32 0,10 7 0 0,0 0 0 16,-9-15-144-16,3 1-16 0,2 2-16 0,4 0 0 0,4-5-144 0,-1 2-32 0,0-2 0 0,4 2 0 15,3 2-144-15,6-1-48 0,-1 2 0 0,4 0 0 32,1 2-128-32,2 2 0 0,0 1 0 0,0 2 0 15,0-4-1344-15,3 3-128 0,2 4-48 0,0-2-13376 0</inkml:trace>
          <inkml:trace contextRef="#ctx0" brushRef="#br0" timeOffset="152580.57">-9047 4438 11967 0,'0'0'1072'0,"0"0"-864"0,0 0-208 0,0 0 0 16,0 0 1920-16,0 0 352 0,17-2 64 0,0-1 16 15,-2-2-1648-15,5 1-336 16,2 3-64-16,5-3-16 0,2-3-16 0,3 1 0 0,2 2 0 0,3 1 0 16,4-2 48-16,0 0 0 0,-2-2 0 0,-2 0 0 15,-2 2-64-15,-1 2 0 0,0-1 0 0,-2 3 0 16,-3-6-112-16,0 2-16 0,-4 0-128 0</inkml:trace>
          <inkml:trace contextRef="#ctx0" brushRef="#br0" timeOffset="152344.22">-8837 4153 2751 0,'0'0'256'0,"0"0"-256"0,0 0 0 0,0 0 0 0,0 0 2560 0,0 0 448 16,-7-6 112-16,4 0 16 0,3 6-1440 0,0 0-288 16,-2-10-48-16,2 10-16 0,0 0-256 0,5-8-48 15,-5 8-16-15,7-9 0 0,0 3-288 0,-7 6-64 16,10-5-16-16,0-1 0 16,2 1-288-16,1 2-64 0,1 0-16 0,1 1 0 0,0 2-128 0,2 2-32 15,2-1 0-15,0 3 0 0,-3-3 16 0,1 3 0 16,-1 1 0-16,1 0 0 0,-6 2-144 0,3-1 160 15,-4 1-160-15,2 2 160 0,-4 3-160 0,-3 1 0 16,-1 2 0-16,-2 1 128 0,-4-1-128 0,-2 2 0 16,-1 0 0-16,-1 1 0 0,-5 3 176 0,0 1-48 0,-3 3-128 15,1-3 192-15,-3-2-32 0,1 1-16 0,-4 2 0 0,1-2 0 16,-1-4 96-16,2 0 16 0,0-4 0 0,2 1 0 16,2-1 48-16,1-4 16 0,2-4 0 0,10-5 0 15,-12 13 0-15,3-4 16 0,9-9 0 0,0 0 0 16,0 0 64-16,0 0 16 0,0 0 0 0,0 0 0 15,0 0-96-15,0 0-32 0,0 0 0 0,17 3 0 16,2-3-16-16,3 0 0 0,3-3 0 0,1 1 0 16,-3 0-96-16,1-1-32 0,0 0 0 0,-1-1 0 15,1-1-144-15,0 2 128 0,0-1-128 0,-1 3 128 0,-1-4-128 0,0 1 0 16,0 1 0-16,-1 1 128 16,-1 0-432-16,-1 1-80 0,-4-1-32 0,-2 2-10000 15,-13 0-2000-15</inkml:trace>
          <inkml:trace contextRef="#ctx0" brushRef="#br0" timeOffset="153124.43">-8070 3911 17567 0,'0'0'768'0,"0"0"176"0,0 0-752 0,0 0-192 0,0 0 0 0,0 0 0 16,0 0 704-16,0 0 128 0,0 0 0 0,0 0 16 0,0 0-576 0,0 0-112 0,0 0-32 0,0 0 0 15,0 0-128-15,0 0 160 16,-12-5-160-16,0 3 160 0,12 2-160 0,-13-1 0 0,-1-3 0 0,2 1 128 15,-1 1-128-15,13 2 192 16,-14 2-192-16,14-2 192 0,-15-5 0 0,3 3 16 16,12 2 0-16,0 0 0 0,-12-5-48 0,4 2-16 15,-1-1 0-15,9 4 0 0,0 0 64 0,0 0 16 0,-10-1 0 0,10 1 0 16,0 0-224-16,0 0 0 0,-7 10 0 0,2 0 0 0,-2 0 0 0,2 2 0 16,0 2 0-16,2 1 0 0,3-15 0 0,-5 17 144 15,0 1-144 1,0 1 128-16,1-2 0 0,1 1-128 0,-1 4 192 0,1-3-64 15,0 0 64-15,-1 1 0 0,1-1 0 0,1-2 0 16,1 0 160-16,1-2 32 0,0-3 16 0,0-1 0 16,0-11-80-16,0 0 0 0,0 0-16 0,5 11 0 15,-5-11 16-15,0 0 16 0,0 0 0 0,0 0 0 0,10 6 144 0,-10-6 32 0,13 4 0 0,-13-4 0 16,14 0-64-16,-2 0-16 0,0 0 0 0,-12 0 0 16,0 0-240-16,13 0-64 0,1-2 0 0,-14 2 0 31,0 0-128-31,15 4 0 0,-2-6 0 0,-13 2-14560 0</inkml:trace>
          <inkml:trace contextRef="#ctx0" brushRef="#br0" timeOffset="153401.23">-7967 3969 7359 0,'-5'-10'320'0,"5"10"80"0,0 0-400 0,0 0 0 16,-5-9 0-16,5 9 0 0,0 0 4784 0,0 0 864 0,0 0 176 16,0 0 48-16,0 0-4720 0,0 0-960 15,0 0-192-15,0 0 0 0,0 0 0 0,0 0 0 16,0 0 0-16,2 19-160 0,-2-1 160 0,0-1 0 0,0-17 0 16,0 19-128-16,-2 0 128 0,0-1 0 0,2 1 0 0,0-2 0 15,-1 0 0-15,1-2 0 0,0-2 0 0,1 1 0 16,-1 1 0-16,0-3 0 0,0-12 128 0,0 0-128 15,-3 14 0-15,3-14-192 0,0 0 32 0,0 0 0 32,0 0-2352-32,0 0-480 0</inkml:trace>
          <inkml:trace contextRef="#ctx0" brushRef="#br0" timeOffset="153942.4">-7816 3933 8287 0,'0'0'368'0,"0"0"80"0,0 0-448 0,0 0 0 16,-12-3 0-16,12 3 0 0,0 0 2096 16,0 0 336-16,-12-2 64 0,12 2 0 0,0 0-1936 0,0 0-400 15,0 0-160-15,0 0 128 0,0 0 0 0,0 0 0 0,-5 5 0 0,5-5 0 16,0 0 144-16,0 0 32 0,0 0 0 15,0 0 0-15,14 2 80 0,-1-2 0 16,1-2 16-16,1-1 0 0,-2 5-144 0,3-4-48 16,-1 0 0-16,-2-1 0 0,-13 3-48 0,16-5-16 15,-3 3 0-15,-13 2 0 0,12-7 48 0,-12 7 0 0,0 0 0 0,0 0 0 16,9-8 32-16,-9 8 16 0,5-14 0 0,-2 4 0 16,-3 10 288-16,0 0 64 0,0 0 16 0,0 0 0 15,0 0-32-15,0 0 0 0,0 0 0 0,0 0 0 16,-5-12-256-16,5 12-64 0,0 0-16 0,0 0 0 15,0 0-240-15,0 0 0 0,0 0 0 0,0 0 0 16,0 0 0-16,3 14-128 0,-3-14 128 0,5 18 0 16,-1 1 0-16,1 0 0 0,-2-2 0 0,1-1 0 15,-1 1-128-15,0 0 128 0,1 0 0 0,-2 4 0 16,-2-1 0-16,0 0 0 0,0-5 0 0,0 2 0 16,1 0 0-16,-1 4 0 0,-1-6 0 0,-1 0 0 0,0 0 224 0,-1-3-48 15,-1-2-16-15,-1-1 0 16,5-9 240-16,-8 10 48 0,1-3 16 0,0 0 0 15,7-7 352-15,0 0 64 0,-12 6 16 0,12-6 0 16,-13 7-192-16,1-4-16 0,12-3-16 0,-12 4 0 16,2 1-288-16,10-5-64 0,0 0-16 0,-12 3 0 0,12-3-304 0,-10 7 0 15,2 2 128-15,1-3-128 16,7-6-608-16,0 0-176 0,-7 12-48 0</inkml:trace>
        </inkml:traceGroup>
      </inkml:traceGroup>
    </inkml:traceGroup>
    <inkml:traceGroup>
      <inkml:annotationXML>
        <emma:emma xmlns:emma="http://www.w3.org/2003/04/emma" version="1.0">
          <emma:interpretation id="{2285245E-212C-4ACF-9CFB-3048A2015E59}" emma:medium="tactile" emma:mode="ink">
            <msink:context xmlns:msink="http://schemas.microsoft.com/ink/2010/main" type="paragraph" rotatedBoundingBox="15645,14461 21806,14263 21833,15104 15672,153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A605754-624E-4C5D-AFFA-4EC07DABC279}" emma:medium="tactile" emma:mode="ink">
              <msink:context xmlns:msink="http://schemas.microsoft.com/ink/2010/main" type="inkBullet" rotatedBoundingBox="15653,14711 15671,14710 15680,14967 15661,14968"/>
            </emma:interpretation>
            <emma:one-of disjunction-type="recognition" id="oneOf8">
              <emma:interpretation id="interp8" emma:lang="" emma:confidence="0">
                <emma:literal>•</emma:literal>
              </emma:interpretation>
            </emma:one-of>
          </emma:emma>
        </inkml:annotationXML>
        <inkml:trace contextRef="#ctx0" brushRef="#br0" timeOffset="138893.76">-13388 5401 3679 0,'0'0'160'0,"0"0"32"0,-7-8-192 0,7 8 0 16,0 0 0-16,0 0 0 0,0 0 5280 0,0 0 1008 0,0 0 208 15,0 0 32-15,0 0-5040 0,0 0-1008 0,0 0-208 0,0 0-32 16,0 0-240-16,0 0 0 0,0 0 0 0,-4 12 0 16,4-12 0-16,-1 15 0 0,-1 0 0 0,4 0 0 15,-4-1 128-15,2 1 0 0,0-15-128 0,0 19 192 16,0-4-64-16,0 2-128 0,2 1 176 0,-2-1-176 16,0-3 192-16,1 0-64 0,1-3 0 0,0 1-128 15,-2-12 192-15,1 14-192 0,1-4 192 0,-2 0-192 16,0-10 0-16,0 0 0 0,0 0 0 0,0 0 0 31,0 0-2400-31,0 0-432 0,0 0-96 0,0 0-16 0</inkml:trace>
      </inkml:traceGroup>
      <inkml:traceGroup>
        <inkml:annotationXML>
          <emma:emma xmlns:emma="http://www.w3.org/2003/04/emma" version="1.0">
            <emma:interpretation id="{7D2E145E-B2E5-4B0D-A1DB-0EB636A948C0}" emma:medium="tactile" emma:mode="ink">
              <msink:context xmlns:msink="http://schemas.microsoft.com/ink/2010/main" type="line" rotatedBoundingBox="15672,14460 21806,14263 21833,15104 15699,15302"/>
            </emma:interpretation>
          </emma:emma>
        </inkml:annotationXML>
        <inkml:traceGroup>
          <inkml:annotationXML>
            <emma:emma xmlns:emma="http://www.w3.org/2003/04/emma" version="1.0">
              <emma:interpretation id="{82BB16BF-C42A-4E7F-BDFD-59E22EC5718C}" emma:medium="tactile" emma:mode="ink">
                <msink:context xmlns:msink="http://schemas.microsoft.com/ink/2010/main" type="inkWord" rotatedBoundingBox="15678,14647 15901,14639 15913,15011 15690,15018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39360.38">-13339 5374 4607 0,'0'0'400'0,"0"0"-400"15,0 0 0-15,0 0 0 0,0 0 3808 0,0 0 672 16,-5-7 144-16,5 7 32 0,0 0-3024 0,0 0-608 16,0 0-112-16,0 0-16 0,0 0-704 0,0 0-192 15,0 0 0-15,15-3 128 0,-5-4-128 0,-10 7 0 0,14-2 0 0,-14 2 0 16,15 0 0-16,-15 0 0 0,15-1 0 0,-15 1 0 16,15 0 0-16,-15 0 0 0,15-2 0 0,-15 2 0 15,0 0 144-15,16-2-144 0,-16 2 192 0,13-1-192 16,-13 1 224-16,0 0-64 0,0 0-16 0,10-7 0 15,-10 7 64-15,0 0 16 0,7-10 0 0,-7 10 0 16,0 0 48-16,0 0 16 0,4-9 0 0,-4 9 0 16,0 0 16-16,0 0 0 0,0 0 0 0,0 0 0 15,0 0-112-15,0 0-32 0,0 0 0 0,0 0 0 16,0 0-160-16,0 0 0 0,0 0 0 0,0 0 0 16,0 0-176-16,0 0 176 0,0 0-128 0,10 19 128 0,-2 3 0 15,-1-2 0-15,-4 1 0 0,2 1 0 0,-1 1 0 0,-1 1 0 16,-1-2 0-16,-2 2 0 15,-3-1 0-15,-1-4 0 0,-1 0 0 0,-2-1 0 0,-1 1 0 0,-2-4 224 16,-4-5-32-16,2-1 0 16,0 3 432-16,-1-4 80 0,-1-1 0 0,1 1 16 15,-1-3 240-15,1-1 64 0,-3-3 0 0,5 1 0 0,-5-4-192 0,6 1-16 16,10 1-16-16,0 0 0 16,-12-4-368-16,12 4-80 0,-6-8-16 0,2 1 0 0,4 7-336 0,0 0 144 15,10-8-144-15,6 1-11744 0,2 0-2416 16</inkml:trace>
        </inkml:traceGroup>
        <inkml:traceGroup>
          <inkml:annotationXML>
            <emma:emma xmlns:emma="http://www.w3.org/2003/04/emma" version="1.0">
              <emma:interpretation id="{9A250530-3FCC-4EC2-A74F-C1B6A7326047}" emma:medium="tactile" emma:mode="ink">
                <msink:context xmlns:msink="http://schemas.microsoft.com/ink/2010/main" type="inkWord" rotatedBoundingBox="17030,14449 18691,14396 18717,15205 17057,15258"/>
              </emma:interpretation>
              <emma:one-of disjunction-type="recognition" id="oneOf10">
                <emma:interpretation id="interp10" emma:lang="" emma:confidence="0.5">
                  <emma:literal>[/]</emma:literal>
                </emma:interpretation>
                <emma:interpretation id="interp11" emma:lang="" emma:confidence="0">
                  <emma:literal>[1]</emma:literal>
                </emma:interpretation>
                <emma:interpretation id="interp12" emma:lang="" emma:confidence="0">
                  <emma:literal>[I]</emma:literal>
                </emma:interpretation>
                <emma:interpretation id="interp13" emma:lang="" emma:confidence="0">
                  <emma:literal>[]</emma:literal>
                </emma:interpretation>
                <emma:interpretation id="interp14" emma:lang="" emma:confidence="0">
                  <emma:literal>[4]</emma:literal>
                </emma:interpretation>
              </emma:one-of>
            </emma:emma>
          </inkml:annotationXML>
          <inkml:trace contextRef="#ctx0" brushRef="#br0" timeOffset="146682.18">-11995 5428 3679 0,'0'0'320'0,"0"0"-320"0,0 0 0 0,0 0 0 16,0 0 2608-16,0 0 448 0,-12 0 80 0,12 0 32 15,0 0-1504-15,0 0-320 0,0 0-48 0,0 0-16 16,-10-6-240-16,10 6-48 0,0 0-16 0,0 0 0 0,0 0-32 0,0 0-16 31,-3-11 0-31,3 11 0 0,0 0-304 0,0 0-64 16,15-6-16-16,-2 0 0 0,1 1-224 0,1 4-32 15,2 1-16-15,2 3 0 0,1 0-112 0,0 4-32 0,2 2 0 0,0 3 0 16,-1 3-128-16,-1 0 0 0,0 2 0 0,1 3 0 16,-3 4 0-16,-1 1 0 0,-2 1 0 0,-1 3 0 15,-2 3 0-15,-2 0 0 0,-5 0 0 0,-1-1 0 16,-3-4 0-16,-1-2 0 0,-1 0 0 0,-3-3 128 15,1-3-128-15,-2 0 0 0,-2-6 0 0,-2 1 0 0,3-2 176 0,-5 0-48 0,0-7-128 0,-1 0 192 16,12-5 64-16,-12 6 0 16,0-2 0-16,12-4 0 0,-15-4 208 0,3 3 48 15,12 1 16-15,0 0 0 16,-15-10 48-16,3-1 16 0,3 0 0 0,3 2 0 16,6 9-80-16,-5-12 0 0,1-6-16 0,2 2 0 15,2 16-96-15,4-15-16 0,-1-3 0 0,2 1 0 16,4 0-240-16,1 1-144 0,2 6 160 0,1-2-160 0,3-1 128 15,2 3-128-15,3 1 0 0,2 2 0 0,1 1 0 0,1 1 0 16,-1-2 0-16,0 2 0 0,1 1-144 0,1 4 144 16,-1-3-208-16,-1 3 80 15,-4 0-2528-15,0 0-496 0,-1 2-112 0</inkml:trace>
          <inkml:trace contextRef="#ctx0" brushRef="#br0" timeOffset="145945.9">-11929 5178 13583 0,'0'0'592'0,"-13"-2"144"0,2 2-592 0,0 0-144 0,-1-5 0 0,3 3 0 16,9 2 1120-16,0 0 192 0,0 0 32 0,0 0 16 16,-12-1-448-16,12 1-80 0,0 0-32 0,0 0 0 15,0 0 16-15,0 0 0 0,0 0 0 0,17 1 0 16,0 1-336-16,5-2-64 0,5-3-16 0,5 4 0 15,4 4-32-15,6-1-16 0,6 1 0 0,4-4 0 16,4-1-96-16,5-1-32 0,0-3 0 0,3 1 0 0,-1-4 208 0,1-1 32 16,4 4 16-16,0-1 0 15,-4 2 32-15,2-2 16 0,0-4 0 0,-1 4 0 0,-4 0-16 0,-7 0 0 16,-5-2 0-16,-7 1 0 0,-6 0 48 0,-4 3 0 16,-5 1 0-16,-3-1 0 0,-7-2 32 0,-4 2 16 15,-13 3 0-15,0 0 0 0,0 0-48 0,0 0-16 16,0 0 0-16,0 0 0 0,0 0-192 0,0 0-32 15,0 0-16-15,0 0 0 0,0 0-176 0,-12 6-128 16,-3 1 144-16,-2 2-144 16,-2-3-864-16,1 5-272 0,-4 0-48 0,0 3-10192 15,-2-2-2032-15</inkml:trace>
          <inkml:trace contextRef="#ctx0" brushRef="#br0" timeOffset="147417.06">-11450 5540 13119 0,'0'0'576'0,"0"0"128"0,0 0-560 0,0 0-144 0,0 0 0 0,0 0 0 16,0 0 464-16,0 0 64 0,9-7 16 0,-9 7 0 0,0 0-336 0,0 0-64 15,0 0-16-15,0 0 0 16,0 0 160-16,0 0 32 0,0 0 0 0,0 0 0 0,0 0 352 0,0 0 80 15,0 0 16-15,0 0 0 0,0 0 16 0,0 0 16 16,0 0 0-16,0 0 0 0,0 0-112 0,0 0-32 16,8-7 0-16,-8 7 0 0,9-8-224 0,-9 8-48 15,13-5-16-15,-1 2 0 0,-12 3-64 0,15-6-16 16,-1 1 0-16,-1 2 0 0,3 3-64 0,1 0-16 0,-1 0 0 0,1 0 0 16,0-2-32-16,0 2-16 0,-2 0 0 0,1 2 0 15,-1 0-32-15,-1 1-128 0,-14-3 192 0,15 7-64 16,-2 0-128-16,-13-7 0 0,12 8 144 0,-3 2-144 15,-9-10 128-15,5 15-128 16,-2-1 128-16,-3-4-128 0,0-10 0 0,-7 15 144 16,1-1-144-16,-5 0 0 0,0 1 256 0,-3 0-48 15,-1-1-16-15,-2 1 0 0,0 0 160 0,-2 2 32 0,2 0 0 0,-1-4 0 16,1-1 0-16,0 0 0 0,0 3 0 0,3-3 0 16,3-2-16-16,0 1 0 15,1-5 0-15,10-6 0 0,-10 10-48 0,10-10 0 0,0 0 0 0,0 0 0 16,-8 11-128-16,8-11-16 0,0 0-16 0,0 0 0 15,0 0-32-15,0 0 0 0,0 0 0 0,8 6 0 16,-8-6 80-16,15 2 16 0,1 0 0 0,0-4 0 16,3 0-32-16,3-1 0 15,2-4 0-15,1 2 0 0,2 3-192 0,0 2 176 0,2-5-176 0,-3 2 160 16,1 1-160-16,0 2 0 0,0 2 0 0,-2-2 128 0,-1-2-128 0,-4 2 0 16,-3 0 0-16,-2 2 0 15,-15-2 0-15,16-5-144 0,-16 5 144 0,0 0-208 16,0 0-1904-1,0 0-384-15,0 0-80 0</inkml:trace>
          <inkml:trace contextRef="#ctx0" brushRef="#br0" timeOffset="149042.94">-10568 5364 2751 0,'0'0'256'0,"0"0"-256"15,0 0 0-15,0 0 0 0,0 0 2656 0,0 0 480 0,0 0 112 0,0 0 16 16,0 0-2512-16,0 0-496 0,0 0-112 0,0 0-16 16,0 0-128-16,0 0 128 0,0 0-128 15,0 0 128-15,0 0 112 0,0 0 16 0,0 0 0 0,16-3 0 0,-16 3 160 0,15-6 32 16,-2 5 16-16,1-1 0 0,-14 2-128 0,15 0-16 15,-1-3-16-15,-1 3 0 0,-13 0-48 0,14-5-16 16,-14 5 0-16,13-5 0 0,-13 5 48 0,0 0 16 16,11-9 0-16,-11 9 0 15,0 0 208-15,0 0 32 0,0 0 16 0,0 0 0 16,0 0 160-16,0 0 48 0,0 0 0 0,0 0 0 16,0 0-256-16,5-10-64 0,-5 10 0 0,0 0 0 0,0 0-224 0,0 0-48 0,0 0-16 15,0 0 0-15,0 0-160 0,0 0 0 16,6 8-160-16,-1 3 160 15,-5-11 0-15,7 15 0 0,0 3 0 0,1-2 0 16,-8-16 0-16,7 20 0 0,-2 0 0 0,0 1 0 16,0-4 0-16,1-1 0 0,-3 0 0 0,-1-3 160 0,1 4 16 0,-1-3 0 15,-2-1 0-15,0 1 0 0,0-14 80 0,0 12 0 16,-2-2 16-16,0-2 0 0,2-8 240 0,0 0 64 16,0 0 0-16,0 0 0 0,-8 9 272 0,8-9 64 15,-9 7 16-15,9-7 0 0,0 0 48 0,-10 6 16 16,10-6 0-16,-12 5 0 0,12-5-448 0,-11 4-96 0,0-1 0 0,11-3-16 15,-11 4-256-15,11-4-48 0,-12 5-128 0,2 0 192 16,10-5-192-16,-12 3 0 16,0 0 0-16,12-3-11920 0,-12 4-2432 0</inkml:trace>
          <inkml:trace contextRef="#ctx0" brushRef="#br0" timeOffset="148521.43">-10669 5403 7359 0,'0'0'656'0,"0"0"-528"0,0 0-128 0,0 0 0 16,0 0 4960-16,0 0 960 0,0 0 192 0,0 0 32 15,0 0-4784-15,0 0-960 0,0 0-192 0,0 0-32 16,0 0-176-16,0 0 160 0,0 0-160 0,0 0 160 16,0 0-160-16,0 0 0 0,5 12 0 0,-3-2 0 15,-2 3 0-15,0-13 0 0,-2 14 0 0,0 1 0 0,0 0 0 16,2 1 0-16,-1-1 0 0,-1 0 0 16,0 0 0-16,1 2 0 0,1-17 0 0,-2 17 128 0,-1-3-128 0,1 1 0 15,0-5 0-15,1 0 0 16,-1 1 0-16,0-1 0 0,2-4-144 0,0-6 144 15,0 0-2336-15,0 0-352 16</inkml:trace>
          <inkml:trace contextRef="#ctx0" brushRef="#br0" timeOffset="147647.07">-11509 5681 11055 0,'-10'-4'976'0,"0"1"-784"15,-1-1-192-15,3-1 0 0,8 5 2224 0,0 0 400 0,-5-5 64 16,5 5 32-16,0 0-1248 0,0 0-240 0,0 0-48 0,12-7-16 16,3 2-640-16,2 2-128 15,2 0-16-15,3-1-16 0,1 3-176 0,4-1-16 0,0-2-16 0,6 3 0 16,2-1-32-16,1 2 0 0,-2 0 0 0,1-2 0 15,2 1-128-15,-1 1 192 0,0-2-192 0,-1 2-8096 16,-1 0-1728-16</inkml:trace>
          <inkml:trace contextRef="#ctx0" brushRef="#br0" timeOffset="148236.75">-10712 5371 12671 0,'0'0'560'0,"0"0"112"0,0 0-544 0,0 0-128 16,0 0 0-16,0 0 0 0,0 0 512 0,0 0 80 15,0 0 16-15,12-2 0 0,-12 2-352 0,0 0-80 0,0 0-16 0,0 0 0 16,0 0 0-16,0 0 0 16,0 0 0-16,0 0 0 0,0 0 64 0,0 0 16 0,0 0 0 0,0 0 0 15,0 0 176-15,-8-3 32 0,8 3 16 0,-14-4 0 16,1-3 80-16,1 4 16 0,2 0 0 0,-2 1 0 15,-2-1-32-15,2 1 0 0,1-3 0 0,0 3 0 16,11 2-96-16,-11 0-32 0,11 0 0 0,-12 2 0 16,2 0-80-16,10-2-32 0,-9 6 0 0,9-6 0 15,0 0-144-15,-12 9-16 0,12-9-128 0,-10 13 192 16,2-4-64-16,8-9 0 0,-9 15-128 0,9-15 192 16,-7 20 0-16,4-1-16 0,0-2 0 0,1-2 0 15,0 0 16-15,2-15 0 0,2 16 0 0,-2 1 0 16,0-2 64-16,2-2 0 0,-1-1 16 0,3-2 0 15,-4-10-16-15,0 0 0 0,3 16 0 0,-3-16 0 16,2 10 64-16,-2-10 0 0,0 0 0 0,0 0 0 0,0 0 64 0,3 12 0 16,-3-12 16-16,0 0 0 15,0 0-32-15,0 0-16 0,4 11 0 0,-4-11 0 0,0 0-96 0,0 0-32 16,0 0 0-16,0 0 0 0,0 0-80 0,0 0-16 16,0 0 0-16,0 0 0 0,10 9-128 0,-10-9 0 15,13 5 0-15,-13-5 0 16,14 3-1296-16,-14-3-352 0</inkml:trace>
        </inkml:traceGroup>
        <inkml:traceGroup>
          <inkml:annotationXML>
            <emma:emma xmlns:emma="http://www.w3.org/2003/04/emma" version="1.0">
              <emma:interpretation id="{3529AAEF-2D9D-45F1-97B0-482E703540F7}" emma:medium="tactile" emma:mode="ink">
                <msink:context xmlns:msink="http://schemas.microsoft.com/ink/2010/main" type="inkWord" rotatedBoundingBox="19153,14348 21806,14263 21831,15021 19177,15106"/>
              </emma:interpretation>
            </emma:emma>
          </inkml:annotationXML>
          <inkml:trace contextRef="#ctx0" brushRef="#br0" timeOffset="156378.1">-8917 5357 26655 0,'0'0'1184'0,"0"0"240"0,0 0-1136 0,0 0-288 16,9-12 0-16,1 0 0 0,2 4 0 0,1 0 128 16,-1-1-128-16,2 1 0 0,1 4 160 0,-2-1-160 15,-1-2 128-15,-12 7-128 0,12-6 0 0,-12 6 0 16,0 0 0-16,0 0 0 0,0 0 0 0,0 0 0 16,0 0 0-16,0 0 0 0,0 0 0 0,10 8 0 15,-10-8 0-15,0 0 0 0,5 19 0 0,-1-1 0 16,-4 1 128-16,0 0-128 0,0-3 0 0,0 3 160 0,-2 1-160 15,0 1 160-15,1-3-160 0,-1-1 128 0,-1-1-128 0,1-1 128 16,0-2-128-16,2 1 160 0,0-14-160 0,0 0 160 16,0 0-32-16,4 12-128 0,-4-12 192 0,0 0-64 15,0 0 128-15,0 0 32 0,15 0 0 0,-15 0 0 16,15-7 128-16,-1-2 32 0,-3-2 0 0,1-1 0 16,0 0-32-16,-2-2 0 0,1-3 0 0,-1 2 0 15,0 0 0-15,0 0 0 0,0 1 0 0,0 1 0 16,-1 2-144-16,-1 1-16 0,2-2-16 0,-10 12 0 15,11-8-240-15,-11 8 176 0,0 0-176 0,10-8 160 16,-10 8-160-16,0 0 0 0,0 0 0 0,0 0 0 16,0 0 0-16,13 10 0 0,-13-10 0 0,10 20 0 15,-3 0-192-15,0 4 192 0,0 0-160 0,-2-2 160 16,0-2 0-16,-2 2 0 0,2 2-128 0,-1 1 128 0,-3-4 0 0,1-3 0 16,0-1 0-16,1 0 0 0,1-3 0 0,-4-14 0 15,0 0 0-15,6 15 0 0,-6-15 0 0,9 10 0 16,-9-10 0-16,0 0 0 0,0 0 0 0,13 0 160 15,-13 0-160-15,16-9 192 0,-3-2 64 0,-1-3 0 16,-2 1 16-16,0-4 0 0,0-2 128 0,1 0 32 16,-1-3 0-16,0-1 0 0,-2-1 160 0,1 0 48 15,-1 1 0-15,1 2 0 0,-2 4-192 0,-2 2-16 16,0 0-16-16,-2 3 0 0,1 0-144 0,-4 12-16 16,0 0-16-16,0 0 0 0,5-13-240 0,-5 13 0 0,0 0 0 15,0 0 0-15,0 0 0 0,0 0-160 16,3-6 0-16,-3 6 0 15,0 0-2608-15,0 0-528 0</inkml:trace>
          <inkml:trace contextRef="#ctx0" brushRef="#br0" timeOffset="156894.39">-7872 5195 2751 0,'0'0'256'0,"0"0"-256"0,0 0 0 0,0 0 0 0,0 0 3520 0,0 0 640 16,0-4 144-16,0 4 32 0,0 0-2384 0,0 0-480 0,0 0-80 0,0 0-32 15,0 0-352-15,0 0-80 0,0 0-16 16,-12 0 0-16,4-3-288 0,8 3-64 0,0 0-16 0,-12-2 0 16,3-3-240-16,9 5-48 0,-6-5-16 0,6 5 0 15,-9-3 16-15,9 3 16 0,-8-7 0 0,1 5 0 16,7 2 32-16,0 0 0 0,-12-2 0 0,12 2 0 16,0 0 16-16,0 0 16 15,-12 4 0-15,12-4 0 0,-12 5-336 0,12-5 144 0,-10 12-144 0,3 1 0 16,1 1 0-16,-1 1 0 0,7-15 0 0,-9 22 0 15,1 2 0-15,1-4 0 0,0 0 0 0,2-1 0 16,-2-2 0-16,1 3 160 0,-1-3-32 0,2 0 0 16,0 0 160-16,0-2 32 0,0 2 0 0,1-1 0 15,4-16 96-15,-3 16 32 0,3-16 0 0,0 0 0 16,2 17 0-16,-2-17 16 0,0 0 0 0,8 14 0 16,-8-14-64-16,14 8-16 0,2-3 0 0,1-1 0 0,2-1-128 15,1-3-16-15,1-3-16 0,-1 1 0 16,0-1-224-16,2-1 128 0,-1 1-128 0,-1-2 0 31,-1 0-352-31,-1 0-160 0,-1 0-48 0,0 1-10928 0,0-2-2192 0</inkml:trace>
          <inkml:trace contextRef="#ctx0" brushRef="#br0" timeOffset="157131.62">-7669 5281 7359 0,'0'0'320'0,"-2"-14"80"0,2 3-400 0,0 11 0 15,2-12 0-15,3 5 0 0,-5 7 5696 0,0 0 1072 16,5-12 208-16,-5 12 32 0,0 0-5456 16,0 0-1088-16,0 0-208 0,0 0-64 0,0 0-192 0,0 0 0 0,4 14 0 0,-4-3 0 15,0-11 0-15,-4 17 0 16,1 0 0-16,-2-1 0 0,0 2 0 0,-2 3 144 16,0-3-144-16,2 4 128 0,0 4-128 0,0-4 0 15,0 0 0-15,1-4 128 0,4-1-128 0,-1-2 0 0,1-1 0 0,0-1 128 0,0 1-128 0,0-14 0 16,1 14 0-16,-1-14-176 15,0 0-2896-15,0 0-592 0</inkml:trace>
          <inkml:trace contextRef="#ctx0" brushRef="#br0" timeOffset="157699.85">-7474 5256 21711 0,'-4'-9'960'0,"4"9"192"0,0 0-912 0,0 0-240 0,0 0 0 0,0 0 0 15,0 0 496-15,0 0 48 0,0 0 16 0,0 0 0 16,0 0-384-16,0 0-176 0,9-12 160 0,-1 5-160 16,-8 7 0-16,0 0 0 0,14-6 0 0,-1 1 0 15,1 5 0-15,0-2 0 0,-1 2 0 0,2 0-160 16,1-2 160-16,-1 2 0 0,-2 0 0 0,3 0 0 0,-3-1 0 15,1-1 0-15,-14 2 0 0,15 0 0 0,-15 0 0 0,0 0 128 16,13-9-128-16,-13 9 128 0,0 0 0 0,0 0 16 16,9-6 0-16,-9 6 0 0,0 0 304 0,0 0 48 15,0 0 16-15,0 0 0 0,3-12 64 0,-3 12 0 16,0 0 16-16,0 0 0 0,0 0-192 0,0 0-32 16,0 0-16-16,0 0 0 0,0 0-144 0,0 0-16 15,0 0-16-15,0 0 0 0,0 0-176 0,0 0 0 16,0 0 0-16,0 12 128 0,0-12-128 0,0 0 0 15,0 18 0-15,2-1 0 0,-2-17 0 0,3 22 0 0,-1 0 0 0,0-3 0 16,-2-1 0-16,0-1 0 0,0-17 144 0,0 22-144 16,-2-1 176-16,2-4-48 15,0-2 0-15,0 0 0 0,-2 0 96 0,-1 1 16 0,0-3 0 16,-1 1 0-16,4-14 128 0,-3 15 16 0,-2 0 16 0,0-1 0 16,0-2 208-16,0-1 32 0,5-11 16 0,-7 16 0 15,0-4-16-15,0-2 0 0,-1 0 0 0,-1-2 0 16,-1-1-16-16,10-7-16 0,-12 7 0 0,0 0 0 15,1-4-64-15,-1-1-16 0,0 1 0 0,12-3 0 16,-14 2-192-16,1-2-32 0,-2 0-16 0,-1-2 0 16,1 2-288-16,-2 0 128 0,-3-3-128 0</inkml:trace>
          <inkml:trace contextRef="#ctx0" brushRef="#br0" timeOffset="149504.81">-9882 5069 24879 0,'0'0'1088'0,"-8"-6"256"0,-1-3-1088 0,9 9-256 16,-7-8 0-16,7 8 0 0,0 0 2304 0,0 0 384 15,0 0 96-15,0 0 16 0,0 0-2432 0,17-5-368 16,4-4-320-16,-3 6 64 0</inkml:trace>
          <inkml:trace contextRef="#ctx0" brushRef="#br0" timeOffset="155783.68">-9618 5344 12543 0,'0'0'560'0,"0"0"112"0,0 0-544 0,0 0-128 0,-7-12 0 0,2 3 0 0,5 9 1536 0,0 0 256 15,0 0 64-15,-3-13 16 0,0-1-448 0,3 14-80 0,0 0-32 0,0 0 0 16,5-17-224-16,1 4-32 15,-6 13-16-15,12-12 0 0,2 3-448 0,1 4-80 16,2-3-32-16,2 3 0 0,1 6-192 0,4-1-32 16,3 0-16-16,2 4 0 0,-1-2-96 0,3 3-16 0,-2 3 0 0,1-1 0 15,-3 0-128-15,0 3 0 16,0 2 144-16,-1 3-144 0,-1 2 0 0,-1 5 128 16,-4 5-128-16,-3 2 0 0,-2 1 0 0,-3 1 0 15,-3-1 0-15,-4 1 0 0,-5 2 0 0,-2-4 0 0,-3-2 0 16,-2 0 128-16,-1-5-128 0,-4-1 0 0,-2-1 128 0,-3-1-128 15,-1-6 224-15,-1-1-32 0,-1-2 0 0,0-1 0 16,1-2 192-16,0-2 16 0,1-5 16 0,1 0 0 16,0 0 96-16,2 0 32 0,-1-4 0 0,4-1 0 15,2-2-32-15,0 2 0 0,10 5 0 0,0 0 0 16,-10-15 16-16,5 0 0 0,2 1 0 0,3 1 0 16,1-1-128-16,6 1-16 0,1-1-16 0,1-3 0 15,3 0-192-15,1 0-48 0,4-1 0 0,0 1 0 0,2-2-128 0,3 4 0 16,3 1 0-16,2 2 0 31,2 2-1936-31,0 2-320 0,0-1-64 0,6 3-16 0</inkml:trace>
        </inkml:traceGroup>
      </inkml:traceGroup>
    </inkml:traceGroup>
    <inkml:traceGroup>
      <inkml:annotationXML>
        <emma:emma xmlns:emma="http://www.w3.org/2003/04/emma" version="1.0">
          <emma:interpretation id="{30E7090D-40D8-467D-83B6-059AF1BEFDAA}" emma:medium="tactile" emma:mode="ink">
            <msink:context xmlns:msink="http://schemas.microsoft.com/ink/2010/main" type="paragraph" rotatedBoundingBox="17153,15798 21574,15171 21688,15976 17268,1660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688D8D18-7E65-49D8-8B11-C39E424433B3}" emma:medium="tactile" emma:mode="ink">
              <msink:context xmlns:msink="http://schemas.microsoft.com/ink/2010/main" type="line" rotatedBoundingBox="17153,15798 21574,15171 21688,15976 17268,16603"/>
            </emma:interpretation>
          </emma:emma>
        </inkml:annotationXML>
        <inkml:traceGroup>
          <inkml:annotationXML>
            <emma:emma xmlns:emma="http://www.w3.org/2003/04/emma" version="1.0">
              <emma:interpretation id="{A1D351F0-5990-4394-BB04-20FB042B12B3}" emma:medium="tactile" emma:mode="ink">
                <msink:context xmlns:msink="http://schemas.microsoft.com/ink/2010/main" type="inkWord" rotatedBoundingBox="17153,15798 18311,15634 18405,16299 17248,16463">
                  <msink:destinationLink direction="with" ref="{10BB1119-26D3-4CA7-BE2F-8E8F57CC6F2A}"/>
                </msink:context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166020">-11815 6542 5519 0,'0'0'240'0,"-12"-5"64"0,-4-3-304 0,5-1 0 0,-1 1 0 0,12 8 0 15,-10-9 3408-15,10 9 624 0,-9-11 128 0,2 2 32 16,7 9-2656-16,0 0-544 0,0 0-96 0,0 0-32 16,0 0-304-16,0 0-64 0,0 0-16 0,19-5 0 0,0 0-272 0,1 5-48 15,2 3-16-15,3 4 0 0,2 0 16 0,2 3 0 16,2 0 0-16,-1 4 0 0,-1 3 0 0,0 3 0 16,-1 0 0-16,-2 6 0 0,-2 1-160 0,-6 2 128 15,-3-2-128-15,-4 1 128 0,-5 1-128 0,-4 2 160 16,-5 3-160-16,-6-1 160 0,-3 0-32 0,-3-3-128 15,-4-4 192-15,1-1-64 0,-1-1 64 0,-1-6 16 16,0-6 0-16,-1 2 0 0,-1-1 224 0,0-3 32 16,-1-6 16-16,2-3 0 0,3-1 192 0,1 0 32 0,1-1 16 0,5-3 0 15,-3-2-80-15,4-3 0 16,10 9-16-16,-9-10 0 0,4-4-48 0,2 3 0 16,-2 0 0-16,5-2 0 0,3-2-176 0,2-1-32 15,0-1-16-15,4-1 0 0,3-1-160 0,1 1-16 0,3-3-16 0,6 3 0 16,3-1-160-16,0 4 0 15,2 0 0-15,2 3 0 16,0 3-1440-16,5 2-272 0,-2-1-48 0,-3 3-13904 0</inkml:trace>
          <inkml:trace contextRef="#ctx0" brushRef="#br0" timeOffset="166963.1">-11197 6544 13935 0,'0'0'608'0,"0"0"144"0,0 0-608 0,0 0-144 16,3-8 0-16,-3 8 0 0,0 0 992 0,0 0 160 15,0 0 48-15,0 0 0 0,0 0-608 0,0 0-112 16,0 0-32-16,0 15 0 0,0-15-192 0,-2 17-32 15,1-2-16-15,2-1 0 0,-1-14 80 0,-1 15 16 16,1-15 0-16,0 0 0 0,0 17-48 0,1-5-16 16,-1-12 0-16,0 0 0 0,0 0-48 0,0 0 0 15,0 0 0-15,0 0 0 0,0 0 160 0,0 0 32 0,17-2 0 0,-3-5 0 16,-4-3 48-16,-2 0 16 0,1 1 0 0,-1-3 0 16,-1-1-32-16,0-1 0 0,0 1 0 0,-1 1 0 15,-6 12-80-15,0 0-16 0,10-14 0 0,-1 4 0 16,-2 0-64-16,-7 10 0 0,0 0-16 15,0 0 0-15,0 0-48 0,0 0-16 0,0 0 0 0,0 0 0 16,0 0-176-16,0 0 0 0,0 0 0 0,0 0 128 16,7 22-128-16,-2 0 0 0,-2-2 0 0,0 4 0 15,2 2-144-15,-1-1 144 0,-2 0 0 0,-2 1 0 16,-2-3 0-16,-2-1 0 0,1 1 0 0,-2 0 0 16,-3 3 0-16,-1-3 0 0,-1-1 0 0,-2-1 0 15,-2 1 0-15,1-4 0 0,-2-2 0 0,-1-1 144 16,0-2 16-16,-1-3 0 0,0-3 0 0,1 0 0 15,1-2 176-15,0-2 48 0,-2 1 0 0,2-2 0 16,3-2 64-16,0-2 0 0,12 2 16 0,-12-4 0 0,12 4-64 16,-12-6-16-16,4-1 0 0,8 7 0 0,0 0-112 0,0 0-16 0,-9-9-16 0,4 1 0 15,5 8-112-15,-3-12 0 16,3 12-128-16,0 0 192 16,-3-12-192-16,3 12 128 0,0-12-128 0,0 12 0 0,0 0 0 0,5-10 0 0,1 0 0 0,1 3 0 15,-7 7 0-15,0 0 0 16,14-6 0-16,-1 2 0 0,1 1 0 0,-14 3-128 15,17-2 128-15,-4 4 0 0,-13-2-128 0,16 7 128 16,-3-1 0-16,1 3 0 0,-4 4 0 0,0-1-128 16,-10-12 128-16,14 14 0 0,-3-1 0 0,0-1-160 15,-11-12 160-15,13 14-128 0,-1-1 128 0,-2-3 0 16,-10-10 0-16,12 7 0 0,-12-7 0 0,15 7 0 0,-3 0 0 0,0-4 0 16,-12-3 0-16,13-2 144 0,1 1-144 15,0-3 0-15,-1-1 176 0,4-2-176 0,2-1 160 0,-1-2-160 0,1 0 192 0,1 1-48 16,2-3-16-16,-1-1 0 15,-3-2 0-15,1-2-128 0,3 0 192 0,-2 1-64 16,0 3-128-16,-3-2 128 0,-3 1-128 0,-1 2 128 0,-2-3-128 0,-1 7 0 0,-3 1 144 0,-7 7-144 31,0 0 192-31,0 0-16 0,0 0-16 0,0 0 0 16,0 0-160-16,0 0-224 0,0 0 48 0,8 13 16 0,-8-13 160 0,7 19 0 16,-4-4 0-16,1 2 0 15,-4 2 0-15,1-1-208 0,-1-1 80 0,0-1 128 0,-1-5 0 0,1-11 0 16,0 0 0-16,0 17 0 15,-2-6 0-15,2-11 0 0,0 0 0 0,0 11 0 16,0-11 0-16,0 0 0 0,0 0 0 0,0 0 0 16,0 0 160-16,0 0 0 0,0 0 0 0,5-13 0 15,-2-1 16-15,1 1 0 0,-1-4 0 0,0 2 0 16,-1-2-176-16,0 1 0 0,0 3 0 0,1-1 0 0,-1-1 0 16,1 3-192-16,-3 12 0 0</inkml:trace>
        </inkml:traceGroup>
        <inkml:traceGroup>
          <inkml:annotationXML>
            <emma:emma xmlns:emma="http://www.w3.org/2003/04/emma" version="1.0">
              <emma:interpretation id="{728690B6-04A9-4DD1-A5C3-30B171A9E50F}" emma:medium="tactile" emma:mode="ink">
                <msink:context xmlns:msink="http://schemas.microsoft.com/ink/2010/main" type="inkWord" rotatedBoundingBox="19670,15548 21588,15276 21688,15976 19769,16248">
                  <msink:destinationLink direction="with" ref="{8FBA6C00-9375-45CB-A9A0-69DE7DF1CE61}"/>
                </msink:context>
              </emma:interpretation>
              <emma:one-of disjunction-type="recognition" id="oneOf12">
                <emma:interpretation id="interp16" emma:lang="" emma:confidence="0.5">
                  <emma:literal>[GI</emma:literal>
                </emma:interpretation>
                <emma:interpretation id="interp17" emma:lang="" emma:confidence="0">
                  <emma:literal>[GT</emma:literal>
                </emma:interpretation>
                <emma:interpretation id="interp18" emma:lang="" emma:confidence="0">
                  <emma:literal>[AT</emma:literal>
                </emma:interpretation>
                <emma:interpretation id="interp19" emma:lang="" emma:confidence="0">
                  <emma:literal>[IT</emma:literal>
                </emma:interpretation>
                <emma:interpretation id="interp20" emma:lang="" emma:confidence="0">
                  <emma:literal>[I</emma:literal>
                </emma:interpretation>
              </emma:one-of>
            </emma:emma>
          </inkml:annotationXML>
          <inkml:trace contextRef="#ctx0" brushRef="#br0" timeOffset="174953.8">-7843 6095 2751 0,'0'0'256'0,"0"0"-256"16,0 0 0-16,0 0 0 0,0 0 2608 0,0 0 464 16,0 0 112-16,0 0 16 0,0 0-1440 0,0 0-288 15,-12-3-48-15,12 3-16 0,-14-3-592 0,2-1-128 16,1 1-32-16,-1 1 0 0,0-1-80 0,-2-1 0 16,-1-1-16-16,-2 0 0 0,-3 5-96 0,1-1-16 0,-1-3 0 0,1 2 0 15,2 2-64-15,2 0 0 0,2-1-16 0,-1 1 0 16,0-2-112-16,4 2 0 0,10 0-16 0,0 0 0 15,-12 0-240-15,12 0 176 0,-10 7-176 0,10-7 160 16,-6 10-160-16,0 2 0 16,6-12 0-16,-3 20 0 0,1 0 0 0,1 1 0 15,1-3 0-15,0 4 0 0,0 2 0 0,0 0 0 16,-2-4 0-16,0 2 0 0,2-2 0 0,0 3 0 0,0-3 0 0,-1 0 128 16,-1 0 32-16,0-1 0 0,2-19 0 0,-1 17 0 15,-1 3 96-15,0-4 0 0,0-5 16 0,2-11 0 0,0 0 160 0,0 12 16 16,0 0 16-16,2-3 0 15,-2-9 48-15,0 0 0 0,0 0 0 0,12 5 0 16,-12-5 0-16,15 0 0 0,-15 0 0 0,15-2 0 16,1 4-240-16,-1-2-32 0,-1-4-16 0,1 1 0 15,0 1-224-15,0 1 128 0,0 1-128 0,1-4 0 16,-3-1-1856-16,-1-2-448 0</inkml:trace>
          <inkml:trace contextRef="#ctx0" brushRef="#br0" timeOffset="175188.67">-7931 6255 28623 0,'0'0'1264'0,"0"0"272"0,0 0-1232 0,0 0-304 16,0 0 0-16,0 0 0 0,0 0 352 0,0 0 16 16,0 0 0-16,13 6 0 0,-1 1-208 0,-12-7-32 15,12 9-128-15,-12-9 192 0,10 13-192 0,-1-1 0 0,-9-12 0 0,6 17 0 0,-2 0 0 0,-4 0 0 31,0 3 0-31,-2-3 0 0,0-2 128 0,1 2-128 16,-3 2 0-16,3-1 0 0,-3-4 0 0,2-2 0 16,2-12 0-16,0 0 0 15,-1 18-2336-15,1-4-416 0</inkml:trace>
          <inkml:trace contextRef="#ctx0" brushRef="#br0" timeOffset="175677.7">-7708 6146 15663 0,'0'0'688'0,"0"0"144"0,-7-8-656 0,7 8-176 0,0 0 0 0,0 0 0 16,-1-10 2352-16,1 10 432 0,0 0 96 0,0 0 0 15,0 0-2288-15,0 0-464 0,12-6-128 0,-12 6 0 16,13-1 0-16,1 1 0 0,-14 0 0 0,15 3 0 15,0 1 0-15,0 1 0 0,-1 1 0 0,-1 1 0 0,3-3 0 0,-1-3 0 16,0 4 0-16,0-1 0 0,1-4 0 16,-1-2 0-16,2 2 0 0,-2-2 0 0,-3-3 0 0,-12 5 0 15,10-10 0-15,-3 2 0 0,-7 8 0 0,0 0 0 16,3-12 128-16,-3 12-128 0,-1-14 0 0,-3 6 128 16,4 8-128-16,0 0 0 0,-15-10 128 0,1 1-128 15,3 2 0-15,-1 6 0 0,1-1 144 0,11 2-144 16,-11-8 0-16,2 6 144 0,9 2-144 0,0 0 192 15,0 0-192-15,0 0 192 0,-5 12-192 0,2 1-144 0,1-1 144 16,4 3-208-16,-2 4 208 0,3 1-144 16,0 4 144-16,1 1-128 0,-1 1 128 0,1-1 0 0,-1 1 0 0,0-1 0 15,-1 0 0-15,-2-1 0 0,-2 0 0 0,1-2 0 16,-3-2 160-16,1 0-32 0,0-3-128 0,-1-1 192 16,-3-6 192-16,7-10 48 0,-8 12 0 0,1-4 0 15,7-8 368-15,0 0 80 0,-13 3 16 0,13-3 0 16,-11 4-32-16,11-4 0 0,-10-2 0 0,10 2 0 15,0 0-352-15,0 0-64 0,0 0 0 0,0 0-16 16,0 0-304-16,0 0-128 0,-12 5 128 0,12-5-128 16,0 0 0-16,0 0 0 0,-8 14 0 0,3-1-10880 15,5-13-2096-15</inkml:trace>
          <inkml:trace contextRef="#ctx0" brushRef="#br0" timeOffset="173541.15">-9355 6415 5519 0,'-2'-6'496'0,"0"-1"-496"16,-1-3 0-16,1 3 0 0,2 7 2768 0,-3-9 464 0,1-1 96 0,0 4 0 15,2 6-2176-15,0 0-432 0,0 0-80 0,0 0-32 16,2-12 0-16,-2 12 0 0,0 0 0 0,7-9 0 15,1 1-96-15,-8 8 0 0,0 0-16 0,16-5 0 16,-1 1-160-16,2 3-16 16,1-3-16-16,3 4 0 0,-1 2-64 0,4 1-16 15,3 1 0-15,0-1 0 0,0 4-16 0,0 5 0 0,-1 3 0 0,-3 0 0 16,-1 2-16-16,0 5 0 0,-3 9 0 0,-2-4 0 16,-2-2-192-16,-1 2 0 0,-3 0 0 0,-4 4 0 15,-2 1 160-15,-5-2-16 0,-3-1 0 0,-2-3 0 16,-5-1-144-16,-2 0 0 0,-2-1 0 0,-1 0 0 15,-2-2 160-15,-2-5 48 0,1 0 16 0,-1-2 0 16,-1-2 160-16,1-2 16 0,1-3 16 0,-1-3 0 16,0-1 208-16,2-1 32 0,2-1 16 0,2-2 0 0,13 0-32 0,-12-5-16 15,2-2 0-15,10 7 0 16,-10-7-48-16,4-2-16 0,6 9 0 0,-3-11 0 0,1 0-48 16,2 1-16-16,4-2 0 0,1-1 0 15,0-4-128-15,2 2-32 0,1 0 0 0,2 1 0 0,6 0-208 0,-3 1-128 0,1-1 128 16,-1 2-128-16,2 1 0 0,1 0 0 15,-3 5 0-15,2-1-192 16,-1 0-1616-16,1 0-336 0,-1 4-64 0,1-2-8144 16,0 2-1616-16</inkml:trace>
          <inkml:trace contextRef="#ctx0" brushRef="#br0" timeOffset="174212.11">-8764 6663 27359 0,'0'0'1216'0,"0"0"240"0,0 0-1168 0,0 0-288 0,0 0 0 0,0 0 0 16,0 0 272-16,0 0 0 0,0 0 0 0,0 0 0 15,0 0-16-15,15-7-16 0,2-2 0 0,0 3 0 16,1 1-48-16,3-1-16 0,1 3 0 0,3-2 0 16,0-3 16-16,4 1 16 0,3 2 0 0,4 0 0 15,0-6-80-15,2 5 0 0,3 1-128 0,1 1 192 16,1 4-192-16,2-3 0 0,3-2 0 0,1-2-13728 16</inkml:trace>
          <inkml:trace contextRef="#ctx0" brushRef="#br0" timeOffset="173944.54">-8686 6409 16575 0,'-6'-17'736'0,"6"17"160"0,0 0-720 0,0 0-176 16,6-12 0-16,-6 12 0 0,6-12 1520 0,-6 12 272 0,10-10 48 0,2 5 16 16,2-4-1216-16,-1 4-224 0,3 0-48 0,-1 2-16 15,0-1-160-15,2 3-48 0,2 1 0 0,1 0 0 16,4 5 48-16,-1-2 0 0,-2 1 0 0,-1 2 0 15,-1 3 48-15,-2-1 16 0,-4 4 0 0,-3 0 0 0,-10-12-112 0,9 19-16 16,-4-1 0-16,-3 1 0 0,-6-4 16 0,-1 0 0 0,-3 1 0 16,-4-1 0-16,-2 2 80 0,-3-2 16 0,-6-3 0 15,1 3 0-15,0 5 272 0,0-3 48 0,3-1 16 0,-1-1 0 32,-1 0 48-32,3-1 16 0,-1-3 0 0,2 0 0 15,0-3-80-15,4-1-16 0,-3 1 0 0,16-8 0 0,-10 9-96 0,10-9 0 16,0 0-16-16,0 0 0 0,0 0-176 0,0 0-48 15,0 0 0-15,0 0 0 0,17 6 112 16,2-2 32-16,3-4 0 0,3-2 0 0,2-1-128 0,5-1-32 0,4 1 0 0,3 0 0 31,0-1-192-31,2 1 0 0,-3-2 128 0,0 0-128 0,4 3 0 0,-3 0 0 16,-2-1 0-16,-3 1 0 0,-2-1-1824 0,-3 1-416 0,-4 2-64 0</inkml:trace>
        </inkml:traceGroup>
      </inkml:traceGroup>
    </inkml:traceGroup>
    <inkml:traceGroup>
      <inkml:annotationXML>
        <emma:emma xmlns:emma="http://www.w3.org/2003/04/emma" version="1.0">
          <emma:interpretation id="{AA34633A-DC80-47CE-997D-2C668CBF59A7}" emma:medium="tactile" emma:mode="ink">
            <msink:context xmlns:msink="http://schemas.microsoft.com/ink/2010/main" type="paragraph" rotatedBoundingBox="13890,17153 21322,16416 21400,17208 13969,179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5F61AA-AF3D-4433-94F0-9BD7F3141D68}" emma:medium="tactile" emma:mode="ink">
              <msink:context xmlns:msink="http://schemas.microsoft.com/ink/2010/main" type="line" rotatedBoundingBox="13890,17153 21322,16416 21400,17208 13969,17945"/>
            </emma:interpretation>
          </emma:emma>
        </inkml:annotationXML>
        <inkml:traceGroup>
          <inkml:annotationXML>
            <emma:emma xmlns:emma="http://www.w3.org/2003/04/emma" version="1.0">
              <emma:interpretation id="{BE2F6CEA-3133-4E8C-AFE7-14F4219188F5}" emma:medium="tactile" emma:mode="ink">
                <msink:context xmlns:msink="http://schemas.microsoft.com/ink/2010/main" type="inkWord" rotatedBoundingBox="13911,17364 15702,17187 15754,17711 13963,17889"/>
              </emma:interpretation>
              <emma:one-of disjunction-type="recognition" id="oneOf13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162311.16">-15071 8164 2751 0,'-14'-11'128'0,"4"2"16"0,-5 1-144 0,3-1 0 16,12 9 0-16,-9-12 0 0,-1 1 5104 0,7 0 976 15,3 3 208-15,5-1 48 0,3-1-4448 0,4 2-880 16,3 1-176-16,4 2-48 0,1-2-512 0,4 4-96 0,0 1-32 0,1 2 0 16,0 0-144-16,1 3 0 15,-2 4 0-15,3 3 0 0,-2-1 0 0,0 4 160 16,3 4-160-16,-3 2 160 0,-1 3-160 0,-2 2 0 0,-4 1 0 0,-1 0 0 15,-2-3 128-15,-3 4-128 0,-3 1 128 0,-4-2-128 16,-3-1 144-16,-4-4-144 0,-2-1 160 0,-2 1-160 16,-3-3 224-16,-3-3-48 0,-1-2-16 0,-1-2 0 15,2-2 80-15,-1 1 16 0,-1-6 0 0,1-1 0 16,-2-2 288-16,1-2 64 0,0-1 16 0,3-1 0 16,-1-2 160-16,3-1 48 0,9 7 0 0,-6-12 0 15,-1 2-112-15,7 10-16 0,-5-15 0 0,1 1 0 16,4 0-176-16,4 1-32 0,-1-2-16 0,4-1 0 15,1-2-320-15,4 1-160 0,3 0 160 0,2 0-160 16,2 2 0-16,3 0 0 0,0 1 0 0,3 0 0 16,4 1-1552-16,3 3-208 15,1 3-32-15</inkml:trace>
          <inkml:trace contextRef="#ctx0" brushRef="#br0" timeOffset="163185.15">-14252 8080 9215 0,'-3'-14'400'0,"3"14"96"0,0 0-496 0,-5-10 0 16,1-2 0-16,1 4 0 0,3 8 3504 0,0 0 592 15,0 0 128-15,0 0 32 0,0 0-2992 0,0 0-608 16,0 0-112-16,0 0-32 0,0 0-512 0,0 0 0 16,0 0 0-16,1 20 0 0,-1 0 0 0,2 1 0 15,0 2 0-15,0 1 0 0,-2 3 0 0,0 0 192 16,0-1-64-16,0 1-128 0,0-2 208 0,1-1-64 15,1-4-16-15,0-1 0 0,-1-1 16 0,1-1 0 16,-2-17 0-16,3 14 0 0,-1-2 48 0,-2-12 0 16,0 0 0-16,0 0 0 0,0 0 160 0,0 0 32 0,0 0 16 0,0 0 0 15,0 0 464-15,0 0 96 0,0 0 0 16,10-15 16-16,-3-1-256 0,0 1-48 0,-2-2-16 0,2-1 0 16,-1-4-304-16,1 3-64 0,2 0-16 0,-1 2 0 15,2 0-144-15,0 4-128 0,1 1 192 0,2 4-192 16,2-1 0-16,2 2 0 0,0 2 0 0,2 5 0 15,1-3 0-15,1 3 0 0,-3 2-160 0,-1 3 160 16,0 1 0-16,-2 6 0 0,-1 0-144 0,-2 3 144 16,-2 1 0-16,-2 1 0 0,-3 3-128 0,-1-2 128 15,-1 1 0-15,-1 0 0 0,-2-2 0 0,-2 1 0 16,-1-1 0-16,-2-2 0 0,-2-1 0 0,0-2 0 16,-3-2 176-16,0-2-176 0,-2 1 192 0,-2-2-192 0,-1-4 368 0,0 0-48 15,-4-1 0-15,-1 0 0 0,-2 1 192 0,-2-1 48 16,1-2 0-16,-1 0 0 0,0 0-80 0,2 2-16 15,0 1 0-15,3-1 0 0,3-6-240 0,-1 3-48 16,0 1-16-16,1 0 0 0,3-2-160 0,1 0 0 16,2-1 0-16,10 3 0 15,0 0-960-15,0 0-240 0,-7-9-32 0,7 9-16336 0</inkml:trace>
          <inkml:trace contextRef="#ctx0" brushRef="#br0" timeOffset="163801.48">-13651 8007 4607 0,'0'0'192'0,"0"0"64"0,0 0-256 0,0 0 0 15,-7-7 0-15,1 2 0 16,6 5 2976-16,-12-3 544 0,0-2 128 0,12 5 0 16,-15-7-2320-16,1 0-480 0,2 4-80 0,0-2-32 0,1 0-32 0,-3 0 0 15,-1-1 0-15,3 3 0 0,2 0-144 0,10 3-48 16,-12-2 0-16,12 2 0 15,-12-2-64-15,12 2 0 0,0 0-16 0,0 0 0 0,-12 5-224 0,12-5-32 0,-7 14-16 0,2-2 0 16,5-12-32-16,-5 15-128 16,0 2 192-16,2 0-64 0,-1 0 32 0,3 0 0 15,1-17 0-15,-7 20 0 0,2 0 96 0,1-1 0 16,1-2 16-16,0 0 0 0,1 0 160 0,0 0 16 16,-1-2 16-16,1-2 0 0,2-13 32 0,0 0 0 0,0 14 0 0,0-14 0 15,0 0-112-15,4 14 0 16,-4-14-16-16,0 0 0 0,0 0-48 0,10 8 0 15,-10-8 0-15,15 7 0 0,-1-4-128 0,1-3-48 16,0-1 0-16,0-1 0 16,0 0-1056-16,1 0-224 0,-1-1-32 0,0 0-13360 0</inkml:trace>
          <inkml:trace contextRef="#ctx0" brushRef="#br0" timeOffset="163953.01">-13581 8068 5519 0,'0'0'240'0,"0"0"64"0,-9-5-304 0,9 5 0 0,0 0 0 0,0 0 0 16,0 0 5136-16,0 0 976 0,0 0 192 0,0 0 32 15,0 0-4592-15,0 0-912 0,0 0-192 0,0 0-48 0,0 0-224 0,0 0-48 16,-10 8-16-16,10-8 0 16,-10 12-16-16,3 0 0 0,0-2 0 0,7-10 0 0,-3 17-160 0,1 0-128 0,0 2 192 15,1-1-192-15,-1-2 128 0,2 2-128 16,2 2 0-16,-2-1 0 0,-2-2 0 0,0 2 0 0,1-4 0 0,1-15 0 31,-4 13-1040-31,4-13-320 0,-1 12-64 0</inkml:trace>
          <inkml:trace contextRef="#ctx0" brushRef="#br0" timeOffset="164401.76">-13495 8048 22975 0,'0'0'1024'0,"0"0"192"0,0 0-960 0,0 0-256 16,0 0 0-16,0 0 0 15,0 0 304-15,0 0 16 0,0 0 0 0,0 0 0 0,0 0-192 0,0 0-128 16,0 0 144 0,0 0-144-16,0 0 128 0,0 0-128 0,13-4 0 0,-13 4 0 15,14-5 0-15,-14 5 0 0,17-3 0 0,-4-1 0 16,-13 4 128-16,14-5-128 0,-14 5 0 0,14-6 144 15,-6-1 0-15,-8 7 0 0,10-9 0 0,-1 1 0 16,-9 8 48-16,0 0 16 0,0 0 0 0,0 0 0 16,0 0 48-16,0 0 16 0,0 0 0 0,0 0 0 0,10-9 0 0,-10 9 0 15,0 0 0-15,0 0 0 16,0 0-272-16,0 0 0 0,0 0 128 0,0 0-128 0,10 9 0 0,-3 1 0 0,-7-10 0 0,0 0 0 31,6 17 176-31,0-2-176 0,-3-1 160 0,0-1-160 16,-3-13 208-16,2 19-48 0,0 0-16 0,-2-1 0 15,0 1-16-15,0-2 0 0,0 0 0 0,-2-2 0 16,0 0 64-16,2-15 0 0,-3 15 0 0,0-1 0 0,-3-2 32 16,6-12 16-16,-5 10 0 0,5-10 0 0,-6 12 128 0,6-12 16 15,-9 8 16-15,2 1 0 0,7-9 160 0,-11 6 16 16,-1 0 16-16,2-1 0 0,10-5 160 0,-14 6 16 16,0 1 16-16,4-3 0 0,10-4-96 0,-13 5-32 15,1 0 0-15,12-5 0 0,-12 5-352 0,0 0-80 16,2 0-16-16,10-5 0 0,-10 5-208 0,10-5 128 15,0 0-128-15,0 0 0 0,0 0 0 0,0 0 0 16,0 0 0-16,0 0-18032 0</inkml:trace>
        </inkml:traceGroup>
        <inkml:traceGroup>
          <inkml:annotationXML>
            <emma:emma xmlns:emma="http://www.w3.org/2003/04/emma" version="1.0">
              <emma:interpretation id="{B3CE7814-B8F4-44F8-B60A-CEA88B100AFB}" emma:medium="tactile" emma:mode="ink">
                <msink:context xmlns:msink="http://schemas.microsoft.com/ink/2010/main" type="inkWord" rotatedBoundingBox="16080,16936 17214,16824 17293,17615 16158,17727"/>
              </emma:interpretation>
              <emma:one-of disjunction-type="recognition" id="oneOf14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165306.16">-12948 7841 23951 0,'0'0'2128'0,"-10"-3"-1696"16,10 3-432-16,0 0 0 0,0 0 1264 0,0 0 160 15,1-9 48-15,-1 9 0 0,0 0-992 0,19-5-192 0,1-2-32 0,4 1-16 16,0-1-96-16,3 0-16 0,0 2 0 0,3 0 0 16,4 0-128-16,3 0 0 0,1 0 0 0,1 3 128 15,0 2-128-15,-2 0 160 0,-3-2-160 0,0 4 160 16,-1 1-160-16,0-1 0 15,-3-4 0-15,-3 2 0 0,-3 0 0 0,-4 0 0 0,-3-1 144 0,-3-3-144 16,-14 4 0-16,13-5 144 0,-1 2-144 0,-12 3-9200 16,0 0-1904-16</inkml:trace>
          <inkml:trace contextRef="#ctx0" brushRef="#br0" timeOffset="164898.81">-12796 7601 3679 0,'0'0'160'0,"0"0"32"0,0 0-192 0,0 0 0 0,0 0 0 0,0 0 0 16,0 0 3888-16,0 0 720 0,0 0 160 0,0 0 32 15,0 0-2992-15,0 0-592 0,0 0-112 0,0 0-16 16,0 0-384-16,0 0-64 0,0 0 0 0,0 0-16 16,14-2-176-16,1 2-48 0,0-2 0 0,2 1 0 15,2-1-80-15,1 2-32 0,2 0 0 0,2 0 0 16,-2 0-144-16,0 2-16 0,0-1-128 0,-2 1 192 15,-1 0-192-15,-1-1 0 0,-1 1 128 0,-1 0-9008 16,-3 1-1792-16</inkml:trace>
          <inkml:trace contextRef="#ctx0" brushRef="#br0" timeOffset="168517.84">-12185 7912 4607 0,'0'0'192'0,"0"0"64"0,-13-10-256 0,3 2 0 16,10 8 0-16,-9-9 0 0,9 9 4048 0,-5-10 768 15,2-2 160-15,1 4 16 0,2 8-3424 0,0 0-688 0,5-12-144 0,0 2-32 16,-5 10-224-16,10-7-48 0,2 2-16 0,2-2 0 15,-1 2-80-15,3 3-16 0,0 2 0 0,1 0 0 16,2 0-32-16,1 4-16 0,2 2 0 0,2 3 0 16,1 1-48-16,1 2-16 0,1 0 0 0,0 5 0 15,-2 1-48-15,-1 3-16 0,-2 1 0 0,-3 3 0 16,-2-3-144-16,-4 3 160 0,-3-1-160 0,-3 0 160 16,-3-1-32-16,-4-2 0 0,-4-1 0 0,-3 0 0 15,-1 1 0-15,-2-1 0 0,-5-3 0 0,-1 0 0 16,-2-4 112-16,-1 3 16 0,-1 1 0 0,-1-2 0 15,-1-3 0-15,4-2 0 0,-3-3 0 0,5 1 0 16,-1-3 48-16,3-1 16 0,14-4 0 0,-13 0 0 16,13 0 128-16,-12-4 48 0,12 4 0 0,-9-7 0 15,2-1 176-15,7 8 32 0,-6-14 16 0,2 1 0 0,3-1 80 0,1 4 16 16,0 10 0-16,5-12 0 0,1-1-272 0,1-1-48 16,-2 1-16-16,2 3 0 15,2-4-256-15,2 2-48 0,3-1-16 0,1 1 0 0,0 2-160 0,2 1 0 16,2-1 144-16,0 3-144 0,-1 0 0 0,4 4-160 15,-1 1 16-15,-1 2 0 16,0 2-2608-16,-1 1-512 0,-1 1-96 0</inkml:trace>
        </inkml:traceGroup>
        <inkml:traceGroup>
          <inkml:annotationXML>
            <emma:emma xmlns:emma="http://www.w3.org/2003/04/emma" version="1.0">
              <emma:interpretation id="{1DD08A1F-5634-4763-8B60-F8A47F5AB50C}" emma:medium="tactile" emma:mode="ink">
                <msink:context xmlns:msink="http://schemas.microsoft.com/ink/2010/main" type="inkWord" rotatedBoundingBox="17560,16978 18884,16847 18944,17452 17620,17583"/>
              </emma:interpretation>
              <emma:one-of disjunction-type="recognition" id="oneOf15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170613.69">-11475 7907 13359 0,'0'0'576'0,"0"0"144"0,0 0-576 0,0 0-144 0,0 0 0 0,0 0 0 16,0 0 960-16,0 0 176 0,0 0 16 0,0 0 16 15,0 0-224-15,0 0-48 0,8-12-16 0,2 4 0 16,-10 8-160-16,19-5-16 0,-2-4-16 0,2 2 0 16,1 1-176-16,4 1-16 0,3-2-16 0,2 2 0 15,1 0-160-15,0 1-16 0,1 3-16 0,-1-1 0 16,-1 0 16-16,-2 2 0 0,-3 2 0 0,-2 1 0 15,-2 1-96-15,-3 1-16 0,-3 0 0 0,-4 2 0 16,-10-7 16-16,0 0 0 0,5 11 0 0,-5 1 0 16,0-12 32-16,-8 17 0 0,-6-2 0 0,1 2 0 15,-1 2-32-15,-1 1 0 0,-1-3 0 0,0 5 0 0,-1 0-32 0,0-1-16 16,0-3 0-16,0-1 0 0,0 4 32 0,0-3 16 16,0 1 0-16,2-1 0 0,0-1 0 0,1 0 0 15,0-2 0-15,4-3 0 0,2-5 128 0,8-7 32 16,0 0 0-16,0 0 0 0,0 0 64 0,0 0 16 15,0 0 0-15,0 0 0 0,0 0 48 0,0 0 16 0,15 5 0 16,4-1 0-16,1-4-32 0,4-2 0 0,3 0 0 0,2 0 0 16,1 2-272-16,4 0-48 0,3-1-16 0,2-3 0 15,2-1-144-15,1 0 0 0,0-2 0 16,1 4 128-16,-3 0-128 0,-1-1 0 16,-3 1 0-16,-2 0 128 0,-2-1-128 0,-2 1-144 15,1-1 144-15,-6 1-208 16,-4-2-3120-16,-4 0-640 0</inkml:trace>
          <inkml:trace contextRef="#ctx0" brushRef="#br0" timeOffset="170860.98">-11397 8127 14735 0,'-19'-5'1312'0,"19"5"-1056"0,-12-3-256 0,2 1 0 15,10 2 3024-15,0 0 560 0,-7-5 96 0,4 2 32 0,3 3-2624 0,0 0-528 16,0 0-112-16,0 0 0 0,8-9-128 0,-8 9-32 16,14-10 0-16,1 3 0 15,4 0 0-15,1-1 0 0,0 1 0 0,6 0 0 16,3 2-16-16,3 0 0 0,2 0 0 0,3 0 0 0,4 2-128 0,4 1-16 16,4-1-128-16,2-1 192 0,0-1-192 0,0 2 0 15,1-2 0-15,-1-2-9744 16,-5-3-2032-16</inkml:trace>
          <inkml:trace contextRef="#ctx0" brushRef="#br0" timeOffset="171431.11">-10541 7616 11343 0,'0'0'496'0,"0"0"112"0,0 0-480 0,0 0-128 0,0 0 0 0,14 2 0 15,-14-2 576-15,0 0 80 16,0 0 32-16,14 5 0 0,-14-5-400 0,0 0-80 15,0 0-16-15,0 0 0 16,0 0 0-16,0 0 0 0,0 0 0 0,0 0 0 0,0 0 448 0,0 0 96 16,0 0 16-16,0 0 0 0,-12 5 0 0,12-5 0 0,-12 0 0 0,12 0 0 15,-15-2-336-15,-1-1-64 16,1-1-16-16,2 1 0 0,1-2-96 0,0 0-32 0,0 0 0 0,0 0 0 16,2-1 128-16,10 6 32 0,-12-5 0 0,2 2 0 15,0 1 160-15,10 2 48 0,0 0 0 0,0 0 0 0,-14 4-208 0,14-4-48 16,-10 6 0-16,10-6 0 15,-10 11-192-15,3 0-128 0,2 3 128 0,5-14-128 16,-5 17 128-16,2 2-128 0,-1 1 160 0,3 0-160 16,-3 1 192-16,1 1-64 15,1 1-128-15,-1 1 192 0,1-4 16 0,-1 1 0 0,-1-3 0 0,1 1 0 0,1-2 160 0,1-2 16 16,1-15 16-16,0 0 0 0,0 19 112 0,1-6 32 31,-1-13 0-31,0 0 0 0,2 14-32 0,-2-14 0 16,0 0 0-16,0 0 0 0,0 0 80 0,0 0 16 0,12 5 0 15,0-2 0-15,-12-3-208 0,13-1-32 0,-13 1-16 0,15-4 0 16,-1-1-224-16,-1 0-128 0,-1-2 128 0,-2 2-128 16,-10 5-128-16,17-5-112 0,0 2-16 0,-1-2 0 31,-3-2-3200-31,-1 2-640 0,5 0-128 0,-17 5-16 0</inkml:trace>
          <inkml:trace contextRef="#ctx0" brushRef="#br0" timeOffset="171672.96">-10502 7729 11967 0,'0'0'1072'0,"0"0"-864"0,-3-8-208 0,3 8 0 16,0 0 3040-16,0 0 560 0,0-9 112 0,0 9 32 15,0 0-2224-15,0 0-448 0,0 0-96 0,0 0-16 0,0 0-464 16,0 0-112-16,0 0 0 0,0 0-16 0,0 0-48 0,0 0 0 16,0 0 0-16,0 0 0 0,5 16-32 0,-2-5-16 15,-3-11 0-15,2 17 0 0,-2 2-112 0,0-2-32 16,0-2 0-16,-2 0 0 0,1 2-128 0,-1 2 160 15,0-4-160-15,-1-1 160 0,3-14-160 0,-5 17 0 16,2-2 0-16,-1-2 128 0,4-13-128 0,-3 14 0 16,3-14 0-16,0 0 0 15,0 0-2160-15,-4 14-352 0,4-14-80 0</inkml:trace>
          <inkml:trace contextRef="#ctx0" brushRef="#br0" timeOffset="172258.19">-10385 7614 20271 0,'-8'-10'896'0,"8"10"192"31,0 0-880-31,0 0-208 0,0 0 0 0,0 0 0 0,-10-5 704 0,10 5 112 0,0 0 16 0,0 0 0 16,0 0-576-16,0 0-96 0,0 0-32 0,0 0 0 0,0 0-128 0,0 0 0 15,0 0 0-15,0 0 0 16,10 19 0-16,2-8 160 0,1-2-160 0,2-2 160 15,2-4-16-15,2 0 0 0,1-1 0 0,-1 0 0 0,-2 0 0 0,0-2 0 16,-2 0 0-16,-1-2 0 0,-14 2 0 0,13-2 0 16,-13 2 0-16,0 0 0 0,10-7 128 0,-10 7 32 15,0 0 0-15,0 0 0 16,2-13 160-16,-2 3 48 0,0 10 0 0,0 0 0 0,-5-12 48 0,0 2 16 16,5 10 0-16,0 0 0 0,0 0-208 0,0 0-48 15,0 0 0-15,0 0 0 0,0 0-320 0,0 0 128 0,0 0-128 0,0 0 0 16,0 0 0-16,1 17 0 0,3-2-192 0,1 3 64 15,0 3 128-15,2 2 0 0,1 5 0 0,-1-5 0 16,-2-1 0-16,0 4 0 0,0-1 0 0,-1-1 0 16,-4-6 0-16,0 1 0 15,-2-2 0-15,-1-2 0 0,3-15 0 0,-11 15 0 0,0-1 0 0,-1-4 128 16,-2-1 224-16,-1-3 48 16,-2 1 16-16,0-2 0 0,0-5 320 0,0 0 64 15,2 0 16-15,0-1 0 0,0-3-160 0,1-1-16 0,-1-3-16 0,5 1 0 16,10 7-224-16,0 0-32 0,-11-10-16 0,5 1 0 15,6 9-352-15,0 0 128 0,0 0-128 0,1-13-11712 16,-1 13-2368-16</inkml:trace>
        </inkml:traceGroup>
        <inkml:traceGroup>
          <inkml:annotationXML>
            <emma:emma xmlns:emma="http://www.w3.org/2003/04/emma" version="1.0">
              <emma:interpretation id="{E115D141-B925-457D-84D7-72544BE1188B}" emma:medium="tactile" emma:mode="ink">
                <msink:context xmlns:msink="http://schemas.microsoft.com/ink/2010/main" type="inkWord" rotatedBoundingBox="19475,16696 21043,16541 21106,17180 19539,17335"/>
              </emma:interpretation>
              <emma:one-of disjunction-type="recognition" id="oneOf16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0" timeOffset="177981.64">-8632 7540 16575 0,'-4'-9'1472'0,"1"-1"-1168"0,1-3-304 0,1 2 0 16,1 11 1824-16,0-10 304 0,1 2 64 0,3-1 16 16,-4 9-1168-16,0 0-224 0,0 0-48 0,0 0-16 15,3-10-352-15,-3 10-64 0,0 0-16 0,0 0 0 0,0 0-192 0,0 0-128 16,0 0 128-16,3 20-128 0,-3 2 0 0,0 2 0 0,0 0 0 15,0 0 128-15,-3 1-128 0,0 0 0 0,-2 1 0 0,1 1 128 16,1-3-128 0,-1-1 0-16,-2 1 0 0,1-2 128 0,-1-3-128 0,0-4 176 15,-3-2-176-15,2 1 192 0,1-2-48 0,6-12 0 0,0 0 0 0,-11 7 0 16,3-1 128-16,8-6 32 16,0 0 0-16,0 0 0 0,0 0 208 0,0 0 32 0,0 0 16 0,-7-13 0 15,4-2-112-15,3 3 0 16,0 12-16-16,5-16 0 0,0-1-144 0,2 1-32 15,1 0 0-15,2 1 0 0,1 2-128 0,-1 1-128 0,2 0 192 0,1 3-192 16,1 1 0-16,1 1 0 0,2 2 0 0,1 2 0 16,3-1 0-16,1 3 0 15,2 1 0-15,1 3 0 0,0 2-128 0,1 2 128 16,-3 1 0-16,1 4-144 0,-2 2 144 0,-2-2 0 16,-1-2-144-16,-4 2 144 0,-1 6 0 0,-2-1 0 15,-4-2 0-15,-3-1 0 0,-3-1 0 0,-2 1 0 0,-2 1 0 0,-3-5 0 16,5-10 0-16,-12 11 0 0,-1-3 0 0,-1-1 0 15,-1-2 0-15,0-2 128 0,-2 1-128 16,-2-1 192-16,1 0 16 0,-3 1 16 0,-1-3 0 0,0 1 0 16,-1-2 32-16,1 0 0 0,-2 4 0 0,3-4 0 0,5 0-32 0,0 0 0 15,3-2 0-15,1 2 0 16,12 0-224-16,0 0 144 0,-12-2-144 0,12 2 128 0,-12-2-128 0,12 2 0 16,0 0 0-16,0 0 0 15,0 0-2304-15,0 0-320 0</inkml:trace>
          <inkml:trace contextRef="#ctx0" brushRef="#br0" timeOffset="178573.76">-8035 7460 2751 0,'0'0'128'0,"14"-2"16"0,-14 2-144 0,13-1 0 0,-13 1 0 15,0 0 0-15,0 0 1024 0,0 0 160 0,0 0 32 0,0 0 16 16,0 0 112-16,0 0 32 0,11-4 0 0,-11 4 0 16,0 0 208-16,0 0 32 0,0 0 16 0,0 0 0 15,-9-5-464-15,9 5-80 0,0 0-32 0,-12-10 0 16,0 3-224-16,1-1-32 0,0 3-16 0,11 5 0 16,-11-5-224-16,0 1-48 0,1-1-16 0,0 2 0 15,-2 1-224-15,12 2-32 0,-13-2-16 0,-1 2 0 16,1 0-96-16,1 0 0 0,12 0-128 0,-14 2 192 15,1 0-192-15,1 1 0 0,0 1 128 0,0 1-128 16,2-2 0-16,10-3 128 0,-12 7-128 0,12-7 0 0,-10 12 160 0,1-2-160 16,9-10 160-16,0 0-160 0,-6 13 128 0,2 1-128 15,1-1 0-15,1 3 144 0,1-1-16 0,1-15-128 16,1 12 192-16,-1 3-64 0,-1-1-128 0,1-1 160 16,0 1-160-16,0-1 160 0,0 1-32 0,0-2 0 15,0-12 0-15,0 0 0 0,0 17 128 0,0-2 0 0,0-2 16 16,0-1 0-16,0-12 48 0,-2 14 16 15,4-1 0-15,-2-3 0 0,0-10-80 0,0 0-32 0,0 16 0 0,0-16 0 16,0 0-80-16,0 0-16 0,0 0 0 0,0 0 0 16,6 13-128-16,1-3 160 15,-7-10-160-15,0 0 160 16,0 0-2048-16,17 0-416 0,3-6-64 0,-6-6-32 0</inkml:trace>
          <inkml:trace contextRef="#ctx0" brushRef="#br0" timeOffset="178817.33">-7994 7455 24879 0,'0'0'1088'0,"0"0"256"0,0 0-1088 0,0 0-256 15,0 0 0-15,0 0 0 16,0 0 896-16,0 0 112 0,0 0 16 0,0 0 16 0,0 0-816 0,0 0-224 16,0 0 0-16,0 0 0 0,-7 15 0 0,2-1 128 15,5-14-128-15,-5 18 0 0,0-1 176 0,2 0-48 16,-2-1-128-16,1-1 192 15,1 0 0-15,-1 0-16 0,1 2 0 0,0-3 0 16,-1-2 16-16,3-1 0 0,1-11 0 0,-2 14 0 16,2-14-192-16,0 14 192 0,0-14-192 0,0 0 192 15,5 11-192-15,-5-11 160 0,0 0-160 0,0 0 160 16,0 0-928-16,0 0-192 0,8 11-48 0</inkml:trace>
          <inkml:trace contextRef="#ctx0" brushRef="#br0" timeOffset="176855.22">-9552 7531 17503 0,'-10'-12'768'0,"5"6"176"16,5 6-752-16,-5-12-192 0,5 12 0 0,0-12 0 0,0 12 1248 0,5-12 224 15,-5 12 32-15,14-10 16 0,-3 0-928 0,3 3-176 16,1 2-32-16,4 3-16 0,1 2-96 0,6 0-16 0,1-2 0 0,1 6 0 16,0 3-16-16,-1 1-16 0,1 2 0 0,1 5 0 15,0 4-32-15,0 1-16 0,-2-3 0 0,-2 5 0 0,-1 5-48 0,-4-1 0 16,-3-1 0-16,-2-3 0 16,-6 0-128-16,-6-1 160 0,-3-3-160 0,-3 1 160 0,-4-1-16 0,-1 1 0 15,-6-2 0-15,-1-3 0 16,-4-4 176-16,-3 0 48 0,2 2 0 0,-2-2 0 15,0-5 208-15,2-2 64 0,-1-4 0 0,3 1 0 16,-1 3 128-16,2-3 48 0,2-5 0 0,1 0 0 16,14 5-112-16,-13-2-32 0,3-6 0 0,3 1 0 15,7 7-176-15,0 0-48 0,0 0 0 0,0 0 0 16,0-14-144-16,5 3-48 0,-5 11 0 0,13-11 0 16,3 0-256-16,1 0 0 0,3 1 0 0,4 2 0 15,-1 1 0-15,4 0-320 0,2 0 32 0,0 2-11264 16,0 0-2256-16</inkml:trace>
          <inkml:trace contextRef="#ctx0" brushRef="#br0" timeOffset="172443.02">-9482 7406 39615 0,'-17'-17'1760'0,"8"9"352"0,1-1-1680 0,8 9-432 0,0 0 0 0,0 0 0 15,0 0 1072-15,0 0 128 0,0 0 16 0,15 2-13696 0,-1 3-2736 0</inkml:trace>
        </inkml:traceGroup>
        <inkml:traceGroup>
          <inkml:annotationXML>
            <emma:emma xmlns:emma="http://www.w3.org/2003/04/emma" version="1.0">
              <emma:interpretation id="{E294A76D-CCA5-4933-A52A-B77E9470C6DB}" emma:medium="tactile" emma:mode="ink">
                <msink:context xmlns:msink="http://schemas.microsoft.com/ink/2010/main" type="inkWord" rotatedBoundingBox="21170,16751 21353,16733 21388,17087 21205,17105"/>
              </emma:interpretation>
              <emma:one-of disjunction-type="recognition" id="oneOf17">
                <emma:interpretation id="interp25" emma:lang="" emma:confidence="0.5">
                  <emma:literal>]</emma:literal>
                </emma:interpretation>
                <emma:interpretation id="interp26" emma:lang="" emma:confidence="0">
                  <emma:literal>I</emma:literal>
                </emma:interpretation>
                <emma:interpretation id="interp27" emma:lang="" emma:confidence="0">
                  <emma:literal>J</emma:literal>
                </emma:interpretation>
                <emma:interpretation id="interp28" emma:lang="" emma:confidence="0">
                  <emma:literal>,</emma:literal>
                </emma:interpretation>
                <emma:interpretation id="interp29" emma:lang="" emma:confidence="0">
                  <emma:literal>7</emma:literal>
                </emma:interpretation>
              </emma:one-of>
            </emma:emma>
          </inkml:annotationXML>
          <inkml:trace contextRef="#ctx0" brushRef="#br0" timeOffset="179386.53">-7875 7467 7359 0,'0'0'320'0,"0"0"80"15,0 0-400-15,0 0 0 0,0 0 0 0,0 0 0 0,0 0 2032 0,0 0 320 0,0 0 64 0,0 0 16 0,0 0-1632 16,0 0-320-16,0 0-64 0,0 0-16 0,0 0 272 0,0 0 48 15,0 0 16-15,0 0 0 0,0 0 96 0,0 0 0 16,0 0 16-16,0 0 0 16,0 0-208-16,0 0-64 0,0 0 0 0,0 0 0 0,0 0-368 0,0 0-80 15,6-7 0-15,-6 7-128 16,0 0 160-16,14-3-160 0,-14 3 128 0,13-4-128 16,-13 4 0-16,14-1 0 0,-14 1 128 0,15 1-128 15,-15-1 0-15,17 0 0 0,-3 0 0 0,-1 0 0 16,-13 0 0-16,17 0 0 0,-3-3 0 0,-14 3 0 15,13 0 0-15,-13 0 0 0,0 0 0 0,0 0 0 16,14 0 144-16,-14 0 0 0,0 0 0 0,0 0 0 16,7-9 176-16,-7 9 16 0,0 0 16 0,0 0 0 15,0 0 160-15,-2-10 16 0,0 2 16 0,0 1 0 16,2 7-32-16,0 0-16 0,0 0 0 0,0 0 0 16,0 0-144-16,0 0-32 0,0 0 0 0,0 0 0 15,0 0-112-15,0 0-16 0,0 0-16 0,0 0 0 16,0 0-176-16,0 0 0 0,0 0 0 0,0 0 0 0,-6 14 0 0,2-1 0 15,4-13-128-15,-3 19 128 0,0-1 0 0,1-1 0 16,0 0 0-16,0-1 0 0,1-1 0 0,-1 0 0 16,0 0 0-16,1 2 0 0,-1 0 0 0,0 0 128 15,1-2 0-15,-1 1 0 0,-1-3 80 0,1-1 16 16,2-12 0-16,-4 15 0 0,1-1 112 0,1-1 32 16,2-13 0-16,-3 14 0 0,-2-4 112 0,5-10 32 15,-7 10 0-15,0 0 0 0,7-10 64 0,0 0 32 16,-11 7 0-16,0-2 0 0,11-5-144 0,0 0-16 0,-13 2-16 0,13-2 0 15,-14 3-240-15,14-3-64 0,-13-3 0 0,1-1-18608 16</inkml:trace>
        </inkml:traceGroup>
      </inkml:traceGroup>
    </inkml:traceGroup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4:50.34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4E19454E-0CD1-4667-894F-B9CDA2840C38}" emma:medium="tactile" emma:mode="ink">
          <msink:context xmlns:msink="http://schemas.microsoft.com/ink/2010/main" type="inkDrawing" rotatedBoundingBox="13906,17120 15863,16984 15866,17034 13909,17171" semanticType="underline" shapeName="Other">
            <msink:sourceLink direction="with" ref="{08954074-F30C-4465-B1CF-432518746DE5}"/>
          </msink:context>
        </emma:interpretation>
      </emma:emma>
    </inkml:annotationXML>
    <inkml:trace contextRef="#ctx0" brushRef="#br0">0 150 15999 0,'0'0'704'0,"0"0"160"0,0 0-688 0,0 0-176 0,0 0 0 0,0 0 0 16,0 0 896-16,0 0 128 0,0 0 48 0,0 0 0 15,19 3-368-15,3-5-80 0,2-4-16 0,6 2 0 16,6 4 96-16,4-1 32 0,4-8 0 0,7 2 0 15,7 2-144-15,8 2-16 0,5 1-16 0,8 2 0 16,8-3-96-16,2-2-16 0,1 0 0 0,3-2 0 16,0-2 32-16,2 3 0 0,0 0 0 0,-2 0 0 15,-3-1-16-15,-5 2 0 0,-6-5 0 0,-6 1 0 0,-5 1 64 0,-7 1 16 16,-5 2 0-16,-11 2 0 0,-7-1 16 0,-8-1 0 16,-6 3 0-16,-6 1 0 0,-4-1-48 0,-14 2 0 15,0 0 0-15,0 0 0 0,0 0-144 0,0 0-48 16,0 0 0-16,0 0 0 0,-9 10-320 0,-2 2 144 15,-5-2-144-15,-2 2-11440 16,-6 0-2352-16</inkml:trace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4:43.518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57B6FC49-40AD-45EB-823C-30CC31EA77D6}" emma:medium="tactile" emma:mode="ink">
          <msink:context xmlns:msink="http://schemas.microsoft.com/ink/2010/main" type="inkDrawing" rotatedBoundingBox="19421,14285 21405,14235 21406,14275 19422,14326" semanticType="underline" shapeName="Other">
            <msink:sourceLink direction="with" ref="{78056F71-8B8F-40BD-91B3-9E08EE8C6495}"/>
          </msink:context>
        </emma:interpretation>
      </emma:emma>
    </inkml:annotationXML>
    <inkml:trace contextRef="#ctx0" brushRef="#br0">-9592 5007 7359 0,'0'0'656'0,"-9"-4"-528"0,-1 3-128 0,2-1 0 0,8 2 2640 0,0 0 496 16,-12-7 112-16,5 5 16 15,7 2-1840-15,0 0-352 0,0 0-80 0,0 0-16 16,0 0-208-16,0 0-64 0,0 0 0 0,0 0 0 16,13-6-368-16,4 2-80 0,5 3 0 0,6 1-16 15,2-2-80-15,7 0-16 0,9-1 0 0,5-1 0 16,1 4 64-16,9 2 16 0,7-7 0 0,5 5 0 0,5 0 32 16,6 2 16-16,8 1 0 0,1-3 0 0,-2-2 112 15,1-1 32-15,-1 5 0 0,1-1 0 0,-3-1 128 0,-1 0 32 16,-6-3 0-16,-4 1 0 0,-9 1 144 0,-6-1 48 15,-9-1 0-15,-5-1 0 0,-5-1 128 0,-7 2 16 16,-6-1 16-16,-6-1 0 0,-5-2-80 0,-3 2-16 16,-3 2 0-16,-14 3 0 0,0 0-208 0,12-5-48 15,-12 5-16-15,0 0 0 0,0 0-272 0,0 0-48 16,0 0-16-16,0 0 0 0,0 0-224 0,0 0 0 16,0 0 128-16,0 0-128 15,0 0-1248-15,-12 3-288 0,-2 2-64 0,-1 2-16320 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4:56.194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10BB1119-26D3-4CA7-BE2F-8E8F57CC6F2A}" emma:medium="tactile" emma:mode="ink">
          <msink:context xmlns:msink="http://schemas.microsoft.com/ink/2010/main" type="inkDrawing" rotatedBoundingBox="16752,16806 18923,16670 18925,16696 16754,16832" semanticType="underline" shapeName="Other">
            <msink:sourceLink direction="with" ref="{A1D351F0-5990-4394-BB04-20FB042B12B3}"/>
          </msink:context>
        </emma:interpretation>
      </emma:emma>
    </inkml:annotationXML>
    <inkml:trace contextRef="#ctx0" brushRef="#br0">110 153 5519 0,'-19'2'496'15,"0"-1"-496"-15,2-4 0 0,2 1 0 0,2 2 2368 0,1-2 384 16,3-1 80-16,2 0 16 0,7 3-1120 0,0 0-240 16,0 0-32-16,0 0-16 0,14-2-112 0,5 0-32 15,6-1 0-15,6-1 0 0,2 1-736 0,6 0-160 16,5 1-16-16,9 0-16 0,9-1 48 0,8 0 16 15,8-3 0-15,12 3 0 0,8-2 96 0,2 0 32 16,-4 0 0-16,2 0 0 0,2 0 32 0,2-2 16 16,3 5 0-16,-4-1 0 0,-4-2 240 0,-4-2 48 15,-5 0 16-15,-7 2 0 0,-6 0 144 0,-4 0 32 0,-3 0 0 0,-11 2 0 16,-8-3-64-16,-8 1-16 16,-7-1 0-16,-7-1 0 0,-8 5-224 0,-6-1-32 15,-13 3-16-15,0 0 0 0,0 0-160 0,0 0-16 16,0 0-16-16,0 0 0 0,0 0-272 0,0 0-48 15,0 0-16-15,-13 0 0 0,-4 3-208 0,-2 1-208 0,-3-3 32 0,-2 6 16 32,-1 0-2432-32,-2 0-480 0,0-1-112 0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4:48.214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08954074-F30C-4465-B1CF-432518746DE5}" emma:medium="tactile" emma:mode="ink">
          <msink:context xmlns:msink="http://schemas.microsoft.com/ink/2010/main" type="writingRegion" rotatedBoundingBox="14122,16101 15392,15997 15446,16658 14176,16762">
            <msink:destinationLink direction="with" ref="{4E19454E-0CD1-4667-894F-B9CDA2840C38}"/>
          </msink:context>
        </emma:interpretation>
      </emma:emma>
    </inkml:annotationXML>
    <inkml:traceGroup>
      <inkml:annotationXML>
        <emma:emma xmlns:emma="http://www.w3.org/2003/04/emma" version="1.0">
          <emma:interpretation id="{42C51EF2-1858-480B-A6C1-BBA9D459CDD3}" emma:medium="tactile" emma:mode="ink">
            <msink:context xmlns:msink="http://schemas.microsoft.com/ink/2010/main" type="paragraph" rotatedBoundingBox="14122,16101 15392,15997 15446,16658 14176,16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63AD9C-E1D2-4594-BF1A-F8F9CEECD6F0}" emma:medium="tactile" emma:mode="ink">
              <msink:context xmlns:msink="http://schemas.microsoft.com/ink/2010/main" type="line" rotatedBoundingBox="14122,16101 15392,15997 15446,16658 14176,16762"/>
            </emma:interpretation>
          </emma:emma>
        </inkml:annotationXML>
        <inkml:traceGroup>
          <inkml:annotationXML>
            <emma:emma xmlns:emma="http://www.w3.org/2003/04/emma" version="1.0">
              <emma:interpretation id="{45B7A7D1-7A1A-47A9-8140-6DFEF7A76FE0}" emma:medium="tactile" emma:mode="ink">
                <msink:context xmlns:msink="http://schemas.microsoft.com/ink/2010/main" type="inkWord" rotatedBoundingBox="14122,16101 15392,15997 15446,16658 14176,1676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-14926 6901 5519 0,'0'0'496'0,"0"0"-496"15,0 0 0-15,0 0 0 0,0 0 1920 0,0 0 272 16,-3-12 64-16,11-1 16 0,2 4-1312 0,1 1-256 16,-1 0-48-16,0-1-16 15,2 1-80-15,1 1-32 0,2 2 0 0,2 1 0 0,0 1-48 0,2 1-16 16,-2 2 0-16,3-1 0 0,-1-1 16 0,3 5 0 0,0 6 0 0,2 1 0 16,-1 2-16-16,1 5 0 0,0 5 0 0,1 3 0 15,0 2-160-15,1 7-48 16,-4 5 0-16,-2 0 0 0,-3 0-64 0,-3 0 0 0,-6-4-16 0,1 1 0 15,-8-4 0-15,-6-1 0 0,-3-4 0 0,-1-2 0 16,-1-1-48-16,-2-6 0 0,-3-4 0 0,0-2 0 16,-2 3 144-16,0-5 32 0,0-3 0 0,0-2 0 15,0-2 320-15,0-1 64 0,0-2 16 0,2-2 0 16,2-3 224-16,-1 0 48 0,0 0 16 0,3-2 0 16,0-1-160-16,3-2-48 0,-1 0 0 0,9 10 0 15,-8-14-48-15,1 2-16 0,4-3 0 0,-1 3 0 0,3 0-240 0,1 12-48 16,0 0-16-16,0 0 0 0,5-17-288 0,0 6-128 15,-5 11 128-15,13-7-128 0,3-2 0 0,1 3 0 16,0 0 0-16,0 5 0 16,5 1-944-16,0 0-64 0,0-2-16 0,0 2-10128 15,5 3-2032-15</inkml:trace>
          <inkml:trace contextRef="#ctx0" brushRef="#br0" timeOffset="1405.03">-14206 6812 2751 0,'0'0'128'0,"0"0"16"0,0 0-144 0,0 0 0 0,0 0 0 0,0 0 0 16,0 0 3216-16,0 0 624 0,0 0 112 0,0 0 16 0,0 0-2944 0,13 8-576 15,-1 2-128-15,-2-3-32 0,-10-7-32 0,14 7-16 0,-2-2 0 16,1 0 0 0,1 0 80-16,-1 0 0 0,-13-5 16 0,19 3 0 15,-2-3-128-15,-2 0-16 0,0 0-16 0,1-1 0 16,-1-3 16-16,-2 1 16 0,1 0 0 0,-2-2 0 16,-2-4-64-16,0-1-16 0,-3-2 0 0,-7 12 0 15,8-15 336-15,-3 3 64 0,-1 0 16 0,-4 0 0 0,-2 0 240 0,-1 1 48 0,-2 0 16 0,0 1 0 16,-2 3-256-16,7 7-48 0,-12-6-16 0,2 1 0 15,10 5-224-15,-12-2-48 16,12 2-16-16,0 0 0 16,-12 7-240-16,12-7 0 0,-8 13 0 0,1 4 0 15,2 2 0-15,3 3 0 0,0 0-160 0,2 0 160 0,4 0 0 16,-1 3-160-16,2 4 160 0,0-2 0 16,-1 0-128-16,1 2 128 0,0 0 0 0,-2-4 0 15,-1-1 0-15,-2-2 0 0,2-2 0 0,-4 1 0 0,-1-6 0 0,-1-2 0 16,-1-1 0-16,5-12 0 0,-7 12 128 0,7-12-128 15,0 0 0-15,-8 10 144 0,8-10-16 0,-9 9-128 16,9-9 192-16,0 0-64 0,0 0 80 0,0 0 16 16,-11 3 0-16,11-3 0 0,0 0 16 0,0 0 0 15,0 0 0-15,0 0 0 0,0 0-48 0,0 0-16 0,-12-7 0 0,3 4 0 16,9 3-176-16,0 0 160 16,0 0-160-16,0 0 160 0,0 0-160 0,0 0 0 0,0 0 0 0,0 0 0 15,0 0 0-15,0 0 0 0,0 0 0 0,0 0 0 16,0 0 0-16,0 0 0 0,0 0 0 0,0 0 0 15,0 0 0-15,0 0 0 0,0 0 0 0,0 0 0 16,-12-2 0-16,12 2 0 0,0 0 144 0,0 0-144 16,-12-5 0-16,12 5 144 0,0 0-144 0,0 0 0 15,-13-7 128-15,4 1-128 0,1-1 0 0,8 7 0 16,0 0 0-16,0 0 0 0,-10-5 0 0,10 5 0 16,0 0 0-16,0 0 0 0,0 0 0 0,0 0 0 15,0 0-128-15,0 0 128 0,-10 8 0 0,10-8-144 16,0 0 144-16,0 0 0 0,0 0 0 0,0 0 0 0,0 0 0 15,0 0 0-15,0 0 0 0,0 0 0 0,0 0 0 0,0 0 0 16,-5 9 0-16,5-9 0 0,0 0 0 0,0 0 0 16,0 0 0-16,0 0 0 0,0 0 0 0,0 0 144 15,0 0-144-15,0 0 0 0,0 0 0 0,0 0 0 16,0 0 0-16,0 0 0 0,-7 8 0 0,7-8 0 16,0 0 0-16,0 0 0 15,0 0 0-15,-7 9 0 0,7-9 0 0,0 0 0 16,0 0 0-16,0 0 0 0,-10 6 160 0,10-6-160 0,0 0 0 0,0 0 0 15,0 0 128-15,0 0-128 0,0 0 0 0,0 0 0 16,0 0 0-16,-9 9 128 0,9-9-128 0,0 0 0 16,-10 3 0-16,10-3 0 0,0 0 144 0,-12 2-144 15,1 1 160-15,11-3-160 0,0 0 144 0,-12 0-144 16,12 0 128-16,-12-1-128 0,0-1 128 0,12 2-128 0,-7-3 128 0,7 3-128 16,0 0 128-16,0 0-128 0,0 0 128 0,0 0-128 15,0 0 128-15,0 0-128 0,0 0 0 0,0 0 128 16,-3-19-128-16,3 5 0 15,0 14 0-15,3-12 128 0,1 1-128 0,1 0 0 0,-5 11 0 0,10-8 0 16,-10 8 0-16,13-7 0 0,-13 7 0 0,16-5 0 16,-1 2 0-16,-2 1-144 0,1 2 144 0,0 3 0 15,-14-3 0-15,18 4 0 0,-1 3 0 0,0-2 0 16,0 0 0-16,0-2 0 0,0 1-128 0,1-1 128 16,3 5 0-16,-1-1 0 0,-1-5-128 0,-2 3 128 0,-2 2 0 0,0 1 0 15,0-3 0-15,-3 0 0 16,-12-5 0-16,0 0 0 0,14 11 0 0,-4-3 0 15,-10-8 128-15,0 0-128 0,0 0 176 0,0 0-176 16,13 2 192-16,-13-2-64 0,0 0 0 0,17 0-128 16,-3 1 256-16,-14-1-48 0,17 2-16 0,-2-4 0 0,-15 2 0 0,17-1 0 15,-2-3 0-15,-1 1 0 0,-2 0 16 0,0-3 0 16,-1 0 0-16,1 1 0 16,-12 5 32-16,14-7 0 0,-6-5 0 0,1 2 0 0,-9 10 0 0,0 0 0 15,10-12 0-15,-3 2 0 0,-7 10-16 0,0 0 0 16,0 0 0-16,0 0 0 0,3-17-224 0,-1 5 176 15,-2 12-176-15,0 0 160 0,-4-8-160 0,4 8 0 0,-3-7 144 0,3 7-144 16,0 0 0-16,-10-5 0 16,1 1 0-16,1 1 0 0,8 3-144 0,-14-3-48 0,2 1-16 0,12 2 0 15,-13-2-496-15,1 0-80 0,0 1-32 0,12 1 0 16,-13 1-1136-16,3 1-224 0,-1-4-64 0,1 6-11696 16</inkml:trace>
        </inkml:traceGroup>
      </inkml:traceGroup>
    </inkml:traceGroup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2:15:04.979"/>
    </inkml:context>
    <inkml:brush xml:id="br0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8FBA6C00-9375-45CB-A9A0-69DE7DF1CE61}" emma:medium="tactile" emma:mode="ink">
          <msink:context xmlns:msink="http://schemas.microsoft.com/ink/2010/main" type="inkDrawing" rotatedBoundingBox="19377,16543 21774,16420 21776,16444 19378,16568" semanticType="underline" shapeName="Other">
            <msink:sourceLink direction="with" ref="{728690B6-04A9-4DD1-A5C3-30B171A9E50F}"/>
          </msink:context>
        </emma:interpretation>
      </emma:emma>
    </inkml:annotationXML>
    <inkml:trace contextRef="#ctx0" brushRef="#br0">0 135 1839 0,'0'0'0'0,"0"0"160"0,0 0-160 0,0 0 0 0,0 0 0 0,0 0 0 15,0 0 3312-15,15 0 624 0,-1-5 128 0,6 5 32 0,7 3-2848 0,4-3-560 16,2-3-112-16,10 0-32 0,6-1 80 0,3-1 16 16,4 2 0-16,9-4 0 15,6-2-96-15,7 6-16 0,3 5 0 0,9-2 0 0,4-7 16 0,1-2 0 16,-2 1 0-16,4 1 0 0,3 2 240 0,1 2 48 16,1 1 16-16,-2 0 0 0,-4-3 0 0,-3 2 0 15,-4 0 0-15,-5-1 0 0,-3 1-16 0,-4 1 0 16,-6 0 0-16,-5 2 0 0,-12-5-128 0,-7 2-48 15,-6-4 0-15,-9 2 0 0,-6 0-16 0,-6 0-16 0,-7-2 0 16,-13 7 0-16,0 0-224 0,0 0-32 16,0 0-16-16,0 0 0 0,0 0-160 0,0 0-48 15,0 0 0-15,0 0 0 16,-22 4-2128-16,-6 1-416 0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14.96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7C36BDCC-F7F2-4950-9DE4-9ADFF44FD573}" emma:medium="tactile" emma:mode="ink">
          <msink:context xmlns:msink="http://schemas.microsoft.com/ink/2010/main" type="writingRegion" rotatedBoundingBox="3446,5055 9542,1976 10815,4497 4720,7577"/>
        </emma:interpretation>
      </emma:emma>
    </inkml:annotationXML>
    <inkml:traceGroup>
      <inkml:annotationXML>
        <emma:emma xmlns:emma="http://www.w3.org/2003/04/emma" version="1.0">
          <emma:interpretation id="{B7769491-0F08-4E80-8E24-FA05C7EF9229}" emma:medium="tactile" emma:mode="ink">
            <msink:context xmlns:msink="http://schemas.microsoft.com/ink/2010/main" type="paragraph" rotatedBoundingBox="3408,5146 6227,3374 6821,4320 4003,6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0C22D2-2B94-478A-B98C-2A8A7103BB76}" emma:medium="tactile" emma:mode="ink">
              <msink:context xmlns:msink="http://schemas.microsoft.com/ink/2010/main" type="line" rotatedBoundingBox="3408,5146 6227,3374 6821,4320 4003,6092"/>
            </emma:interpretation>
          </emma:emma>
        </inkml:annotationXML>
        <inkml:traceGroup>
          <inkml:annotationXML>
            <emma:emma xmlns:emma="http://www.w3.org/2003/04/emma" version="1.0">
              <emma:interpretation id="{5E75E9A1-1179-4C17-A427-B9D7CEF4E9FA}" emma:medium="tactile" emma:mode="ink">
                <msink:context xmlns:msink="http://schemas.microsoft.com/ink/2010/main" type="inkWord" rotatedBoundingBox="3408,5146 4649,4366 5229,5288 3988,6068"/>
              </emma:interpretation>
              <emma:one-of disjunction-type="recognition" id="oneOf0">
                <emma:interpretation id="interp0" emma:lang="" emma:confidence="0.5">
                  <emma:literal>We,</emma:literal>
                </emma:interpretation>
                <emma:interpretation id="interp1" emma:lang="" emma:confidence="0">
                  <emma:literal>Us,</emma:literal>
                </emma:interpretation>
                <emma:interpretation id="interp2" emma:lang="" emma:confidence="0">
                  <emma:literal>Wi,</emma:literal>
                </emma:interpretation>
                <emma:interpretation id="interp3" emma:lang="" emma:confidence="0">
                  <emma:literal>WI,</emma:literal>
                </emma:interpretation>
                <emma:interpretation id="interp4" emma:lang="" emma:confidence="0">
                  <emma:literal>We.</emma:literal>
                </emma:interpretation>
              </emma:one-of>
            </emma:emma>
          </inkml:annotationXML>
          <inkml:trace contextRef="#ctx0" brushRef="#br0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      <inkml:trace contextRef="#ctx0" brushRef="#br0" timeOffset="8466.58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        <inkml:trace contextRef="#ctx0" brushRef="#br0" timeOffset="9526.59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      <inkml:trace contextRef="#ctx0" brushRef="#br0" timeOffset="13824.97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      <inkml:trace contextRef="#ctx0" brushRef="#br0" timeOffset="13264.72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    </inkml:traceGroup>
        <inkml:traceGroup>
          <inkml:annotationXML>
            <emma:emma xmlns:emma="http://www.w3.org/2003/04/emma" version="1.0">
              <emma:interpretation id="{9E1C75B2-7DE6-4D42-B399-100154C6C7EA}" emma:medium="tactile" emma:mode="ink">
                <msink:context xmlns:msink="http://schemas.microsoft.com/ink/2010/main" type="inkWord" rotatedBoundingBox="5007,4326 6310,3507 6821,4320 5519,5139"/>
              </emma:interpretation>
              <emma:one-of disjunction-type="recognition" id="oneOf1">
                <emma:interpretation id="interp5" emma:lang="" emma:confidence="0.5">
                  <emma:literal>IL</emma:literal>
                </emma:interpretation>
                <emma:interpretation id="interp6" emma:lang="" emma:confidence="0">
                  <emma:literal>OL</emma:literal>
                </emma:interpretation>
                <emma:interpretation id="interp7" emma:lang="" emma:confidence="0">
                  <emma:literal>DL</emma:literal>
                </emma:interpretation>
                <emma:interpretation id="interp8" emma:lang="" emma:confidence="0">
                  <emma:literal>JL</emma:literal>
                </emma:interpretation>
                <emma:interpretation id="interp9" emma:lang="" emma:confidence="0">
                  <emma:literal>PL</emma:literal>
                </emma:interpretation>
              </emma:one-of>
            </emma:emma>
          </inkml:annotationXML>
          <inkml:trace contextRef="#ctx0" brushRef="#br0" timeOffset="14573.34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      <inkml:trace contextRef="#ctx0" brushRef="#br0" timeOffset="15930.3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      <inkml:trace contextRef="#ctx0" brushRef="#br0" timeOffset="17616.09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      </inkml:traceGroup>
      </inkml:traceGroup>
    </inkml:traceGroup>
    <inkml:traceGroup>
      <inkml:annotationXML>
        <emma:emma xmlns:emma="http://www.w3.org/2003/04/emma" version="1.0">
          <emma:interpretation id="{DA54E8D4-C4BA-43C6-AC47-8D410545B667}" emma:medium="tactile" emma:mode="ink">
            <msink:context xmlns:msink="http://schemas.microsoft.com/ink/2010/main" type="paragraph" rotatedBoundingBox="5473,4923 8308,3547 8799,4556 5964,59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46903A-4409-4873-AC6E-471BA9415DEA}" emma:medium="tactile" emma:mode="ink">
              <msink:context xmlns:msink="http://schemas.microsoft.com/ink/2010/main" type="line" rotatedBoundingBox="5473,4923 8308,3547 8799,4556 5964,5933"/>
            </emma:interpretation>
          </emma:emma>
        </inkml:annotationXML>
        <inkml:traceGroup>
          <inkml:annotationXML>
            <emma:emma xmlns:emma="http://www.w3.org/2003/04/emma" version="1.0">
              <emma:interpretation id="{E38AAFB7-E3C0-45D0-80A2-416070FC2F78}" emma:medium="tactile" emma:mode="ink">
                <msink:context xmlns:msink="http://schemas.microsoft.com/ink/2010/main" type="inkWord" rotatedBoundingBox="5473,4923 6813,4273 7304,5282 5964,5933"/>
              </emma:interpretation>
              <emma:one-of disjunction-type="recognition" id="oneOf2">
                <emma:interpretation id="interp10" emma:lang="" emma:confidence="0">
                  <emma:literal>2533,</emma:literal>
                </emma:interpretation>
                <emma:interpretation id="interp11" emma:lang="" emma:confidence="0">
                  <emma:literal>5533,</emma:literal>
                </emma:interpretation>
                <emma:interpretation id="interp12" emma:lang="" emma:confidence="0">
                  <emma:literal>3533,</emma:literal>
                </emma:interpretation>
                <emma:interpretation id="interp13" emma:lang="" emma:confidence="0">
                  <emma:literal>2,533,</emma:literal>
                </emma:interpretation>
                <emma:interpretation id="interp14" emma:lang="" emma:confidence="0">
                  <emma:literal>5,533,</emma:literal>
                </emma:interpretation>
              </emma:one-of>
            </emma:emma>
          </inkml:annotationXML>
          <inkml:trace contextRef="#ctx0" brushRef="#br0" timeOffset="18637.56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      <inkml:trace contextRef="#ctx0" brushRef="#br0" timeOffset="21516.94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      <inkml:trace contextRef="#ctx0" brushRef="#br0" timeOffset="20826.58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      <inkml:trace contextRef="#ctx0" brushRef="#br0" timeOffset="22021.86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      <inkml:trace contextRef="#ctx0" brushRef="#br0" timeOffset="22503.45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      <inkml:trace contextRef="#ctx0" brushRef="#br0" timeOffset="23403.83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    </inkml:traceGroup>
        <inkml:traceGroup>
          <inkml:annotationXML>
            <emma:emma xmlns:emma="http://www.w3.org/2003/04/emma" version="1.0">
              <emma:interpretation id="{09D5B038-2842-4036-AD64-8B32132694DE}" emma:medium="tactile" emma:mode="ink">
                <msink:context xmlns:msink="http://schemas.microsoft.com/ink/2010/main" type="inkWord" rotatedBoundingBox="7197,4249 8372,3678 8745,4445 7570,5016"/>
              </emma:interpretation>
              <emma:one-of disjunction-type="recognition" id="oneOf3">
                <emma:interpretation id="interp15" emma:lang="" emma:confidence="0.5">
                  <emma:literal>2</emma:literal>
                </emma:interpretation>
                <emma:interpretation id="interp16" emma:lang="" emma:confidence="0">
                  <emma:literal>TL</emma:literal>
                </emma:interpretation>
                <emma:interpretation id="interp17" emma:lang="" emma:confidence="0">
                  <emma:literal>DL</emma:literal>
                </emma:interpretation>
                <emma:interpretation id="interp18" emma:lang="" emma:confidence="0">
                  <emma:literal>22</emma:literal>
                </emma:interpretation>
                <emma:interpretation id="interp19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24409.2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      <inkml:trace contextRef="#ctx0" brushRef="#br0" timeOffset="25539.57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      <inkml:trace contextRef="#ctx0" brushRef="#br1" timeOffset="89819.62">2989 2324 8287 0,'0'0'736'0,"0"0"-592"16,15-6-144-16,-12-8 0 0,2 4 1648 0,-5 10 288 0,2-13 64 0,-2 13 16 16,2-14-1328-16,-2 14-272 0,2-12-48 0,-2 12-16 15,0 0-96-15,0 0 0 0,0 0-16 0,0 0 0 16,0 0 0-16,0 0 0 0,0 0 0 0,0 0 0 0,-9 7-64 0,2 3-16 0,1 5 0 0,3 0 0 31,1 3-160-31,2 2 192 0,0 1-192 0,2 4 192 16,1 0-192-16,1 1 0 0,0 1 0 0,3 1 128 15,0-1-128-15,3-3 0 0,1-1 144 0,3-1-144 0,0 1 192 0,2-4-16 16,0-3-16-16,2-2 0 16,0-5 96-16,1-2 32 0,4-3 0 0,0-6 0 15,-2-3 176-15,1-9 48 0,3-6 0 0,-1-3 0 16,1-4 112-16,2-6 16 0,1-6 16 0,-1-4 0 0,-3-5-336 0,5-1-64 16,1-1 0-16,5-3-16 0,4-4-240 0,4 1 0 15,5-1 0-15,1-1-7792 16,4-3-1600-16</inkml:trace>
        </inkml:traceGroup>
      </inkml:traceGroup>
    </inkml:traceGroup>
    <inkml:traceGroup>
      <inkml:annotationXML>
        <emma:emma xmlns:emma="http://www.w3.org/2003/04/emma" version="1.0">
          <emma:interpretation id="{6911E3C2-C230-4E6F-AD71-4E1A2B8AA4A1}" emma:medium="tactile" emma:mode="ink">
            <msink:context xmlns:msink="http://schemas.microsoft.com/ink/2010/main" type="paragraph" rotatedBoundingBox="7589,4928 10333,3542 10815,4497 8072,58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D8BA0AE-37B8-4B43-B45A-FD1DFC8FE7DF}" emma:medium="tactile" emma:mode="ink">
              <msink:context xmlns:msink="http://schemas.microsoft.com/ink/2010/main" type="line" rotatedBoundingBox="7589,4928 10333,3542 10815,4497 8072,5883"/>
            </emma:interpretation>
          </emma:emma>
        </inkml:annotationXML>
        <inkml:traceGroup>
          <inkml:annotationXML>
            <emma:emma xmlns:emma="http://www.w3.org/2003/04/emma" version="1.0">
              <emma:interpretation id="{486B8787-6411-4A83-9425-E63AA97A963D}" emma:medium="tactile" emma:mode="ink">
                <msink:context xmlns:msink="http://schemas.microsoft.com/ink/2010/main" type="inkWord" rotatedBoundingBox="7589,4928 8939,4246 9422,5201 8072,5883"/>
              </emma:interpretation>
              <emma:one-of disjunction-type="recognition" id="oneOf4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26274.95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      <inkml:trace contextRef="#ctx0" brushRef="#br0" timeOffset="28460.33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      <inkml:trace contextRef="#ctx0" brushRef="#br0" timeOffset="29085.94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      <inkml:trace contextRef="#ctx0" brushRef="#br0" timeOffset="29531.65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      <inkml:trace contextRef="#ctx0" brushRef="#br0" timeOffset="29969.29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      <inkml:trace contextRef="#ctx0" brushRef="#br0" timeOffset="30464.19">8704 527 2751 0,'0'0'256'0,"0"0"-256"16,7 6 0-16,0 1 0 0,-7-7 4672 0,7 8 896 15,-2 1 192-15,0 2 16 0,0-1-3792 0,1 1-752 0,-6 1-144 0,0 0-48 16,-2 2-608-16,-2 2-128 15,-1 0-32-15,-2 1 0 0,-3 2-272 0,-3-3 0 0</inkml:trace>
        </inkml:traceGroup>
        <inkml:traceGroup>
          <inkml:annotationXML>
            <emma:emma xmlns:emma="http://www.w3.org/2003/04/emma" version="1.0">
              <emma:interpretation id="{390314AE-5A44-40F3-B53B-71CBFEE19790}" emma:medium="tactile" emma:mode="ink">
                <msink:context xmlns:msink="http://schemas.microsoft.com/ink/2010/main" type="inkWord" rotatedBoundingBox="9258,4132 10352,3580 10776,4420 9683,4972"/>
              </emma:interpretation>
              <emma:one-of disjunction-type="recognition" id="oneOf5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31706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      <inkml:trace contextRef="#ctx0" brushRef="#br0" timeOffset="34287.68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      <inkml:trace contextRef="#ctx0" brushRef="#br1" timeOffset="90469.62">5186 2040 1839 0,'0'0'0'0,"0"0"160"0,0 0-160 0,0 0 0 16,0 0 0-16,0 0 0 0,0 0 3136 0,0 0 576 0,-10 6 128 0,10-6 32 16,0 0-2672-16,-9 10-544 0,9-10-96 0,-9 13-32 15,4-1-288-15,5-12-64 0,-9 14-16 0,2-1 0 16,7-13-160-16,-6 17 128 0,1 3-128 0,0-2 128 15,1-1-128-15,1 1 0 0,1 1 144 0,0 1-144 16,0 1 176-16,1 0-48 0,-1 1 0 0,0-1 0 0,4 0 48 16,1 0 0-16,1 1 0 0,1-3 0 15,0-3 128-15,-5-16 16 0,13 11 16 0,1-4 0 16,-14-7 112-16,20 2 0 0,-1-4 16 0,4-7 0 16,4-7 144-16,1-3 32 0,2-4 0 0,6-4 0 15,4-1-192-15,5-8-16 0,-5-5-16 0,3-3 0 16,1-7-192-16,-1-1-32 0,-4-1-16 0,1 0 0 15,3 0-384-15,-4 0-80 0</inkml:trace>
        </inkml:traceGroup>
      </inkml:traceGroup>
    </inkml:traceGroup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53.16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538135"/>
      <inkml:brushProperty name="fitToCurve" value="1"/>
    </inkml:brush>
  </inkml:definitions>
  <inkml:traceGroup>
    <inkml:annotationXML>
      <emma:emma xmlns:emma="http://www.w3.org/2003/04/emma" version="1.0">
        <emma:interpretation id="{07A2B4FF-BB76-4384-A80E-7B10F91C4818}" emma:medium="tactile" emma:mode="ink">
          <msink:context xmlns:msink="http://schemas.microsoft.com/ink/2010/main" type="writingRegion" rotatedBoundingBox="3728,5140 16176,3152 16603,5828 4156,7817"/>
        </emma:interpretation>
      </emma:emma>
    </inkml:annotationXML>
    <inkml:traceGroup>
      <inkml:annotationXML>
        <emma:emma xmlns:emma="http://www.w3.org/2003/04/emma" version="1.0">
          <emma:interpretation id="{EE5996FD-C7A4-4FE3-B594-2B4D0E18DEB4}" emma:medium="tactile" emma:mode="ink">
            <msink:context xmlns:msink="http://schemas.microsoft.com/ink/2010/main" type="paragraph" rotatedBoundingBox="9741,4823 12888,3260 13411,4313 10263,58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5F5365-CAF8-4D4A-B20E-2C20D92D734D}" emma:medium="tactile" emma:mode="ink">
              <msink:context xmlns:msink="http://schemas.microsoft.com/ink/2010/main" type="line" rotatedBoundingBox="9741,4823 12888,3260 13411,4313 10263,5875"/>
            </emma:interpretation>
          </emma:emma>
        </inkml:annotationXML>
        <inkml:traceGroup>
          <inkml:annotationXML>
            <emma:emma xmlns:emma="http://www.w3.org/2003/04/emma" version="1.0">
              <emma:interpretation id="{E912FFEC-E26E-444E-9834-453E8D2A5552}" emma:medium="tactile" emma:mode="ink">
                <msink:context xmlns:msink="http://schemas.microsoft.com/ink/2010/main" type="inkWord" rotatedBoundingBox="9741,4823 11526,3936 12048,4989 10263,58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      <inkml:trace contextRef="#ctx0" brushRef="#br0" timeOffset="263.04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      <inkml:trace contextRef="#ctx0" brushRef="#br0" timeOffset="-1135.37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      <inkml:trace contextRef="#ctx0" brushRef="#br0" timeOffset="-437.58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      <inkml:trace contextRef="#ctx0" brushRef="#br0" timeOffset="-2130.06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      <inkml:trace contextRef="#ctx0" brushRef="#br0" timeOffset="2759.87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      <inkml:trace contextRef="#ctx0" brushRef="#br0" timeOffset="4038.65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    </inkml:traceGroup>
        <inkml:traceGroup>
          <inkml:annotationXML>
            <emma:emma xmlns:emma="http://www.w3.org/2003/04/emma" version="1.0">
              <emma:interpretation id="{37FA76A5-5C16-45C8-85A9-D3362A5ADE5B}" emma:medium="tactile" emma:mode="ink">
                <msink:context xmlns:msink="http://schemas.microsoft.com/ink/2010/main" type="inkWord" rotatedBoundingBox="12108,3855 12971,3427 13351,4192 12488,462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157.93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      <inkml:trace contextRef="#ctx0" brushRef="#br1" timeOffset="53009.62">7123 2007 1839 0,'0'0'160'0,"3"-13"-160"16,1 1 0-16,-4 12 0 0,3-14 2896 0,1-1 560 16,-2 3 96-16,-1 3 32 0,-1 9-2304 0,0-12-448 0,-1 3-80 0,1 2-32 15,0 7-336-15,0 0-80 0,0 0-16 0,0 0 0 16,0 0-96-16,0 0 0 16,0 0-16-16,0 0 0 0,0 0 16 0,0 0 0 15,0 0 0-15,-2 16 0 0,0 0-192 0,2 1 0 16,2-1 144-16,-4 0-144 0,4 6 240 0,-2 1-32 15,0 0 0-15,2 0 0 0,-2-6 48 0,1 3 16 0,-1-1 0 0,2-1 0 16,2-4 16-16,-4-14 0 0,5 16 0 0,2 0 0 16,0 0-32-16,2-5-16 0,-9-11 0 0,0 0 0 15,18 7-32-15,0-4 0 0,-1-3 0 0,1-1 0 16,0-5 48-16,1-3 16 0,4-3 0 0,4-2 0 16,-1-4-32-16,6-1-16 0,2 1 0 0,1-5 0 15,1-4-96-15,3-5 0 0,3 1-128 0,4-5 192 16,0-5-192-16,2-1 0 0,2-4 128 0,-1-6-11904 15</inkml:trace>
        </inkml:traceGroup>
      </inkml:traceGroup>
    </inkml:traceGroup>
    <inkml:traceGroup>
      <inkml:annotationXML>
        <emma:emma xmlns:emma="http://www.w3.org/2003/04/emma" version="1.0">
          <emma:interpretation id="{45AB92D3-91C7-40CC-B3E4-6B9715F16B8A}" emma:medium="tactile" emma:mode="ink">
            <msink:context xmlns:msink="http://schemas.microsoft.com/ink/2010/main" type="paragraph" rotatedBoundingBox="12043,4652 15692,3419 16056,4496 12407,57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3D2EE3F-B284-438E-B060-02C3E8B96803}" emma:medium="tactile" emma:mode="ink">
              <msink:context xmlns:msink="http://schemas.microsoft.com/ink/2010/main" type="line" rotatedBoundingBox="12043,4652 15692,3419 16056,4496 12407,5728"/>
            </emma:interpretation>
          </emma:emma>
        </inkml:annotationXML>
        <inkml:traceGroup>
          <inkml:annotationXML>
            <emma:emma xmlns:emma="http://www.w3.org/2003/04/emma" version="1.0">
              <emma:interpretation id="{C10BFD29-CC12-4002-9064-CD6B5E617D9A}" emma:medium="tactile" emma:mode="ink">
                <msink:context xmlns:msink="http://schemas.microsoft.com/ink/2010/main" type="inkWord" rotatedBoundingBox="12043,4652 13644,4111 13967,5069 12367,561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163.99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      <inkml:trace contextRef="#ctx0" brushRef="#br0" timeOffset="14012.46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      <inkml:trace contextRef="#ctx0" brushRef="#br0" timeOffset="15706.03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      <inkml:trace contextRef="#ctx0" brushRef="#br0" timeOffset="16357.31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      <inkml:trace contextRef="#ctx0" brushRef="#br0" timeOffset="17073.83">13402 372 20559 0,'0'0'896'0,"0"0"208"0,0 0-880 0,0 0-224 0,0 0 0 0,3 5 0 16,-3-5 1472-16,0 0 240 0,4 11 48 0,-2-1 16 0,-2 4-864 0,-2-2-160 15,0 1-48-15,2 1 0 0,-3 1-416 0,-1 3-96 0,-1-3 0 0,0 1-16 16,-2 0-176-16</inkml:trace>
          <inkml:trace contextRef="#ctx0" brushRef="#br0" timeOffset="18402.16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      <inkml:trace contextRef="#ctx0" brushRef="#br0" timeOffset="23278.86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      </inkml:traceGroup>
        <inkml:traceGroup>
          <inkml:annotationXML>
            <emma:emma xmlns:emma="http://www.w3.org/2003/04/emma" version="1.0">
              <emma:interpretation id="{0A456162-BDCE-43CF-B1DE-D386425C5986}" emma:medium="tactile" emma:mode="ink">
                <msink:context xmlns:msink="http://schemas.microsoft.com/ink/2010/main" type="inkWord" rotatedBoundingBox="14095,4005 15706,3461 16056,4496 14444,504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6106.58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      <inkml:trace contextRef="#ctx0" brushRef="#br0" timeOffset="25061.81">13680 604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      <inkml:trace contextRef="#ctx0" brushRef="#br0" timeOffset="26566.59">14409 541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      <inkml:trace contextRef="#ctx0" brushRef="#br0" timeOffset="27129.36">15037 463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    </inkml:traceGroup>
      </inkml:traceGroup>
    </inkml:traceGroup>
    <inkml:traceGroup>
      <inkml:annotationXML>
        <emma:emma xmlns:emma="http://www.w3.org/2003/04/emma" version="1.0">
          <emma:interpretation id="{A6EE84B5-30B2-42EE-843D-B5036385A233}" emma:medium="tactile" emma:mode="ink">
            <msink:context xmlns:msink="http://schemas.microsoft.com/ink/2010/main" type="paragraph" rotatedBoundingBox="3925,6374 16373,4386 16603,5828 4156,7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1F2007-3E07-4905-930F-636A2CFAD785}" emma:medium="tactile" emma:mode="ink">
              <msink:context xmlns:msink="http://schemas.microsoft.com/ink/2010/main" type="line" rotatedBoundingBox="3925,6374 16373,4386 16603,5828 4156,7817"/>
            </emma:interpretation>
          </emma:emma>
        </inkml:annotationXML>
        <inkml:traceGroup>
          <inkml:annotationXML>
            <emma:emma xmlns:emma="http://www.w3.org/2003/04/emma" version="1.0">
              <emma:interpretation id="{04D1506E-D009-4215-8E14-53BC8F1321E0}" emma:medium="tactile" emma:mode="ink">
                <msink:context xmlns:msink="http://schemas.microsoft.com/ink/2010/main" type="inkWord" rotatedBoundingBox="3925,6374 4727,6247 4821,6837 4020,696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18581.43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    </inkml:traceGroup>
        <inkml:traceGroup>
          <inkml:annotationXML>
            <emma:emma xmlns:emma="http://www.w3.org/2003/04/emma" version="1.0">
              <emma:interpretation id="{EB37BFBB-118F-4905-A58D-644B8968325F}" emma:medium="tactile" emma:mode="ink">
                <msink:context xmlns:msink="http://schemas.microsoft.com/ink/2010/main" type="inkWord" rotatedBoundingBox="6026,6254 6726,6143 6798,6599 6099,671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965.26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    </inkml:traceGroup>
        <inkml:traceGroup>
          <inkml:annotationXML>
            <emma:emma xmlns:emma="http://www.w3.org/2003/04/emma" version="1.0">
              <emma:interpretation id="{55F0B71D-CF02-4C25-BB30-B61064EA705C}" emma:medium="tactile" emma:mode="ink">
                <msink:context xmlns:msink="http://schemas.microsoft.com/ink/2010/main" type="inkWord" rotatedBoundingBox="8081,6171 8791,6058 8845,6394 8135,650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031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    </inkml:traceGroup>
        <inkml:traceGroup>
          <inkml:annotationXML>
            <emma:emma xmlns:emma="http://www.w3.org/2003/04/emma" version="1.0">
              <emma:interpretation id="{D26C8D19-63CB-4585-B111-7FBF843CFDFB}" emma:medium="tactile" emma:mode="ink">
                <msink:context xmlns:msink="http://schemas.microsoft.com/ink/2010/main" type="inkWord" rotatedBoundingBox="9784,5915 10818,5749 10910,6332 9877,6497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3517.6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    </inkml:traceGroup>
        <inkml:traceGroup>
          <inkml:annotationXML>
            <emma:emma xmlns:emma="http://www.w3.org/2003/04/emma" version="1.0">
              <emma:interpretation id="{8465688D-B79F-4361-AD76-DCF5438676F4}" emma:medium="tactile" emma:mode="ink">
                <msink:context xmlns:msink="http://schemas.microsoft.com/ink/2010/main" type="inkWord" rotatedBoundingBox="12076,5555 15735,5311 15784,6048 12125,6292"/>
              </emma:interpretation>
              <emma:one-of disjunction-type="recognition" id="oneOf8">
                <emma:interpretation id="interp8" emma:lang="" emma:confidence="0.5">
                  <emma:literal>.</emma:literal>
                </emma:interpretation>
                <emma:interpretation id="interp9" emma:lang="" emma:confidence="0">
                  <emma:literal>-</emma:literal>
                </emma:interpretation>
                <emma:interpretation id="interp10" emma:lang="" emma:confidence="0">
                  <emma:literal>..</emma:literal>
                </emma:interpretation>
                <emma:interpretation id="interp11" emma:lang="" emma:confidence="0">
                  <emma:literal>-.</emma:literal>
                </emma:interpretation>
                <emma:interpretation id="interp12" emma:lang="" emma:confidence="0">
                  <emma:literal>/</emma:literal>
                </emma:interpretation>
              </emma:one-of>
            </emma:emma>
          </inkml:annotationXML>
          <inkml:trace contextRef="#ctx0" brushRef="#br1" timeOffset="54349.62">11136 1856 3679 0,'0'0'160'0,"0"0"32"0,10-12-192 0,-1-3 0 0,-2 1 0 0,0 0 0 0,0 2 2224 0,2-1 400 15,0-1 64-15,0 0 32 16,-2 0-2048-16,2 0-416 0,1-1-64 0,1 1-32 15,-2-2-160-15,3 2 128 0,-1-2-128 0,0 4 128 16,-11 12 0-16,10-13 0 0,-1 3 0 0,-9 10 0 16,9-7 160-16,-9 7 32 0,0 0 0 0,9-7 0 15,-9 7 128-15,0 0 48 0,10-4 0 0,1 4 0 16,-11 0-128-16,0 0-32 0,0 0 0 0,0 0 0 16,0 0-16-16,7 14-16 0,-3 2 0 0,-3 2 0 15,-1 1 0-15,0 4 0 0,-1 2 0 0,-1 2 0 0,0 1-48 16,2 0-16-16,-2-1 0 0,1 0 0 0,1-4 32 15,0 1 16-15,3-1 0 0,1-1 0 0,-1-3-32 0,1-5 0 16,-4-14 0-16,10 15 0 0,5-3-16 0,1-5-16 16,1-3 0-16,5-8 0 0,4-7-16 0,4-6 0 15,6-8 0-15,8-9 0 0,4-8-32 0,14-10-16 16,9-8 0-16,10-5 0 0,6-6-160 0,3-7 0 16,2-13 0-16</inkml:trace>
          <inkml:trace contextRef="#ctx0" brushRef="#br1" timeOffset="55079.62">13844 1574 3679 0,'0'0'320'0,"0"0"-320"0,0 0 0 0,0 0 0 16,0 0 2960-16,0 0 528 0,0-7 96 0,0 7 32 0,0 0-2272 0,0 0-464 15,0 0-96-15,0 0-16 0,0 0-352 0,0 0-80 16,0 0-16-16,-5 14 0 0,0 1-80 0,0 1-32 16,-1 3 0-16,1 6 0 15,1 0-64-15,1 1-16 0,-1 1 0 0,1-1 0 16,3 1 48-16,1-4 0 0,-1-23 0 0,6 18 0 0,-6-18 32 0,10 14 16 15,5-7 0-15,2-7 0 0,3-5 96 0,10-17 32 16,9-10 0-16,10-10 0 0,12-9 48 0,10-8 16 16,7-5 0-16,5-8 0 0,0-6-240 0,6-9-48 15,5-7-128-15,5-3-7696 0,9-1-1648 16</inkml:trace>
        </inkml:traceGroup>
        <inkml:traceGroup>
          <inkml:annotationXML>
            <emma:emma xmlns:emma="http://www.w3.org/2003/04/emma" version="1.0">
              <emma:interpretation id="{746C0376-9232-4A5B-A25F-1E43096E54C9}" emma:medium="tactile" emma:mode="ink">
                <msink:context xmlns:msink="http://schemas.microsoft.com/ink/2010/main" type="inkWord" rotatedBoundingBox="14618,4810 16395,4526 16482,5072 14706,5356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27406.87">15150 519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      <inkml:trace contextRef="#ctx0" brushRef="#br0" timeOffset="27931.12">15210 468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        <inkml:trace contextRef="#ctx0" brushRef="#br0" timeOffset="7652.94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      <inkml:trace contextRef="#ctx0" brushRef="#br0" timeOffset="24327.78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        <inkml:trace contextRef="#ctx0" brushRef="#br1" timeOffset="53709.62">8857 1969 1839 0,'0'0'160'0,"0"0"-160"0,0 0 0 0,0 0 0 16,0 0 3264-16,2-12 608 0,1 0 128 0,3 1 32 0,-6 11-2752 0,7-14-528 16,0 0-112-16,2-1-32 15,0 1-288-15,0 0-48 0,-1 2-16 0,1-1 0 0,0 1-112 0,0-1-16 0,0 1-128 0,0 1 192 16,-2 3-48-1,-7 8-16-15,7-9 0 0,-7 9 0 0,0 0 64 0,0 0 0 16,0 0 0-16,0 0 0 0,0 0 16 0,0 0 16 16,12 0 0-16,-12 0 0 0,9 10 0 0,-4 5 0 15,-1-1 0-15,0 3 0 0,-3 3-16 0,1 5 0 0,-2 1 0 0,2 4 0 16,0 2-48-16,3-2-16 16,-2 1 0-16,5-3 0 0,0 0-16 0,1-3-128 15,2-5 192-15,-2-3-64 0,1-3 16 0,3 2 0 0,-4-1 0 0,1-7 0 16,-10-8 32-16,16 2 0 15,-2-2 0-15,1-2 0 0,1-3 64 0,5-4 16 0,-2-5 0 0,4-4 0 16,0-5 112-16,2-5 16 0,0-6 16 16,5-6 0-16,6-7-160 0,4-4-48 0,6-6 0 0,7-6 0 15,4-3-192-15,5 4 0 0,6 2 0 0,1-2-8400 16,1-5-1728-16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11.92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<inkml:trace contextRef="#ctx0" brushRef="#br0" timeOffset="3042.77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<inkml:trace contextRef="#ctx0" brushRef="#br0" timeOffset="11509.36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1.23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<inkml:trace contextRef="#ctx0" brushRef="#br0" timeOffset="18030.68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<inkml:trace contextRef="#ctx0" brushRef="#br0" timeOffset="-7637.4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<inkml:trace contextRef="#ctx0" brushRef="#br0" timeOffset="8893.1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<inkml:trace contextRef="#ctx0" brushRef="#br0" timeOffset="36251.87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24.4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<inkml:trace contextRef="#ctx0" brushRef="#br0" timeOffset="4298.37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<inkml:trace contextRef="#ctx0" brushRef="#br0" timeOffset="3738.12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<inkml:trace contextRef="#ctx0" brushRef="#br0" timeOffset="5046.74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<inkml:trace contextRef="#ctx0" brushRef="#br0" timeOffset="6403.7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<inkml:trace contextRef="#ctx0" brushRef="#br0" timeOffset="8089.5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7.01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8.28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<inkml:trace contextRef="#ctx0" brushRef="#br0" timeOffset="-3823.37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<inkml:trace contextRef="#ctx0" brushRef="#br0" timeOffset="-3019.97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34.5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<inkml:trace contextRef="#ctx0" brushRef="#br0" timeOffset="1899.31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<inkml:trace contextRef="#ctx0" brushRef="#br0" timeOffset="1208.96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<inkml:trace contextRef="#ctx0" brushRef="#br0" timeOffset="2404.23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<inkml:trace contextRef="#ctx0" brushRef="#br0" timeOffset="2885.82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<inkml:trace contextRef="#ctx0" brushRef="#br0" timeOffset="3786.2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<inkml:trace contextRef="#ctx0" brushRef="#br0" timeOffset="4791.57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<inkml:trace contextRef="#ctx0" brushRef="#br0" timeOffset="5921.94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<inkml:trace contextRef="#ctx0" brushRef="#br0" timeOffset="7616.17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<inkml:trace contextRef="#ctx0" brushRef="#br0" timeOffset="8842.7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<inkml:trace contextRef="#ctx0" brushRef="#br0" timeOffset="9468.32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<inkml:trace contextRef="#ctx0" brushRef="#br0" timeOffset="9914.03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<inkml:trace contextRef="#ctx0" brushRef="#br0" timeOffset="10351.66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<inkml:trace contextRef="#ctx0" brushRef="#br0" timeOffset="10846.57">8704 527 2751 0,'0'0'256'0,"0"0"-256"16,7 6 0-16,0 1 0 0,-7-7 4672 0,7 8 896 15,-2 1 192-15,0 2 16 0,0-1-3792 0,1 1-752 0,-6 1-144 0,0 0-48 16,-2 2-608-16,-2 2-128 15,-1 0-32-15,-2 1 0 0,-3 2-272 0,-3-3 0 0</inkml:trace>
  <inkml:trace contextRef="#ctx0" brushRef="#br0" timeOffset="12088.37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<inkml:trace contextRef="#ctx0" brushRef="#br0" timeOffset="14670.06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<inkml:trace contextRef="#ctx0" brushRef="#br0" timeOffset="18581.41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<inkml:trace contextRef="#ctx0" brushRef="#br0" timeOffset="18844.47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<inkml:trace contextRef="#ctx0" brushRef="#br0" timeOffset="17446.06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<inkml:trace contextRef="#ctx0" brushRef="#br0" timeOffset="18143.84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<inkml:trace contextRef="#ctx0" brushRef="#br0" timeOffset="16451.37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<inkml:trace contextRef="#ctx0" brushRef="#br0" timeOffset="21341.3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<inkml:trace contextRef="#ctx0" brushRef="#br0" timeOffset="22620.08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<inkml:trace contextRef="#ctx0" brushRef="#br0" timeOffset="23739.35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<inkml:trace contextRef="#ctx0" brushRef="#br0" timeOffset="26234.37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<inkml:trace contextRef="#ctx0" brushRef="#br0" timeOffset="32099.03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<inkml:trace contextRef="#ctx0" brushRef="#br0" timeOffset="33745.42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<inkml:trace contextRef="#ctx0" brushRef="#br0" timeOffset="32593.88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<inkml:trace contextRef="#ctx0" brushRef="#br0" timeOffset="34287.46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<inkml:trace contextRef="#ctx0" brushRef="#br0" timeOffset="34938.73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<inkml:trace contextRef="#ctx0" brushRef="#br0" timeOffset="35655.26">13402 372 20559 0,'0'0'896'0,"0"0"208"0,0 0-880 0,0 0-224 0,0 0 0 0,3 5 0 16,-3-5 1472-16,0 0 240 0,4 11 48 0,-2-1 16 0,-2 4-864 0,-2-2-160 15,0 1-48-15,2 1 0 0,-3 1-416 0,-1 3-96 0,-1-3 0 0,0 1-16 16,-2 0-176-16</inkml:trace>
  <inkml:trace contextRef="#ctx0" brushRef="#br0" timeOffset="36983.58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<inkml:trace contextRef="#ctx0" brushRef="#br0" timeOffset="41860.29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4.6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14 147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<inkml:trace contextRef="#ctx0" brushRef="#br0" timeOffset="719.64">602-352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<inkml:trace contextRef="#ctx0" brushRef="#br0" timeOffset="1204.6">703-280 911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<inkml:trace contextRef="#ctx0" brushRef="#br0" timeOffset="1669.36">1091-409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3.00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1600 13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7.0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<inkml:trace contextRef="#ctx0" brushRef="#br0" timeOffset="1041.05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<inkml:trace contextRef="#ctx0" brushRef="#br1" timeOffset="-69066.25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context xml:id="ctx1">
      <inkml:inkSource xml:id="inkSrc9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 contextRef="#ctx0" brushRef="#br0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<inkml:trace contextRef="#ctx0" brushRef="#br0" timeOffset="602.9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<inkml:trace contextRef="#ctx0" brushRef="#br0" timeOffset="1351.2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<inkml:trace contextRef="#ctx0" brushRef="#br0" timeOffset="1819.6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<inkml:trace contextRef="#ctx0" brushRef="#br0" timeOffset="87179.08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<inkml:trace contextRef="#ctx0" brushRef="#br0" timeOffset="87816.22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<inkml:trace contextRef="#ctx0" brushRef="#br0" timeOffset="88409.18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<inkml:trace contextRef="#ctx0" brushRef="#br0" timeOffset="89319.42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<inkml:trace contextRef="#ctx0" brushRef="#br0" timeOffset="90052.71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<inkml:trace contextRef="#ctx1" brushRef="#br0">-7176-1603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1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63 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<inkml:trace contextRef="#ctx0" brushRef="#br0" timeOffset="-47984.9">1980-1200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<inkml:trace contextRef="#ctx0" brushRef="#br0" timeOffset="1565.51">611-485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<inkml:trace contextRef="#ctx0" brushRef="#br0" timeOffset="648.53">509-462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<inkml:trace contextRef="#ctx0" brushRef="#br0" timeOffset="879.27">528-331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2-26T06:11:42.171"/>
    </inkml:context>
    <inkml:brush xml:id="br0">
      <inkml:brushProperty name="width" value="0.03528" units="cm"/>
      <inkml:brushProperty name="height" value="0.03528" units="cm"/>
      <inkml:brushProperty name="color" value="#AF8F05"/>
      <inkml:brushProperty name="fitToCurve" value="1"/>
    </inkml:brush>
  </inkml:definitions>
  <inkml:trace contextRef="#ctx0" brushRef="#br0">0 0 6959 0,'0'0'304'0,"0"0"80"0,0 0-384 0,0 0 0 0,0 0 0 0,0 0 0 16,0 0 384-16,0 0 16 0,0 0 0 0,0 0 0 15,0 0-272-15,0 0-128 0,0 0 128 0,0 0-128 16,0 0 0-16,0 0 0 0,0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2.63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<inkml:trace contextRef="#ctx0" brushRef="#br0" timeOffset="962.9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<inkml:trace contextRef="#ctx0" brushRef="#br0" timeOffset="1475.67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<inkml:trace contextRef="#ctx0" brushRef="#br0" timeOffset="2112.16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33.7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<inkml:trace contextRef="#ctx0" brushRef="#br0" timeOffset="368.15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<inkml:trace contextRef="#ctx0" brushRef="#br0" timeOffset="-5193.41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<inkml:trace contextRef="#ctx0" brushRef="#br0" timeOffset="10466.51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<inkml:trace contextRef="#ctx0" brushRef="#br0" timeOffset="51787.72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<inkml:trace contextRef="#ctx0" brushRef="#br0" timeOffset="53046.55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<inkml:trace contextRef="#ctx0" brushRef="#br0" timeOffset="52326.5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<inkml:trace contextRef="#ctx0" brushRef="#br0" timeOffset="53745.51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<inkml:trace contextRef="#ctx0" brushRef="#br0" timeOffset="24636.26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<inkml:trace contextRef="#ctx0" brushRef="#br0" timeOffset="51203.62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<inkml:trace contextRef="#ctx0" brushRef="#br0" timeOffset="54934.31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<inkml:trace contextRef="#ctx0" brushRef="#br0" timeOffset="50952.89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<inkml:trace contextRef="#ctx0" brushRef="#br0" timeOffset="114388.95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<inkml:trace contextRef="#ctx0" brushRef="#br0" timeOffset="115676.09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<inkml:trace contextRef="#ctx0" brushRef="#br0" timeOffset="116499.13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<inkml:trace contextRef="#ctx0" brushRef="#br0" timeOffset="116955.73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<inkml:trace contextRef="#ctx0" brushRef="#br0" timeOffset="117421.8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<inkml:trace contextRef="#ctx0" brushRef="#br0" timeOffset="45661.46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<inkml:trace contextRef="#ctx0" brushRef="#br0" timeOffset="24067.04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<inkml:trace contextRef="#ctx0" brushRef="#br0" timeOffset="25204.36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<inkml:trace contextRef="#ctx0" brushRef="#br0" timeOffset="25574.77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<inkml:trace contextRef="#ctx0" brushRef="#br0" timeOffset="131291.35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<inkml:trace contextRef="#ctx0" brushRef="#br0" timeOffset="131546.59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<inkml:trace contextRef="#ctx0" brushRef="#br0" timeOffset="132538.07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<inkml:trace contextRef="#ctx0" brushRef="#br0" timeOffset="133028.96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<inkml:trace contextRef="#ctx0" brushRef="#br0" timeOffset="23294.3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<inkml:trace contextRef="#ctx0" brushRef="#br0" timeOffset="-1306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<inkml:trace contextRef="#ctx0" brushRef="#br0" timeOffset="-1083.31">-2185 445 5519 0,'0'0'496'0,"16"0"-496"31,-16 0 0-31,17-7 0 0,2 6 2320 0,2-3 368 0,4-1 80 0,-1 3 16 0,-1-1-1296 0,0 1-256 16,-1 2-48-16,1-2-16 0,0 0-528 0,0 2-96 16,-2 0-32-1,0 0 0-15,-2-1-240 0,-2 1-48 16,-3 0-16-16,2-4-10016 0</inkml:trace>
  <inkml:trace contextRef="#ctx0" brushRef="#br0" timeOffset="-509.63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<inkml:trace contextRef="#ctx0" brushRef="#br0" timeOffset="133566.35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<inkml:trace contextRef="#ctx0" brushRef="#br0" timeOffset="135548.57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<inkml:trace contextRef="#ctx0" brushRef="#br0" timeOffset="150180.07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<inkml:trace contextRef="#ctx0" brushRef="#br0" timeOffset="151253.4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11.92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<inkml:trace contextRef="#ctx0" brushRef="#br0" timeOffset="3042.77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<inkml:trace contextRef="#ctx0" brushRef="#br0" timeOffset="11509.36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1.23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<inkml:trace contextRef="#ctx0" brushRef="#br0" timeOffset="18030.68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<inkml:trace contextRef="#ctx0" brushRef="#br0" timeOffset="-7637.4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<inkml:trace contextRef="#ctx0" brushRef="#br0" timeOffset="8893.1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<inkml:trace contextRef="#ctx0" brushRef="#br0" timeOffset="36251.87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24.4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<inkml:trace contextRef="#ctx0" brushRef="#br0" timeOffset="4298.37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<inkml:trace contextRef="#ctx0" brushRef="#br0" timeOffset="3738.12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<inkml:trace contextRef="#ctx0" brushRef="#br0" timeOffset="5046.74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<inkml:trace contextRef="#ctx0" brushRef="#br0" timeOffset="6403.7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<inkml:trace contextRef="#ctx0" brushRef="#br0" timeOffset="8089.5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7.01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2114 713 911 0,'0'0'0'0,"0"0"0"15,0 0 0-15,0 0 0 0,0 0 2608 0,0 0 432 16,11 9 96-16,-11-9 0 0,0 0-1152 0,0 0-224 0,0 0-48 16,0 0-16-16,0 0-864 0,0 19-160 15,-4 0-32-15,-1 0-16 0,0-1 16 0,-4 3 16 16,-3 5 0-16,-2 0 0 0,0-1-176 0,-2 6-32 16,-1 6-16-16,-2-2 0 0,-2 3 16 0,-2 1 0 15,0-1 0-15,-1 3 0 0,-1-1-48 0,1 4 0 16,-1-2 0-16,2-1 0 0,2-2-16 0,0 1-16 15,0 0 0-15,-1-1 0 0,-1-6-48 0,4 0 0 0,1-1 0 0,-1-3 0 16,-2-1-64-16,4 0-32 0,3-3 0 0,1 1 0 16,1-1 48-16,0-1 16 0,1-1 0 0,3-2 0 15,-1-4-32-15,2-1 0 0,2 0 0 0,1-4 0 16,4-12 16-16,0 0 0 0,-3 14 0 0,3-14 0 16,0 0-32-16,0 0-16 0,0 0 0 0,0 0 0 15,0 0-64-15,0 0-16 0,0 0 0 0,0 0-10480 16,15-5-2096-16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7:45.78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2314-88 911 0,'0'0'0'0,"17"0"0"0,-17 0 0 0,9 9 0 0,10-14 0 0,-3-4 0 15,-6-5 3280-15,-3 2 576 0,2-1 112 0,0 1 32 16,0 0-2592-16,-1-2-528 0,-1-4-112 0,-1 5 0 0,-1-1-48 0,-2 5 0 0,1-3 0 0,-2 1 0 16,-4 1 96-16,2-3 16 0,0 1 0 0,0-2 0 31,-2 4 0-31,-3-11 16 0,0 1 0 0,-2 3 0 0,-2 6-48 0,-2 3-16 15,1-1 0-15,-2 2 0 0,1 3-208 0,11 4-64 16,-12-5 0-16,3 5 0 16,9 0-208-16,-10 7-48 0,-3 2-16 0,13-9 0 15,-7 17-240-15,2 4 0 0,2 2 0 0,3 5 0 0,3 4 0 16,4 3-128-16,2 1 128 0,3 4-208 0,0 6 208 0,4 1-144 16,-2-3 144-16,2-2-128 0,0 0 128 0,-1 2 0 15,3-3 0-15,-4-2 0 0,-2-4 0 0,-1 2 0 16,-3 1 0-16,-1 2 0 0,-3-1 0 0,-1-1 0 15,-3-3 128-15,0-3-128 0,-3-6 128 0,-4-3-128 16,-2-2 160-16,-3 0-160 0,-4-2 224 0,0-2-48 16,-1-3-16-16,-1-3 0 0,-3-6 16 0,0-1 0 15,0-4 0-15,2-4 0 0,0-3 16 0,0-2 0 0,0-5 0 16,1-1 0-16,4-3-16 0,2-3 0 0,3-2 0 16,4-1 0-16,0-2-176 0,5-1 0 0,1-1 0 0,6 4 0 15,4 1 0-15,1 4 0 0,-1 3 0 0,4 2 0 16,3 0 0-16,1 2 0 0,-2 5-192 0,3 2 192 15,-1 0-192-15,0 1 192 0,0 1-160 0,2 1 160 16,0 0-128-16,0 4 128 0,-3 1 0 0,1 3-144 16,-3-1 144-16,1 4 0 0,-1 5-144 0,0 1 144 15,-2 3 0-15,-2-1 0 0,-1-1 0 0,-1 2 0 16,-1-1 0-16,-2 2 128 0,0 0-128 0,1-1 128 16,3-2 0-16,-2-2 0 0,-9-14 0 0,12 15 0 0,0-4-128 15,2-1 128-15,0 1-128 0,0-8 128 0,0-4-128 0,0-3 160 16,2-1-160-16,0-2 160 15,-2-5 32-15,-2-1 0 0,-2-1 0 0,1-1 0 0,-2-6 32 0,-2-2 16 16,-4 0 0-16,1-1 0 16,-3-2-48-16,1 1-16 0,-4 2 0 0,1 2 0 15,-1 4 16-15,-2 1 0 0,1 2 0 0,-2 2 0 0,-1 3-16 0,6 9 0 16,-8-12 0-16,1 5 0 0,7 7 0 0,0 0 0 16,-11-7 0-16,4 2 0 0,7 5-176 0,0 0 0 15,0 0 0-15,0 0 128 0,0 0-128 0,11 8 0 0,3-1-160 0,-14-7-17216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18.28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1147 2066 1839 0,'0'0'160'0,"0"0"-160"0,0 0 0 0,0 0 0 31,0 0 2192-31,0 0 416 0,0 0 80 0,-3 14 0 16,1 0-1008-16,-1 2-208 0,-2-4-32 0,1 2-16 0,1 2-576 0,-1 0-112 15,4-16-32-15,-2 21 0 16,1 0-160-16,-1-2-32 0,4-2-16 0,-1-1 0 0,-1-16-128 0,4 18-32 0,-4-18 0 16,7 15 0-16,-7-15-32 0,8 13-16 15,-8-13 0-15,0 0 0 0,13 8-16 0,-13-8 0 16,17 4 0-16,-1-4 0 0,0-2-16 0,-1-1 0 16,-2-4 0-16,-1-4 0 0,0 1 16 0,0 1 0 15,1-2 0-15,-1 3 0 0,-2-6 0 0,1 1 0 16,-1 5 0-16,1-3 0 0,-4-1-16 0,2 1 0 15,-9 11 0-15,14-8 0 0,-2-1-64 0,-12 9 0 16,0 0-16-16,16-4 0 0,-16 4-176 0,15 0 160 0,-15 0-160 16,0 0 160-16,18 20-160 0,-3 2 128 0,-4 5-128 0,-2-1 128 15,-1 0-128-15,1 2 0 0,-2 2 144 0,-2 5-144 16,-3 2 0-16,-2 1 144 0,0 0-144 0,-2 1 0 16,-1-2 176-16,-1-1-176 0,-3-1 160 0,0-1-160 15,-1-6 160-15,-1-2-160 0,-2 0 160 16,3-3-160-16,-4-8 192 0,-2-1-48 0,0-1-16 0,0-3 0 15,0-5 64-15,0-1 0 0,0-2 0 0,0-2 0 16,1 0 0-16,1-4 16 0,2-5 0 0,1 2 0 16,9 7 96-16,-9-12 16 0,0-2 0 0,4-2 0 15,2-6 0-15,1 1 0 0,2-2 0 0,2 2 0 16,1 2-112-16,2-2-16 0,4 2 0 0,2-1 0 16,3 1-192-16,3 0 176 0,1-2-176 0,1 5 160 15,2 0-160-15,3 2 0 0,4-1 0 0,2 4 0 16,0 2-240-16,3 1 32 0,0-3 0 0,2 4-15232 15</inkml:trace>
  <inkml:trace contextRef="#ctx0" brushRef="#br0" timeOffset="-3823.37">23 15 1839 0,'0'0'0'0,"0"0"160"0,-7 13-160 0,7-13 0 0,-9 10 0 0,9-10 0 15,-5 12 2048-15,2 2 368 0,3 2 80 0,0-16 0 0,0 0-1408 16,7 16-272-16,0-1-64 0,3-1-16 0,4-3-400 15,0-2-80-15,0-1 0 0,4-1-16 0,1-3-48 0,0-1 0 16,-1 1 0-16,-1-1 0 16,-1-3-16-16,1-1-16 0,-1-3 0 0,0-1 0 15,-2 1 0-15,0 1 0 0,0 3 0 0,0-5 0 16,-2-6 0-16,-2-1 0 0,-3 1 0 0,-1 3 0 0,-6 8 144 0,5-12 16 16,-2-2 16-16,-1 1 0 0,-2 13 176 0,0 0 16 15,-2-15 16-15,2 15 0 0,-3-16 32 0,3 16 0 16,-5-16 0-16,5 16 0 0,0 0-128 0,-7-12 0 15,7 12-16-15,0 0 0 0,-9-12-176 0,9 12-16 0,0 0-16 0,0 0 0 16,0 0-224-16,-9 8 0 0,9-8 128 0,-5 18-128 16,1 3 0-16,3 5 0 15,2 4 0-15,3-2 0 0,-2 0 0 0,-1 1 0 0,1 1 0 0,0 3 0 16,-2 6 0-16,2 3 128 0,-1 2-128 0,-2-1 0 16,1-1 144-16,-2-2-144 0,2-1 128 0,-2 3-128 15,-1 3 128-15,-1-10-128 0,-1-8 128 0,0 0-128 16,-1 1 144-16,1-1-144 0,0-5 160 15,0-4-160-15,-2-6 192 0,-2-1-64 0,2 3-128 0,-2-6 192 16,9-8 32-16,-12 4 0 0,-2-2 0 0,-2-2 0 0,2-4 96 0,0-1 32 16,14 5 0-16,-19-12 0 0,0-4 32 0,1 0 16 15,4-1 0-15,0-1 0 16,2-1-64-16,3 1-16 0,2 1 0 0,2-1 0 16,0-4-80-16,3 4-32 0,4 3 0 0,1 2 0 15,3-1-208-15,2 0 0 0,3 0 0 0,3 6 0 16,3 2 0-16,3 3 0 0,2-2 0 0,1 1 0 0,0-5 0 0,0 6 0 15,1-1 0-15,1 3 0 0,-1-3 0 0,0 1 0 16,-1 1 0-16,0 0 0 0,0 0 0 0,-2-1 0 0,0-2 0 16,-2-1 0-16,0 1 0 0,0-2 0 15,-1 0 0-15</inkml:trace>
  <inkml:trace contextRef="#ctx0" brushRef="#br0" timeOffset="-3019.97">-7-466 2751 0,'0'0'256'15,"0"0"-256"-15,0 0 0 0,0 0 0 0,0 0 2576 0,0 0 480 16,-3 14 80-16,-1 0 32 0,1 2-1904 0,-1 0-384 0,-1 1-80 0,0 1-16 15,0-4-272-15,0 2-64 0,1 1-16 0,-1-1 0 16,0-2-48-16,-2-2-16 0,0 0 0 0,0-3 0 16,7-9-32-16,-6 11 0 0,6-11 0 0,0 0 0 15,0 0-48-15,0 0-16 0,0 0 0 0,0 0 0 16,0 0-16-16,0 0 0 0,0 0 0 0,0 0 0 16,0 0 0-16,0 0 0 0,7-16 0 0,-1 2 0 15,-1-2-64-15,0 2 0 0,0 0-16 0,2 0 0 16,-1 0 16-16,-1 0 0 0,0 0 0 0,2 2 0 15,0 0-48-15,-7 12 0 0,9-9 0 0,1 0 0 16,-1 0 80-16,-9 9 16 0,12-7 0 0,-12 7 0 16,12-7-112-16,-12 7-128 0,14-3 176 0,-14 3-176 0,14 0 240 0,-14 0-64 15,14 3-16-15,-14-3 0 0,13 7-32 0,-3 2-128 16,-10-9 192-16,12 18-64 0,-1-1-128 0,-1 1 160 16,1 1-160-16,-1 2 160 0,1 0-32 0,5 2-128 15,1-2 192-15,1 1-64 0,-1 1-288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3F40AB5-6BBE-4653-A78C-90FA1DBD9B81}" emma:medium="tactile" emma:mode="ink">
          <msink:context xmlns:msink="http://schemas.microsoft.com/ink/2010/main" type="inkDrawing" rotatedBoundingBox="1467,15677 3831,17397 3244,18204 880,16483" semanticType="callout" shapeName="Other">
            <msink:sourceLink direction="with" ref="{E9561AA1-C0D8-42CD-9B9B-35E0904D593B}"/>
          </msink:context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0.73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-2197 753 2751 0,'0'0'128'0,"0"0"16"0,0 0-144 0,0 0 0 0,0 0 0 0,0 0 0 16,0 0 3376-16,-2-10 640 0,2 10 128 0,0 0 16 15,0 0-2672-15,0 0-528 0,0 0-128 0,0 0 0 16,0 0-272-16,0 0-48 0,0 0-16 0,0 0 0 0,0 0-192 0,0 0-48 15,0 0 0-15,0 0 0 0,0 0 0 0,0 0-16 16,-9-6 0-16,9 6 0 0,0 0 0 0,0 0 0 16,-12 4 0-16,1-1 0 15,1 4 16-15,-1 0 16 0,1 0 0 0,1 0 0 16,-3 0 0-16,0 2 0 0,-2 3 0 0,0 2 0 0,0-7-16 0,0 7 0 16,0 4 0-16,-4-2 0 0,-1-1-64 0,2 3 0 0,-1 3-16 15,1 2 0 1,-4 1 16-16,1 4 0 0,-1 2 0 0,0 3 0 0,-1 2-64 0,-1 0 0 15,-3-2 0-15,3 0 0 0,-2 1 64 0,1 2 16 16,0 1 0-16,-3-2 0 0,-1-2-16 0,-1 0 0 16,-1-10 0-16,2 3 0 0,2 2 16 0,-1 2 0 0,-1-2 0 0,2 0 0 15,0 0-16-15,0 0 0 16,0 0 0-16,3 2 0 0,2-1 16 0,0-2 0 0,0-6 0 0,2 3 0 16,1 2-16-16,2-1-16 15,1-4 0-15,-1-2 0 0,2-2 64 0,2 1 16 0,-1-2 0 0,1-2 0 16,2-4 64-16,3 1 0 0,-2-3 16 0,0-1 0 15,9-7-16-15,-10 6-16 0,10-6 0 16,-11 5 0-16,11-5-48 0,0 0 0 0,0 0 0 0,0 0 0 16,0 0-64-16,-12-4-32 0,3-1 0 0,9 5 0 0,0 0-160 0,0 0 128 15,0 0-128-15,0 0 128 32,0 0-1008-32,0 0-208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34.5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<inkml:trace contextRef="#ctx0" brushRef="#br0" timeOffset="1899.31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<inkml:trace contextRef="#ctx0" brushRef="#br0" timeOffset="1208.96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<inkml:trace contextRef="#ctx0" brushRef="#br0" timeOffset="2404.23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<inkml:trace contextRef="#ctx0" brushRef="#br0" timeOffset="2885.82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<inkml:trace contextRef="#ctx0" brushRef="#br0" timeOffset="3786.2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<inkml:trace contextRef="#ctx0" brushRef="#br0" timeOffset="4791.57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<inkml:trace contextRef="#ctx0" brushRef="#br0" timeOffset="5921.94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<inkml:trace contextRef="#ctx0" brushRef="#br0" timeOffset="7616.17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<inkml:trace contextRef="#ctx0" brushRef="#br0" timeOffset="8842.7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<inkml:trace contextRef="#ctx0" brushRef="#br0" timeOffset="9468.32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<inkml:trace contextRef="#ctx0" brushRef="#br0" timeOffset="9914.03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<inkml:trace contextRef="#ctx0" brushRef="#br0" timeOffset="10351.66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<inkml:trace contextRef="#ctx0" brushRef="#br0" timeOffset="10846.57">8704 527 2751 0,'0'0'256'0,"0"0"-256"16,7 6 0-16,0 1 0 0,-7-7 4672 0,7 8 896 15,-2 1 192-15,0 2 16 0,0-1-3792 0,1 1-752 0,-6 1-144 0,0 0-48 16,-2 2-608-16,-2 2-128 15,-1 0-32-15,-2 1 0 0,-3 2-272 0,-3-3 0 0</inkml:trace>
  <inkml:trace contextRef="#ctx0" brushRef="#br0" timeOffset="12088.37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<inkml:trace contextRef="#ctx0" brushRef="#br0" timeOffset="14670.06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<inkml:trace contextRef="#ctx0" brushRef="#br0" timeOffset="18581.41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<inkml:trace contextRef="#ctx0" brushRef="#br0" timeOffset="18844.47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<inkml:trace contextRef="#ctx0" brushRef="#br0" timeOffset="17446.06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<inkml:trace contextRef="#ctx0" brushRef="#br0" timeOffset="18143.84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<inkml:trace contextRef="#ctx0" brushRef="#br0" timeOffset="16451.37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<inkml:trace contextRef="#ctx0" brushRef="#br0" timeOffset="21341.3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<inkml:trace contextRef="#ctx0" brushRef="#br0" timeOffset="22620.08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<inkml:trace contextRef="#ctx0" brushRef="#br0" timeOffset="23739.35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<inkml:trace contextRef="#ctx0" brushRef="#br0" timeOffset="26234.37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<inkml:trace contextRef="#ctx0" brushRef="#br0" timeOffset="32099.03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<inkml:trace contextRef="#ctx0" brushRef="#br0" timeOffset="33745.42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<inkml:trace contextRef="#ctx0" brushRef="#br0" timeOffset="32593.88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<inkml:trace contextRef="#ctx0" brushRef="#br0" timeOffset="34287.46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<inkml:trace contextRef="#ctx0" brushRef="#br0" timeOffset="34938.73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<inkml:trace contextRef="#ctx0" brushRef="#br0" timeOffset="35655.26">13402 372 20559 0,'0'0'896'0,"0"0"208"0,0 0-880 0,0 0-224 0,0 0 0 0,3 5 0 16,-3-5 1472-16,0 0 240 0,4 11 48 0,-2-1 16 0,-2 4-864 0,-2-2-160 15,0 1-48-15,2 1 0 0,-3 1-416 0,-1 3-96 0,-1-3 0 0,0 1-16 16,-2 0-176-16</inkml:trace>
  <inkml:trace contextRef="#ctx0" brushRef="#br0" timeOffset="36983.58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<inkml:trace contextRef="#ctx0" brushRef="#br0" timeOffset="41860.29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4.6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14 147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<inkml:trace contextRef="#ctx0" brushRef="#br0" timeOffset="719.64">602-352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<inkml:trace contextRef="#ctx0" brushRef="#br0" timeOffset="1204.6">703-280 911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<inkml:trace contextRef="#ctx0" brushRef="#br0" timeOffset="1669.36">1091-409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3.00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1600 13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5.3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86B149-75D8-4B6B-A215-8C350D5CFF9B}" emma:medium="tactile" emma:mode="ink">
          <msink:context xmlns:msink="http://schemas.microsoft.com/ink/2010/main" type="writingRegion" rotatedBoundingBox="630,14340 1513,14340 1513,17052 630,17052"/>
        </emma:interpretation>
      </emma:emma>
    </inkml:annotationXML>
    <inkml:traceGroup>
      <inkml:annotationXML>
        <emma:emma xmlns:emma="http://www.w3.org/2003/04/emma" version="1.0">
          <emma:interpretation id="{442D58E0-7C99-4FFD-95AF-21AC4763B9CB}" emma:medium="tactile" emma:mode="ink">
            <msink:context xmlns:msink="http://schemas.microsoft.com/ink/2010/main" type="paragraph" rotatedBoundingBox="630,14340 1513,14340 1513,17052 630,17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DD7D4E-F29C-4B11-983B-7B10F29B0C5F}" emma:medium="tactile" emma:mode="ink">
              <msink:context xmlns:msink="http://schemas.microsoft.com/ink/2010/main" type="line" rotatedBoundingBox="630,14340 1513,14340 1513,17052 630,17052"/>
            </emma:interpretation>
          </emma:emma>
        </inkml:annotationXML>
        <inkml:traceGroup>
          <inkml:annotationXML>
            <emma:emma xmlns:emma="http://www.w3.org/2003/04/emma" version="1.0">
              <emma:interpretation id="{B211F6E1-AC8C-4927-A67C-E580391F6184}" emma:medium="tactile" emma:mode="ink">
                <msink:context xmlns:msink="http://schemas.microsoft.com/ink/2010/main" type="inkWord" rotatedBoundingBox="630,14340 1513,14340 1513,17052 630,1705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      <inkml:trace contextRef="#ctx0" brushRef="#br0" timeOffset="1200.5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        <inkml:trace contextRef="#ctx0" brushRef="#br0" timeOffset="2284.37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7.0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<inkml:trace contextRef="#ctx0" brushRef="#br0" timeOffset="1041.05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<inkml:trace contextRef="#ctx0" brushRef="#br1" timeOffset="-69066.25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context xml:id="ctx1">
      <inkml:inkSource xml:id="inkSrc9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 contextRef="#ctx0" brushRef="#br0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<inkml:trace contextRef="#ctx0" brushRef="#br0" timeOffset="602.9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<inkml:trace contextRef="#ctx0" brushRef="#br0" timeOffset="1351.2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<inkml:trace contextRef="#ctx0" brushRef="#br0" timeOffset="1819.6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<inkml:trace contextRef="#ctx0" brushRef="#br0" timeOffset="87179.08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<inkml:trace contextRef="#ctx0" brushRef="#br0" timeOffset="87816.22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<inkml:trace contextRef="#ctx0" brushRef="#br0" timeOffset="88409.18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<inkml:trace contextRef="#ctx0" brushRef="#br0" timeOffset="89319.42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<inkml:trace contextRef="#ctx0" brushRef="#br0" timeOffset="90052.71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<inkml:trace contextRef="#ctx1" brushRef="#br0">-7176-1603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1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63 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<inkml:trace contextRef="#ctx0" brushRef="#br0" timeOffset="-47984.9">1980-1200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<inkml:trace contextRef="#ctx0" brushRef="#br0" timeOffset="1565.51">611-485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<inkml:trace contextRef="#ctx0" brushRef="#br0" timeOffset="648.53">509-462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<inkml:trace contextRef="#ctx0" brushRef="#br0" timeOffset="879.27">528-331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2.63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-4387 1982 2751 0,'0'0'256'16,"0"0"-256"-16,0 0 0 0,0 0 0 0,0 0 3328 0,0 0 640 0,0 0 112 0,0 0 16 15,-3 13-2608-15,-2-1-528 0,-1 2-96 0,3 3-32 16,-1 4-224-16,3 0-48 0,-3 0-16 15,2 2 0-15,1 3-128 0,-1 0-32 0,-2 2 0 0,4-1 0 0,-1-3-96 0,-1 1-32 16,2-3 0-16,0 3 0 0,0-4-16 0,0 0-16 16,0-2 0-16,2-1 0 15,-2-18 0-15,1 17 0 0,-1 1 0 0,0-18 0 16,2 14 32-16,-2-14 16 0,0 0 0 0,0 0 0 16,0 0 0-16,0 0 0 0,0 0 0 0,0 0 0 15,0 0 48-15,0 0 0 0,0 0 0 0,0 0 0 16,5-14 0-16,1 0 0 0,-1 0 0 0,-2 0 0 15,6-2-64-15,-2 0 0 0,2-3 0 0,1 1 0 0,3 1-112 16,2 1-16-16,1 2-128 0,2 0 192 16,3 0-192-16,0 2 0 0,1 5 0 0,-1 2 0 0,-1-1 0 0,-1 3 0 15,0-1 0-15,0 4-160 0,-1 4 160 0,1 3 0 16,-3-2 0-16,-2 2 0 0,0 4 0 0,-4 3-160 16,-3 1 160-16,0 1 0 0,0 2-128 0,0-1 128 15,-2 1 0-15,-1-1 0 0,-2 1 0 0,-2-1 0 16,0 1 0-16,-2-1 0 0,2 2 0 0,-4-1 144 0,4-18-144 15,-5 17 192-15,2-1-192 0,-3-2 192 0,-1 0-192 0,0-4 192 16,7-10 0-16,-8 13 16 16,-3-5 0-16,2 1 0 0,-3-4-16 0,0-1 0 0,12-4 0 15,-16 5 0-15,0-3 16 0,2 0 0 0,2-4 0 0,-2 0 0 16,-1 0-80-16,-3-1 0 0,-1-1-128 0,-2 1 192 16,-2-4-192-16,0-2 176 0,-1-3-176 0,-1-2-15488 15</inkml:trace>
  <inkml:trace contextRef="#ctx0" brushRef="#br0" timeOffset="962.9">-4025 1643 911 0,'0'0'0'0,"0"0"0"0,0 0 0 0,0 0 0 16,0 0 0-16,-12 0 0 0,0-3 2848 0,12 3 480 0,-12-6 112 0,1 5 16 16,11 1-2080-16,-12-2-416 0,12 2-64 0,0 0-32 15,0 0-352-15,-14-2-64 0,3 2 0 0,11 0-16 16,0 0-80-16,-12 5-16 0,12-5 0 0,0 0 0 15,-10 9-144-15,10-9-48 0,-4 14 0 0,1 0 0 16,1 2-16-16,2 1 0 0,-2 1 0 0,4-1 0 16,1 1-128-16,3-1 192 0,2-1-192 0,-1 2 192 0,-1-1-48 0,1-1 0 15,0-4 0-15,-7-12 0 16,7 14 48-16,-7-14 16 0,10 10 0 0,-10-10 0 0,11 11 64 0,-11-11 16 0,0 0 0 16,14 7 0-1,-14-7 48-15,14 3 16 0,-14-3 0 0,0 0 0 0,0 0 32 0,14-1 16 16,-14 1 0-16,0 0 0 0,14-4-32 0,-14 4-16 15,0 0 0-15,12-5 0 0,-12 5-96 0,0 0-32 0,14-5 0 0,-14 5 0 16,0 0-96-16,14-7 0 0,-14 7-128 0,14-4 192 16,-14 4-192-16,14-5 0 15,-2-2 0-15,-12 7-12416 16</inkml:trace>
  <inkml:trace contextRef="#ctx0" brushRef="#br0" timeOffset="1475.67">-3848 1641 1839 0,'0'0'160'0,"0"0"-160"0,0 0 0 0,0 0 0 16,0 0 528-16,0 0 80 0,14 6 16 0,-14-6 0 16,0 0 272-16,0 0 64 0,0 0 16 0,0 0 0 15,5 15 112-15,0-1 0 0,-1 0 16 0,-4-14 0 16,0 0-224-16,0 0-48 0,2 16-16 0,-1-2 0 0,-1-14-240 0,0 0-64 15,0 0 0-15,0 16 0 16,0-16-128-16,0 0-48 0,0 0 0 0,0 0 0 0,9 14-112 0,-9-14-32 16,0 0 0-16,14 10 0 0,0-1-32 0,-14-9-16 15,16 7 0-15,-2 0 0 0,-14-7 0 0,14 11 0 16,-14-11 0-16,14 10 0 0,-14-10-144 0,10 12 160 16,-10-12-160-16,0 0 160 0,9 13 32 0,-9-13 16 15,0 0 0-15,0 15 0 0,0-15 112 0,-7 11 32 16,-2-2 0-16,-3-2 0 0,-4-2 144 0,-1 0 16 15,-4 0 16-15,0 0 0 0,0-1 128 0,0-2 32 16,-2-2 0-16,1 1 0 0,1-1-96 0,1 0-16 0,3 0 0 0,3 2 0 16,14-2-224-16,-12 4-48 15,12-4-16-15,0 0 0 0,0 0-288 0,0 0 0 16,12 5 128-16,7-2-8736 0,4-3-1760 0</inkml:trace>
  <inkml:trace contextRef="#ctx0" brushRef="#br0" timeOffset="2112.16">-3598 1531 911 0,'21'2'0'0,"-7"2"0"0,-2 1 0 0,2 2 0 16,0 0 0-16,0 0 0 0,-2 2 1008 0,-1-1 112 0,-11-8 32 0,9 11 0 15,-9-11-256-15,8 10-64 0,-2 1 0 0,-3-1 0 16,-3-10 192-16,0 0 48 0,0 0 0 0,-7 14 0 16,0-2 80-16,7-12 0 0,-10 7 16 0,10-7 0 15,-11 11-16-15,11-11-16 0,-9 12 0 0,9-12 0 16,0 0-416-16,-5 14-80 0,2 0 0 0,3-14-16 16,0 0-240-16,1 16-64 0,3 0 0 0,1-2 0 15,-5-14-112-15,9 15-16 0,0-1-16 0,-1 0 0 16,1-1-48-16,-2 1 0 0,0 0 0 0,-2-4 0 15,-5-10 64-15,9 12 16 0,-9-12 0 0,5 13 0 16,-5-13 80-16,0 0 16 0,-3 13 0 0,-1 0 0 16,4-13 192-16,0 0 32 0,-14 7 16 0,2 0 0 15,2-2-48-15,10-5-16 0,-16 2 0 0,2-1 0 16,14-1-192-16,-14 0-32 0,2 0-16 0,12 0 0 16,-13-3-240-16,13 3 128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33.7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 contextRef="#ctx0" brushRef="#br0">-1729-189 1839 0,'0'0'160'0,"0"0"-160"0,0 0 0 0,0 0 0 15,0 0 2016-15,0 0 368 16,0 0 80-16,0 0 16 0,0 0-1152 0,0 0-240 15,16 3-32-15,-2 1-16 0,0-1-544 0,-14-3-112 16,17 0-32-16,-1 2 0 0,0 3-128 0,0 0-32 0,-1-1 0 0,1 3 0 16,0-2-64-16,-2 2-128 0,-2 0 176 0,-1 0-176 15,-11-7 192-15,12 7-64 0,-3 2 0 0,-9-9-128 16,0 0 240-16,3 14-64 0,-3-14-16 0,0 0 0 16,-7 14 112-16,0-5 32 0,-5-4 0 0,0 0 0 15,-4-1 16-15,0-1 16 0,0 1 0 0,2-3 0 16,0-2-48-16,2 1-16 0,0 0 0 0,12 0 0 15,0 0-80-15,0 0 0 0,0 0-16 0,0 0 0 16,0 0-176-16,0 0 0 0,0 0 0 0,0 0 0 16,10 10 0-16,4 1 0 0,0-1 0 0,2 1 0 0,2-1 0 0,-1 2 0 15,1 2 0-15,-1 0 0 0,1-1 0 0,-3-3-176 16,-15-10 176-16,16 12-128 16,-2 1 128-16,-14-13 0 0,0 0 0 0,0 0 0 0,10 21 0 0,-4-6 176 15,-6-15-48-15,0 0 0 0,-6 14 368 0,-2-3 64 0,-3-4 16 0,-1-2 0 16,-2-2 48-16,-2-1 16 0,1-2 0 0,-1 2 0 15,2-2-160-15,0 0-32 16,2-4 0-16,1 4 0 0,11 0-160 0,0 0-32 16,0 0-16-16,0 0 0 0,-10-3-112 0,10 3 0 15,0 0-128-15,0 0 192 16,1-12-1280-16,3 1-256 0,3-6-48 0,-7 17-10128 0</inkml:trace>
  <inkml:trace contextRef="#ctx0" brushRef="#br0" timeOffset="368.15">-1334-154 2751 0,'0'0'256'0,"0"0"-256"0,0 0 0 0,0 0 0 0,0 0 2560 0,0 0 448 0,-10-6 112 0,1 6 16 16,9 0-1152-16,0 0-208 15,-10 6-48-15,10-6-16 0,-6 17-1008 0,3 2-208 16,3 2-48-16,2-1 0 15,1-5-96-15,1 3-32 0,-1 1 0 0,2-3 0 0,-5-16-320 0,7 17 128 16,0 1-128-16,0-2 0 0,0 1 256 0,-1-1-32 16,-6-16 0-16,8 17 0 0,1 2-224 0,0 1 144 15,-4-1-144-15,0-2 128 0,-5-17 0 0,4 20-128 16</inkml:trace>
  <inkml:trace contextRef="#ctx0" brushRef="#br0" timeOffset="-5193.41">-258 473 1839 0,'0'0'160'0,"0"0"-160"0,0 0 0 0,0 0 0 0,0 0 2544 0,0 0 464 16,0 0 112-16,0 0 16 0,0 0-1664 0,0 0-320 0,0 0-64 0,0 0 0 15,0 0-480-15,0 0-96 16,-13-5 0-16,13 5-16 0,-14-2-80 0,14 2-16 0,-14-1 0 0,0 1 0 16,0 0 16-16,1 1 0 0,-1-1 0 0,-2 2 0 15,-2-2 0-15,-1 0 0 0,-2 0 0 0,-2 2 0 16,-3 0 0-16,0-2 0 0,0 0 0 0,-2 1 0 16,-6-1 0-16,1 2 0 15,-2 0 0-15,0-2 0 0,0 2-160 0,0-1-48 0,0-1 0 0,0 0 0 16,0 0 32-16,2 2 0 15,2 0 0-15,3-2 0 0,3 0 0 0,3 0 0 0,2 0 0 16,5 0 0-16,1 0-16 0,1 0 0 16,13 0 0-16,-12 0 0 0,12 0-80 0,0 0-16 0,0 0 0 0,0 0 0 15,0 0 0-15,0 0-128 0,0 0 192 0,0 0-64 0,0 0-128 0,0 0 0 16,0 0 0-16,0 0 0 16,0 0 128-16,0 0-128 0,0 0 0 0,0 0 128 15,0 0-128-15,0 0 0 0,0 0 0 0,0 0 128 16,0 0-128-16,0 0 0 0,0 0 0 0,16-2 0 15</inkml:trace>
  <inkml:trace contextRef="#ctx0" brushRef="#br0" timeOffset="10466.51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<inkml:trace contextRef="#ctx0" brushRef="#br0" timeOffset="51787.72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<inkml:trace contextRef="#ctx0" brushRef="#br0" timeOffset="53046.55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<inkml:trace contextRef="#ctx0" brushRef="#br0" timeOffset="52326.5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<inkml:trace contextRef="#ctx0" brushRef="#br0" timeOffset="53745.51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<inkml:trace contextRef="#ctx0" brushRef="#br0" timeOffset="24636.26">-4021-30 1839 0,'0'0'160'0,"0"0"-160"16,14-4 0-16,-14 4 0 15,16 2 1680-15,-16-2 304 0,15 4 64 0,-15-4 16 0,14 7-208 0,-1 1-32 16,-5 1-16-16,-1 0 0 0,-7-9-848 16,0 0-160-16,7 16-32 0,-1-1-16 0,-6-15-224 0,3 16-32 0,-3-16-16 0,2 18 0 15,-2-18-80-15,0 15-16 16,0-15 0-16,-4 14 0 15,4-14 64-15,-7 12 16 0,0-1 0 0,7-11 0 0,0 0 64 0,0 0 16 16,-10 9 0-16,10-9 0 0,0 0-48 0,0 0-16 16,-9 3 0-16,9-3 0 0,0 0-144 0,0 0-16 0,0 0-16 0,-9 7 0 15,9-7-112-15,0 0 0 16,0 0-16-16,-7 9 0 0,7-9-176 16,0 0 160-16,0 0-160 0,0 0 160 0,0 0-160 0,0 0 160 0,0 0-160 0,0 0 160 15,-1 14-160-15,1-14 160 16,0 0-160-16,0 0 160 0,0 0-160 0,0 0 128 15,0 0-128-15,0 0 128 0,0 0-128 0,0 0 160 16,0 0-160-16,0 0 160 0,0 0-160 0,0 0 0 0,0 0 144 0,0 0-144 0,0 0 0 0,0 0-240 31,0 0 48-31,0 0 0 0,15 3-176 0,-15-3-16 16,0 0-16-16,16 4 0 16,-16-4-384-16,0 0-80 0,14 0-16 0,-14 0-6928 15,0 0-1376-15</inkml:trace>
  <inkml:trace contextRef="#ctx0" brushRef="#br0" timeOffset="51203.62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<inkml:trace contextRef="#ctx0" brushRef="#br0" timeOffset="54934.31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<inkml:trace contextRef="#ctx0" brushRef="#br0" timeOffset="50952.89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<inkml:trace contextRef="#ctx0" brushRef="#br0" timeOffset="114388.95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<inkml:trace contextRef="#ctx0" brushRef="#br0" timeOffset="115676.09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<inkml:trace contextRef="#ctx0" brushRef="#br0" timeOffset="116499.13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<inkml:trace contextRef="#ctx0" brushRef="#br0" timeOffset="116955.73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<inkml:trace contextRef="#ctx0" brushRef="#br0" timeOffset="117421.8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<inkml:trace contextRef="#ctx0" brushRef="#br0" timeOffset="45661.46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<inkml:trace contextRef="#ctx0" brushRef="#br0" timeOffset="24067.04">-4177-126 3679 0,'0'0'320'0,"0"0"-320"15,-10 5 0-15,10-5 0 0,-14 0 3008 0,14 0 512 0,-16 3 128 0,4 1 0 16,0-4-2432-16,12 0-512 0,0 0-80 0,-13 5-32 16,1 0-272-16,3 2-64 0,9-7-16 0,-12 11 0 15,3 6-96-15,1-1-16 0,-1 0 0 16,2 1 0-16,2 3-128 0,1-1 160 0,1 2-160 0,3 0 160 15,-4-4-160-15,2 1 192 0,1 3-192 0,-1 0 192 16,-2-2-16-16,4 0 0 0,0-1 0 0,2-1 0 16,2-3 0-16,-1 0 0 0,-3-14 0 0,0 0 0 15,7 16 80-15,-7-16 0 0,11 10 16 0,-11-10 0 16,0 0 16-16,14 7 0 0,-14-7 0 0,15 0 0 16,-1-1 80-16,0-3 16 0,-1-1 0 0,1 1 0 0,0-1-48 0,0 0 0 15,-2 0 0-15,2 1 0 16,0 1-112-16,0-1-32 0,0-1 0 0,-2 3 0 0,0-1-32 0,2-1-16 15,0 2 0-15,0 1 0 0,0-1-416 0</inkml:trace>
  <inkml:trace contextRef="#ctx0" brushRef="#br0" timeOffset="25204.36">-4021 28 1839 0,'5'-14'0'0,"0"7"160"0,-5 7-160 0,0 0 0 0,11-6 0 0,-1 1 0 16,-10 5 2416-16,14 0 448 0,-14 0 80 16,16 2 32-16,-16-2-1760 0,16 5-368 0,-2 2-64 0,-14-7-16 15,0 0-240-15,0 0-48 0,16 12-16 0,-16-12 0 16,8 18-64-16,-8-18-16 15,0 0 0-15,0 0 0 0,4 26-32 0,-4-5-16 0,0-21 0 0,-4 19 0 16,4-19 0-16,-7 16 0 0,-1-2 0 0,-1-4 0 16,9-10 48-16,-11 7 16 0,11-7 0 0,-10 9 0 15,-1-4 112-15,11-5 0 0,0 0 16 0,0 0 0 16,0 0-64-16,0 0-16 0,0 0 0 0,0 0 0 16,0 0-176-16,0 0-32 0,0 0-16 0,0 0 0 15,0 0-64-15,0 0-16 0,0 0 0 0,18 6 0 0,-1-5-144 0,1-1 192 16,-2-5-192-16,3 2 192 0,0 3-48 15,0 0 0-15,-1-4 0 0,1 2 0 0,2 1-144 0,-2-3-144 16</inkml:trace>
  <inkml:trace contextRef="#ctx0" brushRef="#br0" timeOffset="25574.77">-3790-196 4319 0,'0'0'192'0,"0"0"32"0,0 0-224 15,0 0 0-15,14 0 0 0,-14 0 0 0,15 0 800 0,-15 0 112 0,16 7 32 0,0-2 0 16,-2 0-192-16,0 0-48 0,-14-5 0 0,14 11 0 0,-2 5-48 0,-1-2-16 15,-3 0 0-15,-1 1 0 16,-1 3-32-16,-1 1-16 0,-2 0 0 0,1-1 0 0,-2-4-80 16,-1 2 0-16,1 3-16 0,2-5 0 15,-4-14 16-15,0 0 16 0,0 0 0 0,-2 17 0 16,2-1 16-16,0-16 0 0,0 0 0 0,0 0 0 16,-5 16 160-16,-1-6 16 0,6-10 16 0,-8 11 0 0,8-11-176 0,-11 7-48 15,2 1 0-15,9-8 0 16,-14 4-48-16,2-2-16 0,2 1 0 0,10-3 0 15,-11 4-176-15,11-4-32 0,-12 5-16 0,12-5 0 16,-12 10-96-16,1 1 0 0,2-1-128 0</inkml:trace>
  <inkml:trace contextRef="#ctx0" brushRef="#br0" timeOffset="131291.35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<inkml:trace contextRef="#ctx0" brushRef="#br0" timeOffset="131546.59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<inkml:trace contextRef="#ctx0" brushRef="#br0" timeOffset="132538.07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<inkml:trace contextRef="#ctx0" brushRef="#br0" timeOffset="133028.96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<inkml:trace contextRef="#ctx0" brushRef="#br0" timeOffset="23294.3">-4357 332 14399 0,'0'0'640'0,"0"0"128"0,0 0-624 0,0 0-144 0,-10-11 0 0,-1 4 0 0,11 7 1376 0,-12-3 240 15,-6-1 48-15,3 3 16 0,-3 1-672 0,1 3-144 16,-4 2-32-16,2 2 0 0,-1 0-256 0,-1 4-64 0,-5-1-16 15,2 6 0-15,-1 3-48 0,2 4 0 16,1 3 0-16,1 2 0 0,5 0-192 0,0 5-64 16,0 1 0-16,6 1 0 0,-2-4-64 0,3-1 0 15,2-2-128-15,5-2 192 0,1-2-192 0,2-3 176 0,5-7-176 0,1 2 160 16,0 3-32-16,3-3-128 16,0-4 192-16,4-1-64 0,0-2-128 0,2-2 192 15,3 0-192-15,1-7 192 0,1-4 48 0,-2-1 16 16,0 3 0-16,2-5 0 0,2-3-256 0,1-1 128 15,-1-1-128-15,2-2 0 0,-3-4 208 0,-1 1-48 16,-2-4-16-16,-1 0 0 0,-1 0 16 0,-1-3 0 0,-4-3 0 0,-5 1 0 16,-1-2 0-16,-1 2 0 0,0 0 0 15,-1 1 0-15,-6 2 32 0,0 1 16 16,-1 1 0-16,-1 0 0 0,-1 5 16 0,0 4 0 0,-1 3 0 0,1 2 0 16,0 0 48-16,5 7 16 0,0 0 0 0,0 0 0 15,0 0-80-15,0 0-16 0,-12 5 0 0,12-5 0 0,-11 13-64 0,4 2-128 16,2 1 176-16,1 0-176 15,1 1 192-15,5 8-192 0,3 6 192 0,0 2-192 16,0-5 256-16,-5-7-48 0,0-21-16 0,-1 18 0 0,1 3 16 0,5 0 0 16,0-2 0-16,4 2 0 0,-2-4 0 0,2 1 0 15,-2-2 0-15,0-1 0 0,0-1 0 0,0-1 0 0,-7-13 0 0,10 15 0 16,-1 3-32-16,3-2-16 16,4-4 0-16,-4-2 0 15,-12-10-160-15,11 11 0 0,-1-2 0 0,2-2 0 16,2-6-1856-1,2-1-464-15</inkml:trace>
  <inkml:trace contextRef="#ctx0" brushRef="#br0" timeOffset="-1306">-2281 211 9551 0,'0'0'416'0,"0"0"96"0,0 0-512 0,0 0 0 15,0 0 0-15,14-5 0 0,-2 0 1280 0,2 1 160 16,2 1 32-16,-2 3 0 0,0-4-800 0,3 2-160 16,2 2-16-16,2 0-16 0,0-1-144 0,2-1-16 15,1 2-16-15,1 2 0 16,-1-2-32-16,1 0 0 0,-2 1 0 0,-2-1 0 0,-2-1 16 0,-2-1 0 16,-1-2 0-16,-2 3 0 0,-2 4 16 0,-12-3 0 0,0 0 0 0,11 4 0 15,-11-4-16-15,0 0 0 16,0 0 0-16,0 0 0 0,0 0 0 0,0 0 0 15,0 0 0-15,0 0 0 0,-4 17-32 0,1-1 0 16,-6-4 0-16,0-3 0 16,-5 1 0-16,0 1 0 0,-1-2 0 0,1 1 0 0,0 2 0 0,-2 1 0 0,-3 1 0 0,1-2 0 15,-1-2-32-15,0 3-16 0,-1-3 0 16,1 2 0-16,2 1-16 0,1-1 0 0,0-2 0 0,2 1 0 16,4-1-64-16,1 1-128 0,0-1 176 0,4 1-176 15,5-11 192-15,-5 14-64 0,3-2 0 0,2-12-128 16,2 14 128-16,3 0-128 0,0 2 0 0,2-6 0 0,-7-10 128 15,16 12-128-15,0 1 0 0,1-5 0 0,1-4 176 0,1 1-176 16,0 0 160-16,2 1-160 0,0-1 176 0,0 2-176 16,0-2 192-16,0-1-192 15,2-1 160-15,0-3-160 0,-2-3 128 0,0 1-128 16,0 4 144-16,-2-2-144 0,-2-2 160 0,1 2-160 0,-1 0 160 0,-1 0-160 16,0-2 160-16,-2 4-160 15,-2 0 128-15,0-4-128 0,0-3 0 0,-12 5 144 0,13 7-16 0,-13-7 0 16,14-2 0-16,-14 2 0 0,0 0-128 0,12 5 128 15,-12-5-128-15,0 0-8896 16,0 0-1856-16</inkml:trace>
  <inkml:trace contextRef="#ctx0" brushRef="#br0" timeOffset="-1083.31">-2185 445 5519 0,'0'0'496'0,"16"0"-496"31,-16 0 0-31,17-7 0 0,2 6 2320 0,2-3 368 0,4-1 80 0,-1 3 16 0,-1-1-1296 0,0 1-256 16,-1 2-48-16,1-2-16 0,0 0-528 0,0 2-96 16,-2 0-32-1,0 0 0-15,-2-1-240 0,-2 1-48 16,-3 0-16-16,2-4-10016 0</inkml:trace>
  <inkml:trace contextRef="#ctx0" brushRef="#br0" timeOffset="-509.63">-1828-245 3679 0,'0'0'320'0,"0"0"-320"0,0 0 0 0,0 0 0 16,0 0 3232-16,0 0 576 0,0 0 112 0,-7 12 32 15,-2-1-2608-15,0 1-512 0,0 2-96 0,1 1-32 16,-1-1-224-16,2-1-48 0,0-3-16 0,2 4 0 15,-1 2-160-15,3-2-16 0,-1 2-16 0,3-1 0 16,-1 1-80-16,4 0-16 0,1-4 0 0,1-1 0 16,1 1 0-16,2 0-128 0,3-1 192 0,1-3-64 15,1-1-128-15,2 0 0 0,0-1 0 0,2-3-10432 16</inkml:trace>
  <inkml:trace contextRef="#ctx0" brushRef="#br0" timeOffset="133566.35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<inkml:trace contextRef="#ctx0" brushRef="#br0" timeOffset="135548.57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<inkml:trace contextRef="#ctx0" brushRef="#br0" timeOffset="150180.07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<inkml:trace contextRef="#ctx0" brushRef="#br0" timeOffset="151253.4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9.056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54B1505-10C8-451B-8C0D-78F5606BFA7E}" emma:medium="tactile" emma:mode="ink">
          <msink:context xmlns:msink="http://schemas.microsoft.com/ink/2010/main" type="inkDrawing"/>
        </emma:interpretation>
      </emma:emma>
    </inkml:annotationXML>
    <inkml:trace contextRef="#ctx0" brushRef="#br0">-1-3 4607 0,'0'0'400'0,"0"0"-400"15,0 0 0-15,0 0 0 0,14-1 2000 0,-14 1 320 16,14 0 64-16,-14 0 16 0,15 0-1248 0,-15 0-256 16,18 0-64-16,-1 5 0 0,-1-2 16 0,3 1 0 15,2-2 0-15,6 3 0 0,0 4-304 0,5-1-64 16,1 1-16-16,4 5 0 0,1 2-32 0,1 1-16 15,-1-1 0-15,1 2 0 0,-1 3-80 0,4 5-16 16,4 9 0-16,4-4 0 0,6-6-64 0,6-1-32 16,4 2 0-16,2-3 0 0,2-4-64 0,-3 1-16 15,-3-6 0-15,-3 0 0 0,-3-2-144 0,0-2 0 16,-6 1 0-16,1-1 128 0,-3 1-128 0,1-1 0 16,-4 2 0-16,1 1 128 0,-3-3-352 0,2 1-80 15,0 1-16-15,2 0 0 0,-3-1 640 0,-2-1 128 0,-4-1 32 0,-3 0 0 16,1 1-288-16,-1 1-64 0,-4 1-128 0,-2-2 192 15,-3 1-192-15,-1-1 176 0,-5 1-176 0,-1-1 160 16,-1 3 48-16,-3-5 16 0,-5-1 0 0,-12-7 0 16,0 0 160-16,0 0 16 0,14 9 16 0,-14-9 0 15,0 0 288-15,0 0 64 0,0 0 16 0,0 0 0 16,0 0-80-16,0 0 0 0,0 0-16 0,0 0 0 0,0 0-272 0,0 0-48 16,0 0-16-16,0 0 0 15,11-7-128-15,-11 7-32 0,0 0 0 0,9-9 0 0,-9 9-192 0,7-8 0 16,-7 8 0-16,5-9 0 0,-5 9 0 0,0 0-288 0,0-12 32 15,0 12-15536-15</inkml:trace>
    <inkml:trace contextRef="#ctx0" brushRef="#br0" timeOffset="11096.15">-63-1083 1839 0,'0'0'0'0,"0"0"160"0,0 0-160 0,0 0 0 0,-7-7 0 0,4 3 0 16,3 4 2928-16,0 0 544 16,0 0 112-16,0 0 32 0,0 0-2368 0,0 0-480 15,0 0-80-15,0 0-32 0,0 0 48 0,0 0 0 16,0 0 0-16,0 0 0 0,0 0 128 0,0 0 16 0,-7-10 16 0,7 10 0 15,0 0-96-15,0 0 0 16,0 0-16-16,0 0 0 0,0 0-208 0,0 0-32 0,0 0-16 0,0 0 0 16,-2-9-48-16,2 9-16 0,0 0 0 0,0 0 0 15,0 0 16-15,0 0 0 0,4-10 0 0,-4 10 0 16,0 0-64-16,0 0 0 0,8-9 0 0,-8 9 0 16,14 0-96-16,2 5-32 0,0 6 0 0,-4-6 0 15,-12-5-48-15,16-2-16 0,5 14 0 0,-4-1 0 0,-1-8-48 16,0 1-16-16,1 1 0 0,1 0 0 15,-2 1-128-15,5-1 192 0,-4-2-192 0,4 3 192 0,2 1-192 0,-2 0 160 16,-2 1-160-16,-2-1 160 16,-17-7-160-16,20 11 0 0,8 3 0 0,-7 0 0 15,-21-14 128-15,21 10-128 0,0 2 0 0,-2 2 128 16,-5-1-128-16,3 2 0 0,-1 3 144 0,2-2-144 0,-1 1 0 16,0 1 128-16,3 1-128 0,1 4 0 0,1 1 0 0,1-1 0 15,-2-2 0-15,2-2 128 0,-2-2-128 0,3 3 0 16,1-1 128-16,1 0-128 0,0 0 0 0,0-1 128 15,2 1-128-15,2 2 0 0,0 0 0 0,0 0 0 16,-1-2 0-16,1 1 128 0,0-3-128 0,-2 2 0 16,-2 2 128-16,2-2-128 0,0-1 0 0,-4-1 144 15,-3 1-144-15,0 1 0 0,-1-5 128 0,-1 2-128 16,0 0 0-16,-1 1 0 0,-1 2 0 0,2 1 0 0,1-3 0 0,1 1 0 16,0 1 128-16,0 0-128 15,-1-3 0-15,3 1 0 0,-2 2 0 0,0 1 0 0,-2-1 0 0,1 0 0 0,-3-1 0 16,1-1 0-16,-3-1 128 0,-1-2-128 0,0 0 0 0,0 0 0 15,0 0 0-15,0 0 0 0,0 0 144 0,0 2-144 16,-1-2 0-16,-3 0 144 0,0 1-144 0,1-1 0 16,-1 0 0-16,4-2 128 0,0-3-128 0,-1 0 0 15,-1 1 0-15,-2-1 0 0,1 0 0 0,-1 0 0 16,3-1 128-16,-1 3-128 0,2-1 0 0,2-1 0 16,-4-2 0-16,0 2 128 15,-1 3-128-15,1-1 0 0,0-1 0 0,2-1 0 16,0 0 0-16,0-1 0 0,0 1 0 0,0 0 0 15,-14-9 0-15,17 9 128 0,-17-9-128 0,18 10 0 0,-4 1 0 0,-2-3 0 16,-12-8 128-16,0 0-128 0,16 11 0 0,-4-2 0 16,0-2 144-16,-3 0-144 0,-9-7 0 0,0 0 144 15,0 0-144-15,11 7 0 0,-11-7 160 0,0 0-160 16,0 0 128-16,0 0-128 0,12 8 128 0,-12-8-128 16,0 0 0-16,0 0 128 0,0 0-128 0,14 11 0 15,-14-11 0-15,10 10 128 0,-10-10-128 0,0 0 0 16,0 0 0-16,13 11 0 0,-13-11 0 0,10 10 0 15,-10-10 0-15,0 0 0 0,0 0 128 0,14 9-128 0,-14-9 0 0,0 0 128 16,11 9-128-16,-11-9 0 16,10 10 144-16,-10-10-144 0,0 0 0 0,0 0 144 0,14 7-144 0,-14-7 0 0,0 0 160 0,0 0-160 31,0 0 128-31,0 0-128 0,12 11 192 0,-12-11-64 16,0 0 0-16,0 0 0 0,14 10-128 0,-14-10 0 15,0 0 0-15,13 11-176 0,-13-11 176 0,0 0 0 16,0 0 0-16,0 0 128 0,0 0 0 0,0 0 0 15,0 0 0-15,0 0 0 0,0 0-128 0,0 0 0 0,0 0 0 16,0 0 0-16,0 0 0 0,0 0 144 0,0 0-144 0,14 5 0 16,-14-5 144-16,0 0-144 0,0 0 0 0,0 0 144 15,0 0-144-15,0 0 0 0,0 0 0 0,14 5 0 0,-14-5 0 0,0 0 0 16,0 0 0-16,0 0 0 16,0 0 0-16,0 0 0 0,0 0 0 0,0 0 0 0,0 0 0 0,0 0 0 15,0 0 0-15,0 0 0 31,0 0-1360-31,0 0-368 0,0 0-64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7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A95A0E-B39F-46ED-9317-E90262EAC7CB}" emma:medium="tactile" emma:mode="ink">
          <msink:context xmlns:msink="http://schemas.microsoft.com/ink/2010/main" type="inkDrawing"/>
        </emma:interpretation>
      </emma:emma>
    </inkml:annotationXML>
    <inkml:trace contextRef="#ctx0" brushRef="#br0">663 2121 5519 0,'-2'-9'240'0,"2"9"64"0,0 0-304 0,0 0 0 0,-8-9 0 0,-1 4 0 0,9 5 4128 16,0 0 768-16,-14-5 160 0,0 3 16 15,2-1-3488-15,-1 1-704 0,-1 5-144 0,2 4-32 0,0-1-208 0,0 1-48 16,-4-2-16-16,0 4 0 15,2 6-176-15,-2-2-48 0,1-7 0 0,-1 8 0 0,2 7-32 0,0 0-16 16,0 0 0-16,2-1 0 0,0-3-16 0,3 2 0 16,2 8 0-16,2 2 0 15,1 3-16-15,6 3 0 0,1 1 0 0,6-2 0 16,3-1-128-16,4 0 192 0,2 0-192 0,2-5 192 16,3 0-64-16,5-5-128 0,-2-4 192 0,2-3-64 15,0-7-128-15,2-4 0 0,0-3 144 0,0-4-144 0,1-5 0 16,-1-3 128-16,-2-4-128 0,-2 0 0 0,-2-4 0 15,-3-3 0-15,-3-5 0 0,-4-2 128 0,-2 0 128 0,-3-4 16 16,-4-1 16-16,-1 0 0 16,-6-2 208-16,-2 5 32 0,-1 4 16 0,-2 2 0 0,-3-6 64 0,-1 4 16 15,-1 5 0-15,-2-2 0 0,0-5-96 0,0 3-16 16,0 1 0-16,2 1 0 0,3 8-224 0,2-3-48 0,0 1-16 0,2-3 0 16,-1-1-224-16,3 2 0 15,-1 2 0-15,4 17 0 0,-1-20-1040 16,-1 5-304-16,2 15-64 0,0 0-16 0</inkml:trace>
    <inkml:trace contextRef="#ctx0" brushRef="#br0" timeOffset="-2284.38">308 0 6447 0,'-2'2'272'0,"-1"1"80"0,3-3-352 0,0 0 0 0,-12 18 0 0,12-18 0 16,-14-2 2496-16,1 0 416 0,3 0 96 0,-2 1 0 16,12 1-1920-16,-16 1-384 0,0 3-64 0,0 1-32 15,1-3-176-15,6 1-48 0,-3 1 0 16,-1-2 0-16,-1-1-192 0,1 3-64 0,-1 6 0 0,0 1 0 16,0-2 64-16,-9 10 0 0,7-4 0 0,4 3 0 15,1 3-192-15,4 0 0 0,2 0 0 0,2 0 0 0,3 0 192 0,3-2-64 0,2 6 0 0,4-1 0 31,-2 2 0-31,7-3-128 0,4 2 192 0,1-5-64 16,0 0 112-16,4-3 16 0,1-1 0 0,2-4 0 16,8-1-256-16,-1-3 144 0,0-2-144 0,0-3 128 15,4-3 16-15,-2 0 0 0,-2-2 0 0,0-3 0 0,-1-4-144 0,-2-1 160 16,-4-1-160-16,0 4 160 0,-3-5-160 0,0-2 128 0,-4 2-128 16,-2 0 128-1,-1-2-128-15,-2 0 160 0,-3-2-160 0,-4 0 160 0,-4 1 48 0,-1-3 16 16,-4-3 0-16,-1 2 0 0,-3 1 64 0,-2 1 16 15,-1-1 0-15,-3 3 0 0,-1-3-16 0,-1-3 0 16,-1 7 0-16,-1-2 0 0,0 1 32 0,0-3 0 16,2-3 0-16,-1 7 0 0,-3 9-64 0,2 0-16 15,2-4 0-15,0 4 0 0,0 0-112 0,14 5 0 16,-14 0-128-16,14 0 192 0,-15-6-192 0,3 6 0 16,12 0 0-16,-9 9 0 0,9-9-240 0</inkml:trace>
    <inkml:trace contextRef="#ctx0" brushRef="#br0" timeOffset="-1083.8">609 920 2751 0,'0'0'256'0,"0"0"-256"0,0 0 0 0,0 0 0 15,0 0 2784-15,0 0 512 0,-7-9 96 0,7 9 32 16,0 0-1568-16,0 0-320 0,-14-9-64 0,3 4-16 15,11 5-528-15,-14-2-96 0,0 0-32 0,0 2 0 16,-3-1-368-16,1 1-80 0,0 3-16 0,1 1 0 0,-3-1 32 0,1 2 0 16,-1 1 0-16,-1 2 0 15,0 3 16-15,0 3 0 0,-1 3 0 0,3 2 0 16,1 2-192-16,0 6-48 0,2 1 0 0,4 7 0 16,-2-2-16-16,5 5-128 0,1 6 192 0,3-4-64 0,-1-7-128 0,6-3 192 0,3-4-192 0,4 1 192 15,2-6-64-15,4-2-128 16,1-5 192-16,5 3-64 0,4 3 32 0,3-5 0 0,1-2 0 0,3-3 0 15,1-5-32-15,0-1 0 0,-1-1 0 0,1-6 0 16,0-4 0-16,0-2-128 0,-3 6 192 0,0-4-64 16,-2-4-128-16,-2-1 192 0,0-2-192 0,-1 2 192 15,-4 3 0-15,-4-2 16 16,-3-4 0-16,-3-1 0 0,-3-5 144 0,-2-4 32 16,-5-1 0-16,-2-5 0 0,-6-9 112 0,-4-2 16 15,-1 3 16-15,-2 4 0 0,-2-3-64 0,0 4-16 0,-3 5 0 0,3 2 0 16,1 7-128-16,-1 4-16 0,2 4-16 0,0 1 0 15,0 2-288-15,0 4 128 0,0 3-128 0,-2 4 0 16,-1 2 0-16,1 3 0 0,-1 5 0 16,-1 4-16640-16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BED61477-0DAC-4810-ACB8-15841A0517D9}" emma:medium="tactile" emma:mode="ink">
          <msink:context xmlns:msink="http://schemas.microsoft.com/ink/2010/main" type="writingRegion" rotatedBoundingBox="2906,13153 4055,13153 4055,17833 2906,17833"/>
        </emma:interpretation>
      </emma:emma>
    </inkml:annotationXML>
    <inkml:traceGroup>
      <inkml:annotationXML>
        <emma:emma xmlns:emma="http://www.w3.org/2003/04/emma" version="1.0">
          <emma:interpretation id="{5422603A-B3D1-48D8-BC74-C58BFEA54890}" emma:medium="tactile" emma:mode="ink">
            <msink:context xmlns:msink="http://schemas.microsoft.com/ink/2010/main" type="paragraph" rotatedBoundingBox="2906,13153 4055,13153 4055,17833 2906,17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91301-BA22-4D5E-8582-1CEBED38B7EC}" emma:medium="tactile" emma:mode="ink">
              <msink:context xmlns:msink="http://schemas.microsoft.com/ink/2010/main" type="line" rotatedBoundingBox="2906,13153 4055,13153 4055,17833 2906,17833"/>
            </emma:interpretation>
          </emma:emma>
        </inkml:annotationXML>
        <inkml:traceGroup>
          <inkml:annotationXML>
            <emma:emma xmlns:emma="http://www.w3.org/2003/04/emma" version="1.0">
              <emma:interpretation id="{1F5028DB-D393-4210-BBEA-B06771512FBD}" emma:medium="tactile" emma:mode="ink">
                <msink:context xmlns:msink="http://schemas.microsoft.com/ink/2010/main" type="inkWord" rotatedBoundingBox="2906,13153 4055,13153 4055,17833 2906,178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  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  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  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  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19:59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7FFA4848-E47F-423D-8248-020787E6BB8C}" emma:medium="tactile" emma:mode="ink">
          <msink:context xmlns:msink="http://schemas.microsoft.com/ink/2010/main" type="inkDrawing"/>
        </emma:interpretation>
      </emma:emma>
    </inkml:annotationXML>
    <inkml:trace contextRef="#ctx0" brushRef="#br0">2800-1172 2751 0,'0'0'128'0,"0"0"16"0,0 0-144 0,0 0 0 15,0 0 0-15,0 0 0 0,-9-8 3216 0,0 2 624 16,9 6 112-16,0 0 16 0,-14-1-2624 0,2 1-544 16,-2 3-96-16,0 1-32 0,-3 1-240 0,-3 4-48 0,-2 3-16 0,-3 2 0 15,1 2-80-15,-1 1-16 16,-1 6 0-16,0-1 0 0,-2 1-16 0,1 5 0 0,3 5 0 0,1 1 0 16,2 1 16-16,2-2 0 0,0 2 0 0,3-5 0 15,4-3-96-15,3-4-32 0,2-5 0 0,7-18 0 16,2 28-16-16,5 0-128 0,3 0 192 0,8-6-64 0,-1-2 32 0,10-3 0 15,2 1 0-15,8-1 0 16,0-5 32-16,5 1 16 0,3-5 0 0,1-1 0 16,-1-3-32-16,1-1-16 0,1 1 0 0,0-6 0 0,2-3-32 0,-2-2-128 15,0 0 192-15,-1-2-64 16,-4-1 32-16,-4-1 0 0,-3 1 0 0,-3-4 0 16,-6-4 176-16,-2-1 48 0,-4 5 0 0,-5-4 0 15,-4-1 112-15,-6-7 16 0,-5-6 16 0,-2-3 0 16,-3-5 32-16,-5-2 0 0,-6 0 0 0,-2 2 0 0,-3 3-48 0,-1 1-16 0,-5 4 0 0,-1 2 0 31,-3 6-160-31,-2 1-16 0,-2 8-16 0,-2-1 0 16,-1 2-176-16,-1 5-128 0,-1 6 192 0,5-1-192 0,2-1 0 0,1 5 0 0,1 7 0 0,-1 3 0 15,1 8 0-15,3 3 0 0,0 5-240 16,2-2-10384 0,1-1-2064-16</inkml:trace>
    <inkml:trace contextRef="#ctx0" brushRef="#br0" timeOffset="899.72">3121 66 14735 0,'-12'-15'640'0,"3"8"160"0,9 7-640 0,-19-4-160 0,-2-1 0 0,0 1 0 16,-1 3 1600-16,-1 1 304 0,-2 3 48 0,-1-3 16 15,0-3-1072-15,0 4-192 0,-1 6-64 0,3 4 0 16,1-2-208-16,4-1-48 0,0-1-16 0,1 4 0 15,1 3-176-15,1 1-16 0,2-1-16 0,0 0 0 16,0 6-160-16,2 6 0 0,3 4 0 0,4 6 128 16,1 8-128-16,4 2 0 0,0 1 0 0,6 0 0 15,4 2 128-15,2-4-128 0,1-3 0 0,1-3 128 16,1-11-128-16,3-7 160 0,3-5-160 0,0-3 160 0,1 5-32 0,5-4-128 0,-1-5 192 0,4-2-64 16,-1-6 0-16,3 1 0 0,1 0 0 0,2-2 0 15,-3-7 64-15,2-2 0 16,0 2 0-16,-5 0 0 0,-2 0 64 0,-3-3 0 15,-1-11 16-15,-4-4 0 0,-1-4 160 0,-3-10 16 16,-2-8 16-16,-5-2 0 0,-2 0 112 0,-3 2 0 16,-3-2 16-16,-3 7 0 0,-3 0-64 0,-2 10-16 15,-5 6 0-15,-1 3 0 0,-3 1-144 0,-4 4-48 16,-4-1 0-16,1 5 0 0,-1 7-192 0,-1 2-128 16,-4-4 128-16,-1 6-128 0,0 3 0 0,-1 5 0 0,1 3 0 0,1 1 0 15,0 0-288-15,2 1-80 0,0 6-16 0</inkml:trace>
    <inkml:trace contextRef="#ctx0" brushRef="#br0" timeOffset="3652.23">3046 1442 911 0,'-19'-8'0'0,"5"4"0"0,-3 9 0 0,-3-3 0 0,-2-4 3840 0,-1 1 672 0,-2 2 144 0,1 3 16 0,1 1-2688 0,0-1-560 15,-1-1-96-15,3 6-32 0,0 7-720 0,2-1-128 16,1 3-48-16,3-1 0 0,-5 1-208 0,6 1-32 16,2 5-16-16,3 3 0 0,4 1-144 0,3 7 160 15,4 7-160-15,5 0 160 0,4-4-32 0,4 2 0 16,3 0 0-16,1 1 0 0,4-1 32 0,3-7 0 16,2-5 0-16,3-9 0 0,3-3-16 0,2-2 0 15,5 2 0-15,-3-6 0 0,-1-6-16 0,1-4-128 16,-1 2 192-16,-2-2-64 0,-5-7 112 0,-2-7 16 15,-4-7 0-15,-5-6 0 0,-3-2 0 0,-4-6 0 16,-3-9 0-16,-4 0 0 0,-1-5 368 0,-6 0 80 16,-1 0 0-16,-4 6 16 0,-4 2 32 0,-3 8 0 0,-3 3 0 15,-1 4 0-15,-3-7-240 0,2 7-32 0,0 1-16 0,1 10 0 16,1 4-176-16,-1 4-32 0,-1-2-16 0,2 8 0 16,-3 6-240-16,1 5-192 0,-4 6 48 0,1 2 0 31,-1-1-240-31,0 1-32 0</inkml:trace>
    <inkml:trace contextRef="#ctx0" brushRef="#br0" timeOffset="4637.39">3191 2778 15663 0,'-14'-7'688'0,"4"4"144"0,-2-3-656 0,-2 1-176 15,-2 3 0-15,0-1 0 0,-1-1 1664 0,-1 1 288 16,-1 1 64-16,2 2 16 0,-3 2-1104 0,3 0-224 0,-2 1-32 0,1 1-16 16,2 1-192-16,1 5-32 0,-1 1-16 0,0 1 0 15,0 0-176-15,2 4-48 0,0 3 0 16,4 2 0-16,-1-3 0 0,3 3 0 0,-3 5 0 0,2 0 0 15,2-1-48-15,2 3-16 0,3 0 0 0,1 5 0 16,-1 5 32-16,4 3 0 0,1-1 0 0,4 2 0 16,0 0 0-16,5-2 0 0,2-2 0 0,2-4 0 15,3-8 32-15,4-2 0 0,2-3 0 0,1-5 0 0,0-7-64 0,4-2 0 16,0-2 0-16,1-1 0 16,2-3 64-16,-3-2 16 0,-2-5 0 0,-2-2 0 15,0-6 16-15,1-7 0 0,-1-4 0 0,-3-5 0 16,-2-5 32-16,-2-1 16 0,0 1 0 0,0 0 0 0,-1-2 48 0,-3 2 0 15,-2-2 0-15,-5 6 0 16,-2-1 32-16,-3 8 16 0,-1 0 0 0,-2 4 0 0,-4 3 16 0,-1 1 16 16,-4-1 0-16,-3 1 0 0,-2 0 0 0,-1 0 0 15,-3 4 0-15,-5-2 0 0,-1-3-96 0,-4-1-32 16,-2 2 0-16,-1 1 0 0,-1 1-144 0,2 0-128 16,-3 0 144-16,3 3-144 0,3 4 0 0,2 4 0 0,2 3-176 0,4 3-11664 15,3 2-2320-15</inkml:trace>
    <inkml:trace contextRef="#ctx0" brushRef="#br1" timeOffset="-54067.19">2275 1295 911 0,'30'16'0'0,"1"-4"0"0,-1-1 0 0,2-2 0 0,1-1 416 0,-3 1 0 0,-3 0 0 0,0 0 0 32,-6-4 64-32,-2-2 16 0,-2 1 0 0,-3-1 0 15,-14-3 384-15,16 4 80 0,-16-4 0 0,0 0 16 16,12 5 80-16,-12-5 16 0,0 0 0 0,0 0 0 0,14 7-432 0,-14-7-96 16,11 7-16-16,-11-7 0 15,0 0-240-15,10 12-48 0,-1 2-16 0,-2 0 0 0,-7-14-224 0,9 16 0 0,-2-2 0 0,0-2 0 31,-7-12-656-31,0 0-80 0,0 0-16 0,12 14-1792 16,2-1-352-16,4-5-80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6.58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9F706555-4AB1-4E78-AAFC-485F428E3B49}" emma:medium="tactile" emma:mode="ink">
          <msink:context xmlns:msink="http://schemas.microsoft.com/ink/2010/main" type="inkDrawing"/>
        </emma:interpretation>
      </emma:emma>
    </inkml:annotationXML>
    <inkml:trace contextRef="#ctx0" brushRef="#br0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7624.5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  <inkml:trace contextRef="#ctx0" brushRef="#br0" timeOffset="1603.59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6929.9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7317.6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15.44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4B80AD0-F890-4684-B59F-23DEDDEAEF22}" emma:medium="tactile" emma:mode="ink">
          <msink:context xmlns:msink="http://schemas.microsoft.com/ink/2010/main" type="inkDrawing"/>
        </emma:interpretation>
      </emma:emma>
    </inkml:annotationXML>
    <inkml:trace contextRef="#ctx0" brushRef="#br0">1097-558 911 0,'0'0'0'0,"0"0"0"0,0 0 0 0,0 0 0 15,0 0 2928-15,0 0 496 0,8-12 96 0,-8 12 32 16,0 0-2224-16,0 0-448 0,0 0-96 0,0 0-16 0,16 0-384 0,-16 0-96 16,14 7-16-16,-2 2 0 15,-12-9-80-15,14 14-32 0,-3 0 0 0,-1 1 0 0,3 3 16 0,1-3 0 16,-2 5 0-16,-2-1 0 0,1 0 32 0,-2 0 16 0,-1 1 0 15,1-3 0 1,0-1-32-16,0-2-16 0,-2 0 0 0,1-4 0 0,-8-10 0 0,14 7 0 0,-14-7 0 0,14 6 0 31,-14-6 48-31,14-2 16 0,-2-2 0 0,-12 4 0 16,11-8 0-16,-1-3 0 0,-1-3 0 0,-2 0 0 16,-2-2 16-16,-1 1 0 0,-2-1 0 0,1-2 0 0,1-1-48 0,-4 0 0 0,-2 0 0 0,2-1 0 31,-2 1-32-31,2 2-16 0,0 1 0 0,0 4 0 0,0 12 32 0,-2-14 16 0,1 0 0 15,1 5 0-15,0 9-208 16,0 0 176-16,0 0-176 0,0 0 160 0,0 0-160 0,0 0 0 16,0 0 0-16,0 0 128 0,0 0-128 0,0 0 0 15,10 12 0-15,-1 2 0 0,0 0 0 0,-2 0 0 0,-7-14-144 0,10 21 144 16,1-3 0-16,1-3 0 0,-2-1 0 0,3-1 0 16,1-3 0-16,0 1 0 15,0-4 0-15,0 0 0 0,0-2 0 0,-14-5 0 0,17 5 0 0,-1 0 0 16,-2-1 0-16,-14-4 0 0,0 0 176 0,17 0-176 0,-3-4 240 0,-14 4-64 15,14-5-16-15,-14 5 0 0,11-9-16 0,-1-1 0 16,-1-2 0 0,0-1 0-16,-4 1 144 0,-2-2 32 0,-3 14 0 0,7-12 0 15,-1-2 64-15,-3 0 0 0,-1 0 16 0,1 0 0 16,-3 14 16-16,4-14 0 0,-2 2 0 0,-1 0 0 16,-1 12 0-16,0-14 0 0,0 14 0 0,2-16 0 15,-2-2-128-15,0 6-32 0,0 12 0 0,0 0 0 16,-2-17-112-16,1 3-16 0,1 14-128 0,-2-13 192 15,2 13-192-15,0 0 128 0,-4-12-128 0,4 12 0 16,0 0 0-16,0 0 0 0,0 0-208 0,0 0-9856 16,0 0-1968-16</inkml:trace>
    <inkml:trace contextRef="#ctx0" brushRef="#br0" timeOffset="398.41">1618-1180 4607 0,'0'0'192'0,"0"0"64"0,0 0-256 0,0 0 0 0,0 0 0 0,0 0 0 0,0 0 2528 0,-13 5 464 16,1 2 80-16,0 3 32 16,2-1-1904-16,-1 5-384 0,2 4-80 0,1 1-16 0,-1 3-192 0,2 1-32 15,2 0-16-15,-1 0 0 0,3-4 48 0,-1 2 16 16,3 3 0-16,1 1 0 0,0-2-128 0,0-2-32 15,1-2 0-15,3 0 0 0,-1-1-192 0,3-3-64 16,1-3 0-16,-7-12 0 16,10 14 48-16,-1-3 0 0,0-2 0 0,-1-1 0 15,-8-8-176-15,14 6 0 0,-1-5 0 0,-13-1-7296 16,0 0-1408-16</inkml:trace>
    <inkml:trace contextRef="#ctx0" brushRef="#br0" timeOffset="646.59">1733-1145 12783 0,'0'0'560'0,"0"0"128"0,0 0-560 0,0 0-128 0,0 0 0 0,0 0 0 16,14 7 1168-16,-14-7 208 16,11 10 32-16,-1 1 16 0,1 3-768 0,-3 0-144 0,1 1-48 0,0 3 0 0,0-3-112 0,-2 3-32 31,0 1 0-31,0-3 0 0,0-2 0 0,1 5-16 15,1 6 0-15,-2-4 0 0,0-4-80 0,0-1-16 16,-2 1 0-16,2-1 0 0,-2-2-16 0,2 0-16 0,-3 0 0 0,-4-14 0 0,3 12-176 0,-3-12 0 16,2 11 0-1,-2-11-6848-15,0 0-1392 0</inkml:trace>
    <inkml:trace contextRef="#ctx0" brushRef="#br0" timeOffset="934.48">1955-1289 2751 0,'0'0'256'0,"0"0"-256"0,0 0 0 0,0 0 0 16,0 0 3040-16,0 0 560 0,0 0 112 0,0 0 32 15,0 0-2080 1,0 0-432-16,0 0-80 0,0 0 0 0,11 11-592 16,-3 1-112-16,-8-12-32 0,9 19 0 15,-2 0-96-15,0 2-32 0,-2 0 0 0,1 2 0 0,-1 2-32 0,0-1-16 16,0 4 0-16,-1-2 0 0,-2 0-48 0,-1-1 0 16,-1-1 0-16,-1 3 0 0,-3 1 0 0,1-2-16 15</inkml:trace>
    <inkml:trace contextRef="#ctx0" brushRef="#br0" timeOffset="-3847.57">193-1331 10127 0,'-13'-9'896'0,"1"4"-704"0,12 5-192 0,-12-2 0 16,12 2 2368-16,0 0 432 0,-12 6 80 0,12-6 32 16,-7 17-1600-16,1 4-320 0,1 2-64 0,2 3-16 15,-1 2-384-15,3 5-80 0,-3 4 0 0,-1 3-16 16,0 2 176-16,-2 2 32 0,1 1 16 0,-1 1 0 15,0-8-16-15,-1-1 0 0,-1-2 0 0,-2 0 0 16,-1-2 640-16,0-1 112 0,-2-4 16 0,0 0 16 31,-2 0-1744-31,0 0-336 0,-1-2-80 0,1 0-16 0,0-5 752 0,1-2 208 0,-1-3 16 0,4 0-10000 16,1-2-2000-16</inkml:trace>
    <inkml:trace contextRef="#ctx0" brushRef="#br0" timeOffset="-4080.37">-283-1229 12671 0,'11'5'560'0,"-11"-5"112"0,0 0-544 0,0 0-128 0,0 0 0 0,0 0 0 16,0 0 1344-16,0 0 224 0,-2-18 48 0,0 4 16 0,2 14-224 0,0 0-32 16,12-5-16-16,2 5 0 15,2 4-704-15,-5-1-144 0,-1 1-16 0,6 3-16 0,1 0-48 0,2 5-16 16,2 5 0-16,4-1 0 0,1 2-80 0,23 15-16 0,-7-2 0 0,-2-3 0 15,1-2-64-15,-3-1-32 0,-1-2 0 0,-1-1 0 16,1 1-80-16,0-2-16 0,0-2 0 0,-2 1 0 16,-2-5 0-16,-3-1-128 0,1 2 192 0,-3-4-64 15,-2-3-128-15,-1 0 0 0,-4-6 144 0,-4 1-144 32,-1-1-400-32,-2-6-160 0,-2-6-16 0</inkml:trace>
    <inkml:trace contextRef="#ctx0" brushRef="#br0" timeOffset="20452.93">4018 1701 1839 0,'0'0'0'0,"0"0"160"0,0 0-160 0,0 0 0 15,0 0 0-15,0 0 0 0,0 0 2672 0,0 0 496 16,-8 4 96-16,-8 4 32 0,4 3-2224 0,-1-2-448 0,0-1-96 15,-3 3-16-15,0 1-128 0,7-5-16 16,-3 0-16-16,-2 4 0 0,-2-3 16 0,-1 1 0 0,-2-2 0 16,-1 0 0-16,-1-2 16 0,-19 6 16 0,5-4 0 0,7 0 0 15,4-2 64-15,-1 2 16 0,-3-2 0 0,2 0 0 16,2 2-96-16,1 0 0 0,2 0-16 0,2 2 0 16,-1 0 16-16,3 1 0 0,-1 3 0 0,1-1 0 15,-1-3-112-15,1 1-16 0,-1 1 0 0,6 6 0 16,2 4-16-16,-4-9-16 0,-5-12 0 0,1 6 0 0,2 4-32 0,1-1-16 0,-1-4 0 0,2 2 0 31,0 0-16-31,-2 0 0 0,-1 2 0 0,-1-4 0 0,1-3 32 0,-1 1 0 0,1 3 0 0,1-3 0 31,-2-5-64-31,4 6 0 0,1-1 0 0,-1 1 0 16,1-1 0-16,1-1-128 0,0-2 192 0,1 0-64 0,-1 4-128 0,12-4 160 0,-12 7-160 0,12-7 160 16,-12 5-160-16,12-5 160 0,0 0-160 0,0 0 160 15,0 0-160-15,0 0-272 0</inkml:trace>
    <inkml:trace contextRef="#ctx0" brushRef="#br0" timeOffset="22205.59">3415 829 911 0,'0'0'0'0,"0"0"0"15,-5-7 0-15,0 1 0 0,5 6 2816 0,-9-5 496 0,0-4 80 0,0 4 32 16,9 5-1632-16,-10-7-320 0,0 0-64 0,1 0 0 15,0-5-480-15,9 12-96 0,4 5 0 0,-4-5-16 16,-18-21-144-16,2 2-32 0,4 1 0 0,2 6 0 16,-1 2-64-16,2 1-32 0,1-3 0 0,-1 3 0 15,9 9-160-15,0 0-48 0,-12-5 0 0,1 0 0 16,1-2-144-16,1 3-16 0,9 4-16 0,0 0 0 16,-14-7-160-16,14 7 160 0,0 0-160 0,0 0 160 15,-12-2-160-15,12 2 0 0,0 0 0 0,0 0 128 16,0 0-128-16,5 18 0 0,14 10-160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14.282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64D304EA-6B68-41A3-A845-1991B7A9C949}" emma:medium="tactile" emma:mode="ink">
          <msink:context xmlns:msink="http://schemas.microsoft.com/ink/2010/main" type="inkDrawing"/>
        </emma:interpretation>
      </emma:emma>
    </inkml:annotationXML>
    <inkml:trace contextRef="#ctx0" brushRef="#br0">1235 512 2527 0,'73'4'0'0,"-19"1"0"0,9-2 144 0,7 6-144 0,4 3 0 0,4 1 0 0,5-3 0 0,2-1 0 15,1-2 448-15,1 0 0 0,-4 2-16 0,-3-2 0 16,-1-2 128-16,-4 2 16 0,-3 5 16 0,-2-5 0 0,-6-2 256 0,-1-3 48 16,-3-4 16-16,-6 1 0 0,-7 2 48 0,-5-1 16 15,-5-1 0-15,-4 1 0 0,-2 1-112 0,-3 1-32 16,-3-2 0-16,-2 0 0 16,-4 0-160-16,-2 2-32 0,-1 1-16 0,0 3 0 15,-2-8-48-15,-14 2 0 0,16-2 0 0,-16 2 0 16,14 2-96-16,-14-2-32 0,13 0 0 0,-13 0 0 0,14 3-128 0,-1 1-16 15,-13-4-16-15,14 3 0 0,-14-3-32 0,15 4 0 16,1 3 0-16,-2-5 0 0,0-4-80 0,0 2-32 16,0 2 0-16,0-1 0 0,-2-1 0 0,-12 0 0 15,16-1 0-15,-4-1 0 0,-12 2-16 0,13 3-128 16,-13-3 192-16,0 0-64 0,12-1 0 0,-12 1-128 16,10 6 192-16,-10-6-64 0,0 0 64 0,0 0 16 15,0 0 0-15,0 0 0 0,0 0-208 0,-15 0 128 0,-5-3-128 0,-2 3-7824 31,-8-2-1632-31</inkml:trace>
    <inkml:trace contextRef="#ctx0" brushRef="#br0" timeOffset="-3179.37">1090 809 10879 0,'26'-17'480'0,"-5"3"96"0,5-7-448 15,4-4-128-15,0 6 0 0,1-7 0 0,-1-5 2048 0,-1-4 384 16,1-4 64-16,2-1 32 0,-1 0-1264 0,1-4-256 0,-1-5-48 0,1 5-16 15,-3 2-320-15,-1 0-64 0,0 0-16 16,-3 2 0-16,-3 3-48 0,-1 6-16 0,0 1 0 0,2 4 0 16,0-7-224-16,1 7-32 0,1 3-16 0,-1 0 0 15,-1 0-48-15,2-1-16 0,-1-4 0 0,2 2 0 0,0 3-144 0,1-2 160 32,-1-1-160-32,-2 2 160 0,-1 3-160 0,0 0 0 0,0 2 144 0,-2-1-144 0,-2-1 128 0,0-1-128 15,4 1 160-15,-2 5-160 16,0-2 160-16,-2 4-160 0,0-1 160 0,0-5-160 0,1 1 160 0,-1-2-160 15,0-1 160-15,0 1-160 16,-1 1 144-16,-1 5-144 0,-1 1 128 0,0 1-128 16,3-2 128-16,-1 2-128 0,-1 5 0 0,1-5 128 15,-1-1-128-15,0 0 160 0,1 2-160 0,-2 3 160 0,-2 2-160 0,0-1 0 0,0-5 0 0,-2 3 0 16,-2-1 0-16,4 1 0 0,2-1 0 0,-4-1 0 31,-1 0 144-31,-1 2-144 0,1 1 160 0,-1-3-160 0,-1-9 160 0,-2 3-160 16,0 2 160-16,0 1-160 15,-2-3 160-15,1 2-160 0,-3 2 160 0,1 0-160 0,1 0 160 0,-3 2-160 16,-2 12 160-16,-2-12-160 0,0-2 0 0,2 14 128 0,0 0-128 0,0 0 0 16,-5-16 0-16,0 4 0 0,5 12 128 0,-9-7-128 15,9 7 0-15,-12-4 0 16,12 4 0-16,-14 4 0 0,-2 3-304 0</inkml:trace>
    <inkml:trace contextRef="#ctx0" brushRef="#br0" timeOffset="11913.81">570 416 2751 0,'0'0'128'0,"0"0"16"0,0 0-144 0,0 0 0 0,0 0 0 0,0 0 0 15,-5-7 2544-15,5 7 464 0,0 0 112 0,0 0 16 0,-7-9-1920 0,7 9-384 16,-7-9-80-16,0 4-16 0,7 5-160 15,0 0-16-15,-9-3-16 0,9 3 0 0,0 0-96 0,0 0 0 16,0 0-16-16,0 0 0 0,0 0-192 0,0 0-48 0,0 0 0 0,0 0 0 16,0 0-192-1,0 0 0-15,0 0 0 0,0 0 0 0,0 0 192 0,14 10 0 0,0-3 0 0,0 0 0 16,0-2-192-16,2 1 0 0,0-3 0 0,1 1 0 0,3-3 0 16,4 3 0-16,2-2 0 0,2 3 144 0,2-2-144 0,3 1 192 31,2-2-192-31,2-1 192 0,1 5-192 0,4-1 0 15,4-3 0-15,1 3 0 0,0 0 0 0,2 0 0 0,0-1 0 0,-2 1 0 0,-1 0 0 0,-1 1 0 32,-1 1 0-32,0-4 0 0,1 1 0 0,2-1 0 0,1 1 0 0,-1 1 0 0,-2-2 0 0,2-1 0 15,1 0 0-15,-3 0 0 16,-1-1 128-16,-4-1 0 0,-2 0 0 0,-1 0 0 16,-7 0-128-16,-2 0-144 0,-4 2 144 0,3-2-208 15,-1-3 208-15,-2 3 0 0,1 1 0 0,1 1 0 0,0-2 0 0,0 0 0 16,2-3 192-16,0 4-192 15,2 3 0-15,-2-1 0 0,-2-1 0 0,2 2 0 0,4 1 0 0,1 0 0 0,0-1 0 16,-1 1 0 0,-3-5 0-16,-1 2 0 0,-1-1 128 0,1 1-128 0,0-2 0 0,-4-2 0 0,-1 1 0 0,-2 1 0 31,-2 1 0-31,0 1 128 0,-1-4-128 0,-3 2 160 0,1 0-160 0,-2 0 128 0,0 0-128 0,-14 0 128 31,16-1 16-31,-16 1 0 0,16-2 0 0,-2 0 0 16,-14 2 96-16,14-2 16 0,-14 2 0 0,14 0 0 15,-14 0 0-15,14 0 0 0,-14 0 0 0,15-1 0 0,-1 1-64 0,-14 0-16 16,16 0 0-16,-2 1 0 0,-2 1-48 0,2 0-128 16,0 1 192-16,-1-3-64 0,-13 0 0 0,15 0 0 15,-2 0 0-15,-13 0 0 0,0 0 32 0,14 0 0 16,-14 0 0-16,0 0 0 0,0 0 48 0,0 0 16 16,0 0 0-16,12-3 0 0,-12 3 112 0,0 0 32 15,0 0 0-15,0 0 0 0,0 0 64 0,0 0 16 0,0 0 0 0,0 0 0 16,0 0-128-16,0 0-32 0,0-9 0 0,0 9 0 15,0 0-160-15,0 0-128 0,0 0 144 0,0 0-144 0,0 0 0 0,0 0 0 32,0 0 0-32,-14 5-9632 0,14-5-1872 0</inkml:trace>
    <inkml:trace contextRef="#ctx0" brushRef="#br0" timeOffset="17529.16">939 1509 4607 0,'0'0'192'0,"0"0"64"0,0 0-256 0,0 0 0 0,0 0 0 0,0 0 0 16,-7-4 2096-16,7 4 368 0,0 0 80 0,0 0 16 15,0 0-1696-15,0 0-336 0,-5-8-64 0,5 8-16 16,0 0 0-16,0 0-16 0,0 0 0 0,0 0 0 15,0 0 64-15,0 0 16 0,0 0 0 0,7-11 0 16,-2 1-112-16,-5 10-16 0,0 0 0 0,11-9 0 16,-1 2-16-16,-1 0-16 0,3 0 0 0,4 0 0 15,0 5 48-15,1 0 16 0,-1 1 0 0,1-3 0 0,3 1-48 16,-3 1-16-16,1 0 0 0,1 0 0 0,0-3-32 0,0 0-16 16,-1 0 0-16,1-1 0 0,0-1 0 0,-1 0 0 15,-1-1 0-15,1-1 0 16,-1 2-32-16,2 0 0 0,1-4 0 0,-1 3 0 15,0-1-16-15,0 0 0 0,1 0 0 0,-1 1 0 0,0-3-32 0,2 2-16 16,0 1 0-16,2-1 0 0,-2-3-16 0,2 3 0 16,-2-1 0-16,3 3 0 0,0 0-16 0,1 0-16 0,-4-7 0 0,2 3 0 15,5 1 32-15,1-1 16 0,-1-1 0 0,2 0 0 0,-4-2-16 0,2 0 0 32,2-2 0-32,-2-2 0 0,-2 1 0 0,0 3 0 15,1 2 0-15,-1 1 0 0,0-3-32 0,4 0-16 16,-2-7 0-16,3 7 0 0,1 4-144 0,1-1 192 0,0-3-192 0,-1 0 192 0,-3 0-192 0,1 2 192 31,2 0-192-31,-3-2 192 0,1 0-64 0,-4 2 0 0,-1-1 0 0,-4 1 0 16,0 0 48-16,-6-2 0 0,-1-2 0 0,0 4 0 15,0 1 16-15,0 3 16 0,2-5 0 0,-2 3 0 16,0-1-16-16,0 3 0 0,-2 1 0 0,1 0 0 16,-3-5-64-16,1 1-128 0,1 2 176 0,0 2-176 0,-1-5 192 0,1 0-192 15,0-2 192-15,0 5-192 0,-1 2 160 0,-1 0-160 16,1-3 128-16,-1-1-128 15,-1 4 144-15,3 2-144 0,0-4 160 0,1 0-160 16,1-1 160-16,-2 1-160 0,0 2 160 0,0 0-160 0,-1 0 128 0,-1-2-128 16,1 4 0-16,-1 0 144 15,3 0-144-15,-13 5 128 0,10-7-128 0,1 0 128 16,-11 7-128-16,12-7 192 0,-2 0-192 0,-10 7 192 16,0 0-192-16,11-7 128 0,-11 7-128 0,0 0 128 15,9-9-128-15,-2 2 192 0,-7 7-192 0,5-9 192 0,-5 9-192 0,0 0 0 16,3-9 144-16,-3 9-144 0,0 0 0 0,0 0 0 15,0 0 0-15,0 0 0 0,0 0-128 0,0 0 0 16,0 0 0-16,0 0 0 16,0 0-2304-16,0 0-464 0</inkml:trace>
    <inkml:trace contextRef="#ctx0" brushRef="#br1" timeOffset="90246.84">3434 621 1839 0,'0'0'160'0,"0"0"-160"16,0 0 0-16,0 0 0 15,0 0 1504-15,-10 5 272 0,10-5 48 0,-12 3 16 0,-1-6-128 0,13 3-32 0,-10-2 0 16,10 2 0-16,-12-2-736 0,1 1-160 0,1-3-16 15,1 2-16-15,9 2-176 0,0 0-48 0,-12 0 0 0,12 0 0 16,-12 0-80-16,12 0-32 0,0 0 0 0,0 0 0 31,-13-7 0-31,5 4 0 0,8 3 0 0,0 0 0 16,-11-4 64-16,4 1 16 0,2-2 0 0,5 5 0 16,0 0-144-16,0 0-32 0,-5-7 0 0,5 7 0 15,0 0 48-15,0 0 0 0,0 0 0 0,0 0 0 0,0 0-64 0,0 0-16 16,0 0 0-16,0 0 0 15,0 0-48-15,0 0-16 0,0 0 0 0,0 0 0 0,0 0-48 0,14 0-16 16,-14 0 0-16,17 0 0 0,-1 1-32 0,0 1-128 0,-1 2 192 16,1-1-64-16,0 1-128 0,1-1 192 0,1 1-192 0,1-3 192 15,2-2-192-15,2 1 160 0,1 3-160 0,2-1 160 16,4-2-160-16,0 2 128 0,1-1-128 0,4 1 128 16,2 3-128-16,0-1 160 0,1-2-160 0,2 1 160 15,1 2-160-15,-3 1 0 0,-1 1 144 0,1 0-144 16,-1-6 0-16,0 1 0 0,-2 2 0 0,-2-3 128 15,0-1-128-15,-1-1 128 16,-3-1-128-16,-1 2 128 0,-3 2-128 0,-1-1 0 0,1-2 0 16,-3 1 0-16,-2 1 128 0,-1 3-128 15,0-1 128-15,2-1-128 0,-3-2 0 0,-1 2 144 0,1 3-144 0,-1 0 0 16,1-5 144-16,-1 0-144 0,1 2 0 0,1 1 144 16,3 3-144-16,1-3 0 0,-2-3 0 0,2 0 0 15,0 5 0-15,-2 1 0 0,0 1 0 0,0-4 0 16,0-3 0-16,0 2 0 0,1 1 0 0,-1-3 128 15,-1-1-128-15,-1-1 0 0,-2 2 0 0,1 0 0 16,-3-2 0-16,1 0 128 0,-2-1-128 0,0 1 0 16,0 6 0-16,0-3 0 0,-14-1 128 0,18 0-128 15,-3 0 0-15,1 2 0 0,2 3 0 0,-4-3 0 0,0-4 0 0,-14 2 0 0,19 2 0 0,-2-2 128 32,-1 0-128-32,0 0 0 0,-2-2 0 0,-14 2 0 15,17 7 0-15,-1-1 0 0,-2-6 0 0,-14 0 0 0,16 1 0 0,-2 3 128 0,-2-1-128 0,-12-3 128 16,12-3-128-16,-12 3 0 0,12 3 0 0,-12-3 0 31,13-3 0-31,-13 3 0 0,10-7 0 0,-10 7 0 0,0 0 0 0,0 0 0 16,0 0 128-16,0 0-128 15,14 3 0-15,-14-3 128 0,11 6-128 0,-11-6 128 0,0 0-128 0,0 0 0 16,12 7 0-16,-12-7 0 0,0 0 0 0,0 0 128 16,12-4-128-16,-12 4 0 0,0 0 128 0,0 0-128 0,12-5 0 0,-12 5 128 15,0 0-128-15,0 0 0 16,14 3 0-16,-14-3 0 0,14 0 0 0,-14 0 0 0,13 6 0 0,-13-6 0 15,0 0 0-15,14-4 0 0,-14 4 0 0,12 0 0 16,-12 0 0-16,0 0 128 0,0 0-128 0,0 0 0 16,14-2 128-16,-14 2-128 0,0 0 0 0,0 0 128 15,0 0-128-15,0 0 0 0,12 2 144 0,-12-2-144 16,0 0 128-16,0 0-128 0,0 0 160 0,0 0-160 16,0 0 128-16,0 0-128 0,0 0 0 0,0 0 144 15,0 0-144-15,0 0 0 0,0 0 144 0,0 0-10176 16,0 0-2032-1</inkml:trace>
    <inkml:trace contextRef="#ctx0" brushRef="#br0" timeOffset="9161.35">630 350 11231 0,'0'0'496'0,"0"0"96"0,0 0-464 0,0 0-128 0,16-4 0 0,-16 4 0 15,15-5 768-15,1 1 144 0,-2-1 32 0,2 2 0 16,1-1-320-16,1 1-64 0,1-1-16 0,2 1 0 16,3 1-96-16,4-2 0 0,0-1-16 0,2 0 0 15,0-4-48-15,1 0-16 0,6 2 0 0,0-1 0 16,-4-3-16-16,4 1 0 0,-2-3 0 0,0-1 0 15,0 2 80-15,-2 0 16 0,-2-2 0 0,-1-4 0 16,-2 3 64-16,0 2 32 0,2-2 0 0,-1-1 0 0,3 0-64 0,-1 1-16 31,1-1 0-31,-1 2 0 0,1-4-128 0,1 3-16 0,-3 1-16 0,-1 0 0 16,-1 0-32-16,2 0 0 16,2-4 0-16,-1 6 0 0,-1 1-80 0,0 1-32 0,-4 1 0 0,0-1 0 15,-2-3 0-15,-3 3 0 0,-1-1 0 0,-1 1 0 16,0-2 0-16,0-2 0 0,1 0 0 0,-1 0 0 15,-2-2-32-15,3-1 0 0,-1 1 0 0,2 0 0 16,2-1 0-16,-2 1 0 0,-4-3 0 0,0 3 0 16,-1 0 48-16,0 4 0 0,0 1 0 0,-1-1 0 0,1-2-48 15,0 2 0-15,0 0 0 0,1 1 0 0,1-1-128 0,-3 3 160 16,-1 0-160-16,4 1 160 0,1 2-160 0,2 1 0 16,-2-2 0-16,1 0 128 0,-1 2-128 0,0 0 0 0,0 3 0 0,0-3 0 31,-1 0 144-31,1-4-144 0,-3 4 160 0,0-1-160 15,-2-1 240-15,0 0-48 0,-2-1-16 0,-2 1 0 16,-10 7 32-16,11-13 16 0,-2-1 0 0,-1 4 0 16,-8 10 16-16,0 0 0 0,9-11 0 0,2 1 0 15,-3-1-80-15,1 4-16 0,-9 7 0 0,9-7 0 16,0-5-144-16,-2 5 0 0,-7 7 0 0,0 0 128 16,8-9-128-16,-8 9 0 0,9-8 0 0,-4 1 0 0,-5 7 0 0,0 0 0 15,0 0 0-15,0 0 0 0,0 0 0 0,0 0 128 16,0 0-128-16,0 0 0 0,0 0 0 0,0 0 0 0,0 0 0 0,0 0 0 15,0 0 0-15,0 0 0 16,0 0-128-16,0 0 128 0,-7 14-352 0,-1-2 0 0,1-2 0 0,0 3-15008 16</inkml:trace>
    <inkml:trace contextRef="#ctx0" brushRef="#br0" timeOffset="20173.83">717 1185 4607 0,'0'0'400'0,"0"0"-400"15,0 0 0-15,0 0 0 16,0 0 2000-16,0 0 320 0,0 0 64 0,0 0 16 16,0 0-1360-16,0 0-272 0,0 0-48 0,0 0-16 15,0 0-64-15,0 0 0 16,11-10-16-16,-11 10 0 0,0 0 80 0,0 0 32 0,10-11 0 0,-10 11 0 15,0 0-176-15,11-10-48 0,-11 10 0 0,8-11 0 16,-8 11 0-16,0 0 0 0,11-12 0 0,-2 2 0 16,-9 10-96-16,0 0-32 0,10-9 0 0,-10 9 0 15,12-9-32-15,-12 9-16 0,14-7 0 0,-3 0 0 16,-11 7-16-16,12-9 0 0,-1 2 0 0,-11 7 0 16,12-8 0-16,-12 8 0 0,12-9 0 0,-1 2 0 0,-11 7 0 0,12-9-16 15,-12 9 0-15,12-9 0 0,0 2 0 0,-12 7 0 16,11-8 0-16,-11 8 0 15,12-11-16-15,-1 2 0 0,-1 2 0 0,-10 7 0 16,12-8-80-16,-1-1-16 0,-11 9 0 0,10-10 0 16,-10 10-32-16,0 0-16 0,9-9 0 0,-9 9 0 0,0 0-16 0,12-5 0 15,-12 5 0-15,0 0 0 0,11-9-128 0,-11 9 160 16,10-7-160-16,-10 7 160 0,0 0-160 0,12-7 0 16,-12 7 144-16,0 0-144 0,13-7 0 0,-13 7 144 15,0 0-144-15,12-7 0 0,-12 7 144 0,12-5-144 16,-12 5 0-16,12-6 144 0,-12 6-144 0,0 0 0 15,14-3 144-15,-1-2-144 0,-13 5 128 0,0 0-128 16,12-7 128-16,-12 7-128 0,10-7 0 0,-10 7 144 0,11-9-144 0,-11 9 0 16,12-9 176-16,-1 2-176 15,-11 7 160-15,10-9-160 0,-10 9 128 0,12-5-128 0,-12 5 0 0,13-10 144 16,-3-1-144-16,1 4 0 0,-11 7 144 0,0 0-144 0,10-12 0 0,-1 5 144 16,-2-4-144-16,-7 11 0 0,0 0 128 0,10-10-128 15,-1-2 0-15,-2 3 0 0,-7 9 0 0,11-11 128 16,-11 11-128-16,12-12 0 0,-2 0 128 0,1 1-128 15,-11 11 0-15,10-10 0 0,-1-1 0 0,0 1 0 16,-1-2 128-16,1 1-128 16,-9 11 0-16,11-7 0 15,-1-7 0-15,1 6 0 0,-1-1 128 0,-10 9-128 0,12-7 0 0,-1-2 0 16,-11 9 0-16,9-12 0 0,1 3 0 0,-10 9 0 0,11-14 0 16,-4 2 0-16,1 1 0 0,1 3 0 15,-9 8 128-15,11-11-128 0,-3-1 0 0,3 3 0 0,-2 0 0 0,1 2 0 16,-1-1 0-16,0-1 0 0,1 0 0 0,1-1 0 15,-1 3 128-15,0-2-128 0,1-2 0 0,-1-3 0 16,1 2 0-16,-1 2 0 0,3-1 0 0,-1 3 0 16,-2-3 0-16,1 1 0 0,1 1 0 0,2 2 0 15,-2 2 0-15,1-2 0 0,-1-2 0 0,0 0 0 16,0-3 0-16,2 1 0 0,-5 1 0 0,2 1 0 16,1 0 0-16,-3 1 0 0,-1-3 128 0,1 1-128 0,0-1 0 0,0 1 0 15,5 3 128-15,-2-4-128 16,0-3 0-16,-2 4 0 0,1-1 0 0,-1 2 0 15,1 1 0-15,1-3 0 0,-3-5 0 0,0 3 0 16,-2-1 128-16,0 0-128 0,1-4 0 0,1 2 0 16,-2 1 0-16,0 1 0 0,0 0 128 0,0 0-128 15,0 0 0-15,2 0 0 0,-2 3 0 0,0-1 0 16,-2 1 0-16,2-1 0 0,0-2 0 0,0 0 0 16,2 2 0-16,-2 0 0 0,2-2 0 0,-1 1 0 0,1 3 128 0,2 0-128 15,-1 1 0-15,1 0 0 0,-4-1 0 0,3 1 0 16,0 0 0-16,4 4 0 0,2 1 0 0,-5-3 0 15,-3-5 0-15,1 2 0 0,0 1 0 0,1 0 0 0,-1-1 192 0,0-1-192 16,0 2 192-16,-1 1-192 16,1 1 0-16,0 0 0 0,1 0 0 0,1-2 0 0,-1 0 0 0,1 0 0 15,1-3 128-15,2-2-128 0,-2-3 0 0,2 3 128 16,-1 1-128-16,-1 1 0 0,2-5 144 0,0 1-144 16,-2 2 0-16,0-2 144 0,-3 1-144 0,1-3 128 0,1-1-128 15,-1 1 128 1,1 3-128-16,1-3 0 0,-3-1 144 0,0 0-144 0,-1 1 0 0,1-1 0 0,-2 1 0 0,4 1 128 15,-3-4-128-15,3 2 0 0,-1 1 0 0,1 1 0 16,1-1 0-16,0 4-192 0,-1 2 192 0,1 3-11552 31,0 2-2208-31</inkml:trace>
    <inkml:trace contextRef="#ctx0" brushRef="#br0" timeOffset="-2267.75">1006 944 911 0,'-5'12'0'0,"-4"2"0"32,-3 2 0-32,-1 3 0 0,1-3 2112 0,0 1 320 15,-2-3 80-15,2 0 16 0,-2-1-848 0,1-1-160 0,3-2-48 0,-1 3 0 0,3-5-800 0,-1 1-160 16,0 0-48-16,2 1 0 16,0 3-192-16,2 1-32 0,5-14-16 0,-4 15 0 15</inkml:trace>
    <inkml:trace contextRef="#ctx0" brushRef="#br1" timeOffset="92357.44">3214 801 911 0,'0'0'0'0,"0"0"0"16,0 0 0-16,0 0 0 0,0 0 2320 0,0 0 384 16,0 0 80-16,0 0 16 0,0 0-1264 0,0 0-240 15,0 0-48-15,0 0-16 0,0 0-512 0,0 0-96 16,0 0-32-16,0 0 0 0,12-4-128 0,-12 4-16 0,0 0-16 16,0 0 0-16,0 0-48 0,13-3-16 0,-13 3 0 0,10 0 0 15,-10 0-48-15,0 0 0 0,14 1 0 0,-3 1 0 16,-11-2-32-16,0 0-16 0,14 4 0 0,-14-4 0 15,15 8-80-15,-1-1 0 0,-14-7-16 0,16 7 0 16,-2 0-32-16,2 0 0 0,-4 4 0 0,2-4 0 16,2 0 16-16,-1 0 0 0,-1 2 0 0,2-2 0 0,0 0 16 0,0 0 0 15,1 0 0-15,1 0 0 0,-3-2 0 0,1 0 0 16,2 0 0-16,1-1 0 0,0-1-16 0,-3 3 0 0,-2-1 0 16,0 2 0-1,-14-7-16-15,17 3 0 0,-1 4 0 0,0-1 0 0,-16-6-16 0,17 7-128 0,-3-1 192 0,-14-6-64 31,14 9 0-31,-14-9 0 0,0 0 0 0,18 7 0 16,-4-2 0-16,-14-5-128 0,14 7 192 0,-14-7-64 0,0 0 0 0,15 11-128 0,-1-2 192 0,-3-2-64 16,-11-7-128-16,12 8 192 15,-12-8-192-15,16 11 192 0,-2-2-64 0,-2-1-128 16,-12-8 192-16,0 0-64 0,16 11-128 0,-2-2 160 16,-2-2-160-16,-12-7 160 0,12 10-160 0,-12-10 160 0,14 9-160 0,-3-2 160 15,-11-7-160-15,14 9 160 0,-14-9-160 0,14 8 160 16,-2-1-160-16,0 0 160 0,-12-7-160 0,0 0 160 15,16 9-160-15,-2-2 160 0,-14-7-160 0,17 7 160 16,-3 2-160-16,-1-2 0 0,-5 0 0 0,3 0 0 16,-11-7 128-16,0 0-128 0,16 10 128 0,-4-1-128 15,-12-9 0-15,12 7 0 0,-12-7 128 0,12 11-128 16,-1-1 0-16,-2-1 128 0,-9-9-128 0,0 0 128 16,12 15-128-16,-2-2 0 15,1-3 0-15,-1-3 0 0,-10-7 144 0,0 0-144 0,13 12 160 16,-3-3-160-16,-10-9 160 0,14 7-160 0,-14-7 160 0,14 9-160 15,-14-9 0-15,17 7 128 0,-1-4-128 0,-16-3 0 16,19 11 128-16,-3-2 0 0,-16-9-128 0,14 8 192 16,-14-8-192-16,16 9 0 0,-4 0 0 0,0-4 0 15,-12-5 160-15,0 0-160 0,18 4 160 0,-4-1-160 16,-14-3 128-16,14 2-128 0,-14-2 0 0,0 0 144 16,17 7-144-16,-17-7 0 0,0 0 144 0,18 10-144 15,-18-10 128-15,16 11-128 0,-2-2 128 0,-4-1-128 16,-10-8 0-16,0 0 144 0,14 13-144 0,-3-3 0 15,-11-10 128-15,12 11-128 0,-12-11 0 0,0 0 0 0,17 15 0 0,-3-1 0 0,-14-14 0 0,16 13 0 32,-4-1 0-32,0-2 0 0,-1-1 128 0,-1 0-128 0,-10-9 0 0,13 12 0 0,-3-2 0 0,-10-10 0 15,0 0 144-15,14 16-144 16,-14-16 0-16,11 14 144 0,-11-14-144 0,10 14 0 0,-10-14 144 0,11 16-144 16,-11-16 0-16,8 12 128 0,-8-12-128 0,9 11 0 15,-9-11 0-15,9 12 144 0,-2-3-144 0,0-1 0 16,-7-8 128-16,9 13-128 15,-9-13 0-15,10 12 0 0,1-2 128 0,-1 1-128 16,-10-11 0-16,11 14 0 0,-1-4 0 0,-1 1 0 16,-9-11 128-16,10 10-128 0,-1 1 0 0,-9-11 0 0,7 12 0 0,2-1 0 15,-9-11 144-15,0 0-144 16,7 14 0-16,0-4 144 0,-7-10-144 0,0 0 0 0,10 12 144 0,-10-12-144 16,9 14 0-16,-2 0 144 0,-7-14-144 0,10 12 0 15,-10-12 144-15,9 16-144 0,-2-2 0 0,0-3 144 16,-7-11-144-16,9 10 0 0,-2 2 144 0,2-3-144 15,-9-9 0-15,0 0 144 0,0 0-144 0,0 0 0 16,10 14 192-16,-10-14-192 0,0 0 192 0,0 0-192 16,9 12 176-16,-2-1-176 0,-7-11 160 0,0 0-160 15,0 0 176-15,0 0-176 0,12 12 192 0,-3-5-192 16,-9-7 128-16,0 0-128 0,0 0 0 0,12 9 0 16,-12-9 176-16,0 0-176 0,0 0 160 0,18 9-160 15,-6-2 144-15,-12-7-144 0,12 7 128 0,-12-7-128 16,0 0 128-16,0 0-128 0,12 12 0 0,-3-3 128 15,-9-9-128-15,0 0 128 0,0 0-128 0,0 0 128 16,0 0 0-16,0 0 0 0,0 0 0 0,0 0 0 16,14 5 48-16,-14-5 0 0,0 0 0 0,0 0 0 15,0 0-16-15,0 0 0 0,0 0 0 0,0 0 0 0,0 0-32 0,0 0 0 16,0 0 0-16,0 0 0 0,4-14 0 0,-3 2-128 16,-1 1 192-16,0 2-64 15,0-1-1040-15,0-2-224 0,0-6-32 0</inkml:trace>
    <inkml:trace contextRef="#ctx0" brushRef="#br0" timeOffset="23253.04">3601 816 2751 0,'0'0'128'0,"0"0"16"0,0 0-144 0,0 0 0 0,0 0 0 0,15 9 0 15,-1 2 3392-15,0 1 656 16,2-2 128-16,0 1 32 0,1-1-2656 0,4 4-528 16,2 2-96-16,5 0-32 0,3 1-304 0,8 3-64 0,5 0-16 0,3 5 0 15,2 1-80-15,3 0-32 0,4 1 0 0,-3 1 0 16,-4-2-80-16,-2 4-32 0,-4 3 0 0,3-2 0 15,-2-1-96-15,-1 1 0 0,-2 1-16 0,-5-2 0 16,-2-8-48-16,-1 1 0 0,0-2 0 0,-3 0 0 16,-1 0-128-16,-2-3 160 0,-6-6-160 0,0-2 160 15,-2 1 32-15,-2-2 0 0,-4-4 0 0,-13-5 0 16,14 3 0-16,-14-3 0 0,15 4 0 0,-1-4 0 0,-14 0 0 0,14-4 16 16,-1 1 0-16,-13 3 0 0,12-4-32 0,-12 4-16 15,14-8 0-15,-4 4 0 0,-10 4-160 0,0 0 0 0,14 2 0 0,-14-2-13168 31</inkml:trace>
    <inkml:trace contextRef="#ctx0" brushRef="#br0" timeOffset="24005.7">3749 1860 2751 0,'21'-8'128'0,"-7"1"16"0,2-4-144 0,3-3 0 0,0-2 0 0,4-1 0 15,2-4 4416-15,4-2 864 0,5-1 160 0,-1-1 48 0,0-1-3472 16,2 0-688-16,2 1-144 0,-1-5-32 0,1 1-352 0,-2-3-80 16,-2-1-16-16,2-2 0 0,0-3-96 0,2-4-32 15,1-2 0-15,3 2 0 16,-1-2-96-16,-2 4-32 0,1 0 0 0,1 0 0 15,2-2-64-15,-2 3-32 0,-3 2 0 0,-2 4 0 16,-2 2-48-16,0 1-16 0,1 2 0 0,-5 4 0 16,-3 1-48-16,-1 0-16 0,-2 0 0 0,-2 6 0 15,-2 1-64-15,-2-1-16 0,1-1 0 0,-4 2 0 0,-2 9-144 0,0 0 128 16,-1-3-128-16,1 1 128 0,-1 2-128 0,-11 7 0 16,14-3 0-16,-14 3 0 0,8-7 0 0,-8 7 128 15,0 0-128-15,0 0 0 0,0 0 0 0,0 0-320 16,9-5 48-16,-9 5-15888 15</inkml:trace>
    <inkml:trace contextRef="#ctx0" brushRef="#br1" timeOffset="97900.26">3412 3229 911 0,'0'0'0'0,"0"0"0"0,0 0 0 0,0 0 0 0,0 0 0 0,0 0 0 16,15-1 2800-16,-2-5 464 0,-1 1 112 0,2-4 16 0,2-3-1760 0,1-2-352 15,4 0-64-15,4 0 0 0,3 0-448 0,1-2-64 16,5-1-32-16,2-4 0 0,8-4-48 0,3 1-16 0,2 3 0 0,4 0 0 15,4-2-96-15,1 1-32 0,0-3 0 0,-4-1 0 32,-5 0 16-32,0-1 0 0,-4 3 0 0,2-1 0 0,-5-1 16 0,4 0 0 0,-2 0 0 0,-1 1 0 15,1 1 0-15,-2-1 0 0,0-1 0 0,-2 2 0 16,-1 1-64-16,-3 0-16 16,1 0 0-16,0 1 0 0,-2-1-144 0,0 2-32 15,-4 2 0-15,-1 5 0 0,-2 2 0 0,-2-1 0 16,-1 1 0-16,-1 2 0 0,-3 1 64 0,-3 0 0 15,-3-1 0-15,-1 1 0 0,-1 0-32 0,-1 2 0 0,-2 0 0 16,1 0 0-16,-2-2 32 0,-9 9 0 0,8-12 0 0,1 2 0 16,-2 1-48-16,0 0 0 0,-7 9 0 0,0 0 0 15,10-12-80-15,-1 3-32 0,-2-3 0 0,-7 12 0 16,0 0-160-16,11-9 192 0,-4-1-192 0,0 3 192 16,-7 7-192-16,0 0 0 0,0 0 144 0,12-7-144 15,-12 7 0-15,0 0 0 0,14-4 0 0,-14 4 128 16,0 0-128-16,10-7 0 0,-10 7 0 0,0 0 128 15,0 0-128-15,16-2 0 16,0 8 0-16,-16-6-17024 0</inkml:trace>
    <inkml:trace contextRef="#ctx0" brushRef="#br1" timeOffset="108442.74">5300 1126 2751 0,'0'0'256'0,"0"0"-256"16,-12 0 0-16,0-2 0 15,12 2 2560-15,-14-3 448 0,14 3 112 0,-14-2 16 0,14 2-1344 0,-13-4-256 0,13 4-48 0,-12-3-16 16,12 3-576-16,0 0-112 0,-10 0-16 0,10 0-16 16,0 0-240-16,0 0-32 15,0 0-16-15,0 0 0 0,0 0-32 0,0 0-16 0,0 0 0 0,0 0 0 16,0 0-160-16,0 0-16 15,14 5-16-15,1 2 0 0,-1-2-64 0,2 2-16 0,0 0 0 0,3 4 0 16,4 6-16-16,0-1-128 0,-1-2 192 0,3 4-64 16,-1 4-128-16,1 3 160 0,-2-1-160 0,1-1 160 15,2-6-160-15,-1 4 160 16,-1 2-160-16,3 2 160 0,-3-3-16 0,2 1 0 0,-1 2 0 0,3 1 0 16,-2 2-144-16,2 2 0 0,0-3 0 0,2 5 0 15,0 1 128-15,1 2-128 0,2-2 192 0,2 4-64 16,2-2-128-16,2 0 0 0,-1 2 0 0,-1-1 0 15,-2-1 0-15,0-1 0 0,0-5 176 0,0-1-176 16,0 0 192-16,2-5-64 0,-2-5-128 0,0-1 192 16,-2 8-64-16,2-4 0 0,1-2-128 0,1 0 192 15,2 2-64-15,-1-2-128 0,1 0 176 0,-3 1-176 16,-1-3 160-16,2 2-160 0,0-1 128 0,0-1-128 16,-4 1 144-16,-2-1-144 0,-1-1 160 0,0 0-160 0,-2 1 144 0,0 4-144 15,-4-3 128-15,1-1-128 0,-4-1 128 0,0 0-128 0,0-1 128 0,2 3-128 31,-2-4 128-31,0 0-128 0,-2 3 0 0,2 1 128 0,-2 1-128 0,0 0 128 0,1 1-128 0,-1-1 128 16,-2 2-128-16,1-2 0 0,-1-1 0 0,1-1 0 16,1 2 0-16,0 0 0 0,1 1 0 0,1-3 0 15,-2 1 0-15,2-3 0 16,2 5 128-16,-1-5-128 0,1-1 0 0,-2-1 128 16,-2-3-128-16,-1-3 128 0,-1 2 0 0,-1 0-128 15,-2-1 192-15,0-1-64 0,2-1-128 0,-2 1 128 16,0 0-128-16,0 0 128 0,0 0-128 0,-2 0 128 15,-1 0-128-15,-1 1 128 0,-10-8-128 0,14 11 0 0,-2-3 0 0,1 1 0 16,-13-9 128-16,14 9-128 16,-14-9 128-16,14 9-128 0,-2-4 192 0,-2 2-64 0,-10-7 0 0,0 0 0 15,14 5 0-15,-14-5 0 0,14 5 0 0,-14-5 0 16,0 0 16-16,0 0 0 0,14 7 0 0,-14-7 0 16,0 0 32-16,13 6 0 0,-13-6 0 0,0 0 0 15,0 0 16-15,12 7 0 0,-12-7 0 0,0 0 0 0,14 8-32 16,-14-8 0-16,14 6 0 0,-4 1 0 0,-10-7 0 0,0 0 0 15,11 8 0-15,-1 1 0 0,-10-9-32 0,13 11-128 16,-13-11 192-16,12 12-64 0,-2-2-128 0,-1 1 128 16,-9-11-128-16,0 0 128 15,11 12 0-15,-3-1-128 0,-8-11 192 0,0 0-64 16,0 0 0-16,0 0 0 0,9 12 0 0,-9-12 0 16,0 0 64-16,0 0 16 0,0 0 0 0,0 0 0 0,0 0-16 0,0 0-16 15,0 0 0-15,0 0 0 16,0 0 32-16,0 0 16 0,0 0 0 0,0 0 0 0,0 0-32 0,0 0 0 15,0 0 0-15,0 0 0 16,0 0-192-16,0 0 176 0,0 0-176 0,0 0 160 0,0 0-160 0,0 0 128 16,0 0-128-16,0 0 128 0,0 0-128 0,7 10 0 15,-7-10 144-15,0 0-144 0,5 14 0 0,-1-1 0 16,-2-1 0-16,1 11-12256 0,1 8-2560 0</inkml:trace>
    <inkml:trace contextRef="#ctx0" brushRef="#br1" timeOffset="105337.62">5218 2369 911 0,'0'0'0'0,"0"0"0"0,0 0 0 0,16-3 0 0,-2-3 0 0,0 1 0 0,-14 5 2432 0,15-5 384 15,-1 0 96-15,4-2 16 0,1 0-1088 0,0 0-224 16,1-2-32-16,-1 2-16 16,2 0-480-16,0 0-112 0,1 0-16 0,3 0 0 0,-1-4-304 0,3 4-64 15,-1 0-16-15,2 0 0 0,-2-3-96 0,0-2-32 16,1-2 0-16,-1 3 0 0,2 2-80 0,-2 1-32 15,-2-1 0-15,3-2 0 0,1 1 48 16,0 0 0-16,1-1 0 0,1 2 0 0,-2-3-96 0,2 2-16 16,0 3 0-16,1 0 0 15,-1 0 0-15,-1-4 0 0,-2-1 0 0,-1 3 0 0,2 4-16 0,0-2-16 16,-4-9 0-16,3 4 0 0,1 1 0 0,-2 3 0 0,-2-6 0 16,2 0 0-16,-1 0-16 0,-1 1 0 15,-1 3 0-15,2-1 0 0,-1-4-16 0,-1 2 0 0,-4 3 0 0,4 1 0 16,1 0-16-16,1 3-16 0,1-1 0 0,0-2 0 15,2 2-48-15,0 0-128 0,4-2 192 0,-3 2-64 16,3 0-128-16,-2-2 192 0,-2 1-192 0,-2-3 192 16,-2 2-192-16,1-1 192 15,1-1-192-15,-2 1 192 0,-1-2-64 0,-2 3 0 16,-3 2 0-16,-1 0 0 0,1 0-128 0,-1-2 192 16,1-1-192-16,-3 1 192 0,-1 2-192 0,2 0 192 15,0 0-192-15,1 0 192 0,1-2-192 0,-3 0 128 16,1 2-128-16,2 0 128 0,-1-1-128 0,-1-1 160 15,0 0-160-15,-2 0 160 0,0 3-160 0,0-1 192 0,0-4-192 0,-2 2 192 16,-2 1-64-16,3 1-128 0,-3 1 192 0,2 1-64 16,-1-5 0-16,-1 3 0 0,-10 7 0 0,16-7 0 15,-2 0 0-15,-2-2-128 0,-3 0 192 0,2 4-64 16,-11 5-128-16,15-5 192 0,-1-2-192 0,-2 1 192 16,-12 6-192-16,14 0 0 0,-1-1 0 0,-13 1 0 0,14-4 128 0,-14 4-128 15,14-2 0-15,-14 2 128 16,12-5-128-16,-2 0 0 0,-10 5 144 0,0 0-144 0,13-5 0 0,-13 5 144 15,10-7-144-15,-10 7 0 0,0 0 208 0,0 0-64 16,0 0-16-16,0 0 0 16,9-9 0-16,-9 9 0 0,0 0 0 0,0 0 0 15,0 0-128-15,0 0 192 0,0 0-192 0,0 0 192 0,0 0-192 0,0 0 128 0,-5-11-128 0,5 11 128 32,0 0-1024-32,0 0-224 0,-7 18-32 0</inkml:trace>
    <inkml:trace contextRef="#ctx0" brushRef="#br1" timeOffset="106675.49">5323 2404 2751 0,'0'0'256'0,"0"0"-256"0,0 0 0 0,0 0 0 31,0 0 3008-31,12-7 576 0,0 0 96 0,-12 7 32 16,13-7-2176-16,-13 7-448 0,10-10-64 0,2 3-32 0,-12 7-400 0,18-4-80 15,-2 1 0-15,-2 1-16 0,-14 2-144 0,19 3-32 16,0 3 0-16,0-3 0 0,0 2-112 0,1 1-16 0,-1-3-16 0,2 2 0 16,3 1 0-16,3 1 0 15,-1-2 0-15,4 2 0 0,-1 0-48 0,6 0 0 0,2 2 0 0,1-1 0 16,4 1-128-16,6 1 0 0,2 3 144 0,3 1-144 15,1 0 128-15,-2 1-128 0,-1-1 160 0,-2 0-160 0,-2-3 192 16,1 3-48-16,-5-4-16 0,1 4 0 0,0 2-128 0,-2 0 160 16,0 0-160-16,1-1 160 0,3 3-160 0,3 3 0 15,3-2 0-15,2 0 0 0,-3 0 0 0,0-1 160 16,-1-4-160-16,-2-2 160 0,-3-1-160 0,-3-1 160 16,-2 1-160-16,2 1 160 0,0 0-16 0,-3-1 0 15,-3-3 0-15,1 1 0 16,2 3-144-16,-3-3 0 0,-1-4 0 0,0 2 0 15,0 0 160-15,0 0-160 0,-2-1 192 0,-5-1-192 16,-1-3 144-16,-1-1-144 0,-2 1 0 0,1-2 144 0,-1-3-144 0,-1 3 0 16,-2-2 144-16,-2 2-144 0,1-2 0 0,-3 2 128 15,-1 0-128-15,-1 0 0 0,1 0 0 0,0 2 128 16,0 0-128-16,-2-1 0 0,0 1 0 0,1 0 0 16,1 1 0-16,0-1 0 0,-16-2 0 0,17 2 128 15,-1 1-128-15,-2 1 0 0,-2-1 0 0,-12-3 0 16,14 2 0-16,-14-2 128 0,14 4-128 0,0-3 0 0,-14-1 0 0,0 0 0 15,14 2 0-15,-14-2 0 0,13 0 160 0,-13 0-160 16,0 0 0-16,0 0 0 16,0 0 0-16,13 0 0 0,-13 0 128 0,0 0-128 0,11-2 0 0,-11 2 144 15,0 0-144 1,0 0 160-16,0 0-160 0,14-1 160 0,-14 1 0 0,12-2 0 16,-12 2 0-16,0 0 0 0,0 0 80 0,14-2 16 0,-14 2 0 0,12-2 0 0,-12 2 64 0,0 0 32 31,11-8 0-31,-11 8 0 0,0 0 32 0,0 0 16 15,0 0 0-15,10-6 0 0,-10 6-64 0,0 0-16 16,0 0 0-16,0 0 0 0,0 0-128 0,0 0-16 0,0 0-16 0,0 0 0 0,0 0-160 0,0 0-176 31,0 0 48-31,0 0 0 0</inkml:trace>
    <inkml:trace contextRef="#ctx0" brushRef="#br1" timeOffset="85868.86">3097-635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1" timeOffset="88477.68">3052-714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09.450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24FCCE4-CE35-488F-8AC7-416AC0D97E7E}" emma:medium="tactile" emma:mode="ink">
          <msink:context xmlns:msink="http://schemas.microsoft.com/ink/2010/main" type="inkDrawing"/>
        </emma:interpretation>
      </emma:emma>
    </inkml:annotationXML>
    <inkml:trace contextRef="#ctx0" brushRef="#br0">805 390 2127 0,'8'8'0'0,"1"13"192"0,-9-21-192 0,14 13 0 0,0-1 0 0,0 0 0 32,0 0 352-32,2-1 32 0,0-2 16 0,-1 3 0 0,3 2 16 0,-1 2 0 0,1-1 0 0,-1 1 0 31,-1 0 64-31,-6-6 16 0,3 4 0 0,1-1 0 0,1-5-48 0,3 3 0 16,-1-1 0-16,1 1 0 15,1-1-64-15,16 8 0 0,-2-8-16 0,-5 1 0 0,-3-1-32 16,-1 1 0-16,-3-3 0 0,0 5 0 0,0-1-64 0,-2 0-16 15,-1 2 0-15,-1-2 0 0,1-5 48 0,1 4 0 16,0 3 0-16,1 0 0 0,-3-2-48 0,1 2 0 16,-1 0 0-16,1 0 0 0,-1 0-16 0,2 2-16 15,-1 1 0-15,1 1 0 0,-2-6-48 0,1 5-16 16,1 4 0-16,0 4 0 0,1-4-32 0,-1 0 0 0,-2 2 0 0,3-2 0 16,-5-2-128-16,-1 0 192 0,-1 0-192 0,-1 2 192 15,0 4-192-15,0-4 192 16,1-4-192-16,-1 2 192 0,-2 2-64 0,3-1-128 15,0-5 192-15,3 1-64 0,0-5-128 0,0 1 192 0,-1 4-192 0,1-4 192 0,0-3 0 0,0 1 0 32,-1 1 0-32,1 1 0 0,-2 0-192 0,2 0 0 0,0 1 0 0,-2 1 0 0,-2-2 0 0,0 2 128 15,0 2-128-15,1-1 128 0,-1 1-128 0,2-2 192 0,0 5-192 16,0-3 192 0,-2-2-192-16,2 2 192 0,0-2-192 0,0 0 192 15,0-4-192-15,0 4 0 0,-2 2 144 0,0 1-144 16,-1 1 128-16,1-1-128 0,0-1 128 0,-3 2-128 15,0-3 144-15,0 1-144 0,-1 0 192 0,-1 1-192 0,0-3 176 0,-1 4-176 16,-1 1 160-16,2 0-160 16,0-1 176-16,0-1-176 0,0 1 192 0,2-1-192 0,1 2 192 0,1-1-192 15,-3-2 192-15,3-1-192 0,1 3 192 0,0-1-64 16,2-1 0-16,-2 0-128 0,1-1 192 0,-1 1-192 0,0-2 192 0,0 0-192 31,1-3 192-31,-1-1-64 0,-12-10 0 0,17 14-128 0,-1-2 288 0,0-1-48 0,-2-2-16 0,-14-9 0 16,16 14-224-16,-1-4 144 0,-2-1-144 0,-3 1 128 15,-10-10 0-15,14 14 0 0,-3-1 0 0,-1-3 0 16,-10-10 64-16,11 12 0 0,-3-1 0 0,-8-11 0 16,9 14-192-16,-9-14 0 15,0 0 0-15,10 14 0 0,-3-2 128 0,-7-12-128 16,7 16 192-16,0-6-64 0,-7-10 0 0,9 14-128 16,-4-3 192-16,1-1-64 0,-6-10 0 0,0 0 0 15,8 14 0-15,3-2 0 0,-2-1 0 0,-9-11-128 0,0 0 192 0,12 14-64 16,-2-2 0-16,3-3-128 0,-3-2 192 0,1 2-64 15,-11-9 0-15,12 10-128 0,-2-3 192 0,-1 0-64 16,-9-7 32-16,11 9 0 0,-11-9 0 0,10 12 0 16,-10-12-160-16,11 11 0 0,-11-11 144 0,0 0-144 15,8 12 160-15,-1-2-32 0,-7-10-128 0,0 0 192 16,7 14-64-16,0-1 0 0,-1-1-128 0,1-2 192 16,-7-10-64-16,0 0 0 0,5 13-128 0,0-1 192 0,-5-12-64 0,0 0-128 0,0 0 176 15,0 0-176 1,9 16 224-16,-2-6-64 0,-7-10-16 0,0 0 0 15,0 0 16-15,0 0 0 0,10 9 0 0,-10-9 0 16,0 0 16-16,0 0 0 0,0 0 0 0,0 0 0 16,0 0-16-16,0 0 0 0,-12 0 0 0</inkml:trace>
    <inkml:trace contextRef="#ctx0" brushRef="#br1" timeOffset="99861.22">3102 2082 911 0,'0'0'0'0,"0"0"0"15,0 0 0-15,0 0 0 0,0 0 1888 0,0 0 288 16,7 7 64-16,-7-7 16 0,0 0-464 0,0 0-80 16,5 7-32-16,-5-7 0 0,0 0-720 0,0 0-128 15,11 7-48-15,1 0 0 0,2 0-272 0,2-1-64 16,1-3-16-16,3 2 0 0,1 4-48 0,0 2 0 15,1-1 0-15,5 2 0 0,2-5-64 0,3 4 0 16,1 1-16-16,2-2 0 0,2-1-112 0,1 3 0 16,2 2-16-16,2 2 0 0,0 0-48 0,4 0-128 15,1-2 192-15,5 1-64 0,6-1 0 0,2 2 0 16,-1 2 0-16,4-4 0 0,-2-2-128 0,-1 0 192 0,-4 0-192 0,0 2 192 0,-1 4-192 0,0-3 192 31,-3 1-192-31,-1-2 192 0,-4 0-192 0,-2 0 0 0,-1 0 0 0,-4-2 128 0,-3 2-128 0,-5-1 0 16,-6-3 144-16,0 1-144 0,-1-3 0 0,-1 1 128 31,-1 2-128-31,-2-4 0 0,-4-4 128 0,1 1-128 16,-3-1 160-16,1 1-160 0,-2-3 176 0,0 3-176 0,-14-4 192 0,14 0-192 15,-14 0 208-15,18 0-64 0,-4 2-16 0,-2-2 0 16,-12 0 0-16,16 0-128 0,-2 0 192 0,0 0-64 0,1-2-128 0,-1 2 192 16,-14 0-192-16,16 3 192 15,-2-3-192-15,0 2 0 0,0-2 144 0,-2 4-144 0,-12-4 128 0,16 1-128 16,-2-2 160-16,-14 1-160 0,14 3 224 0,-14-3-48 15,14 0-16-15,-14 0 0 0,0 0 48 0,16 2 16 16,-16-2 0-16,0 0 0 0,0 0 80 0,0 0 16 16,0 0 0-16,0 0 0 15,0 0 64-15,0 0 0 0,0 0 16 0,0 0 0 0,0 0-48 0,0 0-16 0,10-5 0 0,-10 5 0 16,0 0-112-16,0 0-32 0,0 0 0 0,0 0 0 31,11-6-16-31,-11 6-16 0,0 0 0 0,0 0 0 0,0 0-160 0,0 0 128 16,0 0-128-16,14 0 128 15,-14 0-128-15,12 7 0 0,-12-7 144 0,0 0-144 16,7 13-912-16,0 6-256 0</inkml:trace>
    <inkml:trace contextRef="#ctx0" brushRef="#br1" timeOffset="101779.75">3302 3117 911 0,'0'0'0'0,"0"0"0"16,0 0 0-16,0 0 0 0,0 0 1600 0,0 0 224 0,0 0 48 0,-7 11 16 15,7-11-304-15,0 0-64 0,0 0-16 0,-4 16 0 16,4-16-560-16,0 0-112 0,0 0-32 0,0 12 0 16,0-12-144-16,0 0-16 0,0 0-16 0,0 0 0 15,0 0-48-15,0 0 0 0,0 0 0 0,0 0 0 16,0 0 16-16,0 0 0 15,0 0 0-15,0 0 0 0,0 0-32 0,0 0-16 0,0 0 0 0,0 0 0 0,0 0-144 0,0 0-16 16,0 0-16-16,9-7 0 0,-9 7-96 0,0 0-16 16,12-7 0-16,-1-2 0 15,-11 9-64-15,10-7-32 0,-10 7 0 0,12-9 0 16,-12 9 0-16,14-7 0 0,-3-1 0 0,-1-1 0 16,1 0 32-16,-1 0 0 0,1 1 0 0,-1-1 0 15,-1-2 0-15,1 1 16 0,-1 0 0 0,0-3 0 16,-2 1 32-16,0 0 0 0,0 0 0 0,2-1 0 15,-2-1 16-15,1 2 16 0,-8 12 0 0,13-14 0 0,-3-2-64 0,-3 2-16 16,4 0 0-16,-1 2 0 0,1 2-16 0,-1-3-16 16,1-1 0-16,1 4 0 0,-2 1-160 0,4 0 160 15,0-3-160-15,0 0 160 0,0 0-32 0,2 1 0 16,-2 1 0-16,2-6 0 0,-1-3 32 0,1-2 0 16,-2 0 0-16,2-2 0 0,-2-3 96 0,2 0 0 0,-2 1 16 0,1-5 0 15,1-1-32-15,3 1-16 16,1 0 0-16,1-3 0 0,-2-3-32 0,2 1 0 0,1 0 0 0,-1 0 0 15,-1 0-48-15,-1-2-16 0,0-3 0 0,4 3 0 16,0 2-128-16,-2-5 192 16,-2-6-192-16,0 3 192 0,0 2-192 0,4 1 0 0,-4 0 0 0,4 0 128 0,-2 3-128 0,2 0 0 15,-1 1 0-15,1-1 0 0,-2 2 0 0,2 2 128 16,3 1-128-16,-1 3 0 0,-3-6 0 0,1 0 0 16,0 3 128-16,0 2-128 15,-1 2 0-15,-1-3 128 0,-2-4-128 0,2 2 128 0,2 0-128 0,0 1 160 16,-4 1-160-16,0-1 160 15,-1-1-160-15,-1-2 160 0,-1 5-160 0,2 0 160 16,1 2-160-16,0 1 160 0,-1 0-160 0,-1 5 160 16,1-1-160-16,-1 0 0 0,0 4 0 0,-1 0 128 0,0 1-128 15,0 2 0-15,-1 1 144 0,1 1-144 0,-4 1 0 0,2 1 144 16,-3 3-144-16,1-3 0 0,-1-2 160 0,1 2-160 16,-2 5 128-16,3-2-128 0,-3-3 128 0,-1 2-128 15,-4-1 128-15,-5 11-128 0,9-10 128 0,0-1-128 16,-2 1 128-16,0 1-128 0,-7 9 160 0,7-12-160 15,-7 12 192-15,7-13-192 0,-2 3 128 0,-5 10-128 16,0 0 0-16,0 0 0 0,5-12 0 16,-5 12 128-16,0 0-128 0,0 0 0 15,0 0 0-15,0 0 0 0,0 0 0 0,-2 21 0 16,-1 3-432 0,-2 11-144-16,-2 11-16 0,-6-5-16624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6:21.269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325508D7-03BF-40AA-8BC9-E4788509EA49}" emma:medium="tactile" emma:mode="ink">
          <msink:context xmlns:msink="http://schemas.microsoft.com/ink/2010/main" type="inkDrawing"/>
        </emma:interpretation>
      </emma:emma>
    </inkml:annotationXML>
    <inkml:trace contextRef="#ctx0" brushRef="#br0">855 2509 13935 0,'0'0'608'0,"0"0"144"0,0 0-608 0,0 0-144 0,0 0 0 0,0 0 0 16,0 0 896-16,0 0 128 15,-3-12 48-15,3 12 0 0,0-13-368 0,0 13-80 0,5-10-16 0,2 1 0 16,2 0-128-16,0 2-32 0,1-1 0 0,1-1 0 15,1-3 0-15,0 0 0 16,2-1 0-16,0 1 0 0,0 0 64 0,4 0 0 16,3-2 0-16,-1-2 0 0,1 4-48 0,0-4 0 15,2 0 0-15,0-1 0 0,0-3-32 0,1 1-16 16,-1-4 0-16,0 1 0 0,-2-6 16 0,0 2 0 0,-2 1 0 0,2-1 0 16,-2-7-112-16,0 1 0 0,0 4-16 0,1 0 0 15,-1 2-48-15,2 0-16 0,2-1 0 0,-2 1 0 16,1 0-16-16,1 2 0 0,2-1 0 0,-3-1 0 15,-1-4-16-15,2 4 0 0,-2 1 0 0,2 3 0 16,-4-3-16-16,7 2 0 0,4 4 0 0,-6-3 0 16,-6-1 32-16,-2-2 0 0,-1 1 0 0,3 3 0 15,1 3-32-15,0-1 0 0,-1 2 0 0,1-4 0 0,-1 0-16 0,2 0-16 0,5 1 0 16,-4 1 0 0,0 0-160-16,2 1 192 0,-1 1-192 0,1 1 192 15,-2 2-192-15,4 0 0 0,-1-1 0 0,1-1 0 0,-3 2 0 0,1 2 0 0,-2-2 144 0,0 0-144 16,-2-2 128-16,2 2-128 0,2 0 128 0,-2 2-128 15,-4-4 208-15,-4 0-16 0,-5 2-16 0,1 0 0 16,2 2 48-16,-1-2 16 16,-1-2 0-16,7-1 0 0,3 5 80 0,-5-2 0 0,-9 0 16 0,2 0 0 15,4-2-32-15,6 4-16 16,6 3 0-16,-4 0 0 0,-2-3-80 0,-1 3-16 0,2 2 0 0,-3-2 0 16,-1-3-192-16,4 0 176 0,-4 0-176 0,0-1 160 15,0 5-160-15,2-3 160 0,-4-1-160 0,-2 0 160 16,1-1-160-16,-1 5 160 15,1 1-160-15,-1-4 160 0,-1-6 16 0,2 1 0 0,-3 4 0 0,3 0 0 16,-4 1-32-16,0 1 0 0,0-3 0 0,-2-4 0 16,0-2-144-16,-1 3 0 0,-1 4 0 0,-3 12 128 15,0 0-128-15,0 0 0 0,0 0 0 0,0 0 128 16,0-14-128-16,0 5 0 0,0 9 0 0,0 0-176 16,0 0-240-1,0 0-48-15,-12 5-16 0,0 2 0 16,-4 5-2544-16,-1 2-512 0</inkml:trace>
    <inkml:trace contextRef="#ctx0" brushRef="#br0" timeOffset="-3396.14">806 1297 8287 0,'0'0'736'0,"0"0"-592"15,0 0-144-15,0 0 0 0,16 4 1520 0,0 1 272 0,0-2 48 0,-1 3 16 16,1-1-1296-16,-16-5-256 0,16 2-48 0,0-1-16 15,-16-1 16-15,17 2 16 0,-3-2 0 0,0 0 0 16,-14 0 560-16,11 0 128 0,-1-2 0 0,1 2 16 16,1 0 64-16,2 2 16 0,1-2 0 0,3 2 0 15,1 0-432-15,20 1-96 0,-4 1-16 0,0 1 0 16,0 0-272-16,0 2-64 0,-2 7-16 0,-2-5 0 16,1-4-160-16,1 2 0 0,0 0 144 0,0 2-144 15,1 1 128-15,-1 1-128 0,2-4 128 0,0 5-128 16,0 0 0-16,1 2 0 0,3-1 0 0,1-1-128 15,2-2 128-15,2 1 0 0,-2 3 0 0,1-4 0 0,-1-3 0 0,-1 2 0 0,-5 0 0 0,1-2 0 16,-2-2 0-16,-2 0 0 0,1-1 0 0,-3 1 0 16,-1 0 0-16,-2 0 0 0,0 1 0 0,-2-3 0 15,-2-1 128-15,-3-2-128 16,-1 5 128-16,-1-3-128 0,-2 0 0 0,3-2 0 16,-1 1 0-16,0 1 128 0,0 0 32 0,0 0 16 15,1-1 0-15,-1 3 0 0,-2-1 0 0,1 1 0 16,-1-4 0-16,1 0 0 0,-1 3-16 0,1 1 0 15,-2-1 0-15,-1-1 0 0,-1 0-32 0,-14-2-128 0,16 2 192 0,-2-1-64 16,-14-1 16-16,14 2 0 0,0-4 0 0,-14 2 0 16,0 0 48-16,14 2 0 15,-14-2 0-15,16 2 0 0,-16-2 96 0,15 0 32 0,-1 3 0 0,0 1 0 16,-14-4-96-16,20 3-16 0,-3 1 0 0,1 1 0 16,-1 0-80-16,1 1-128 0,-3-5 176 0,1 5-176 15,0-1 144-15,0 2-144 0,-1-4 0 0,1 3 144 16,-2-1-144-16,0 0 0 0,-14-5 144 0,14 4-144 15,-14-4 240-15,14 0-32 0,-14 0 0 0,0 0 0 16,0 0-80-16,0 0 0 0,0 0-128 0,0 0 192 0,0 0 0 0,0 0-16 16,0 0 0-16,0 0 0 0,0 0-176 0,0 0 0 15,0 0 144-15,0 0-144 16,0 0 0-16,-10 3 0 0,10-3 0 0,-13 5-192 31,13-5-800-31,-14 6-160 0,2-1-48 0</inkml:trace>
    <inkml:trace contextRef="#ctx0" brushRef="#br0" timeOffset="-1032.22">693 2556 1839 0,'0'0'160'0,"0"0"-160"0,0 0 0 0,0 0 0 15,10 11 1920-15,-1-4 368 0,-9-7 64 0,10 8 16 0,-1-1-976 16,-9-7-192-16,14 6-48 0,0-5 0 15,0 1-160-15,0 0-32 0,2-4-16 0,0-1 0 0,-1-1-176 0,3 1-16 16,1-3-16-16,2-1 0 0,0 2-48 0,5-5-16 16,4-1 0-16,5-1 0 0,3 0-128 0,3-2-32 15,1 0 0-15,1-2 0 0,1 0-64 0,2 0 0 0,1 1-16 0,3-1 0 16,6-5-128-16,4 4-32 16,-2 1 0-16,6 0 0 0,3-1-16 0,-1 1-16 0,2 0 0 0,-6-1 0 15,-3-3 16-15,-7-1 16 0,-4-3 0 0,-3 1 0 16,1-3 80-16,-6 2 16 0,-3-1 0 0,-3 1 0 0,-4 3 112 0,-2-4 32 15,-3-3 0-15,-3 5 0 0,-2 4 80 0,-3 2 32 16,-1-1 0-16,-2 2 0 0,0 2-144 0,0 2-32 16,0 0 0-16,0 1 0 0,0 1-192 0,0 3-64 15,0 0 0 1,0 2 0-16,0 0-192 0,1-1 128 0,-1 1-128 0,0 2 0 0,-14 3 0 0,20-4 0 16,-3 1 0-16,1-1 0 15,-3 2 0-15,-1 1 0 0,-14 1 0 0,18-6 0 16,-2 3 0-16,-4-2 0 0,-12 5 0 0,14-7 0 15,-4 0 144-15,-1 0-144 0,-2-2 128 0,-7 9-128 16,7-9 128-16,-7 9-128 0,9-10 0 0,-4 3 128 0,-5 7-128 16,0 0 0-16,0 0 0 0,0 0 0 0,2-13 0 0,-2 13 0 15,0 0 0-15,0 0 0 16,0 0-320-16,0 0-160 0,0 0-32 0,-12 9-10304 16,1 3-2048-16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2:45.08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CEC9780-A13F-4C91-AA54-24CE51B469C9}" emma:medium="tactile" emma:mode="ink">
          <msink:context xmlns:msink="http://schemas.microsoft.com/ink/2010/main" type="inkDrawing"/>
        </emma:interpretation>
      </emma:emma>
    </inkml:annotationXML>
    <inkml:trace contextRef="#ctx0" brushRef="#br0">0 69 13247 0,'0'0'576'0,"0"0"128"0,14 16-560 0,-2-2-144 16,-2-3 0-16,-1-10 0 0,-7-11 864 0,1-1 144 15,8 4 16-15,3 0 16 0,1-1-272 0,3 1-48 16,1-2-16-16,2 2 0 0,0 2-144 0,-2-1-48 15,2-1 0-15,2 0 0 0,-2 4-320 0,0-1-192 16,2 3 192-16,-4-3-192 0,-3 1 128 0,0-1-128 0,-1 4 0 0,-1 0 0 16,-14 0-144-16,12 0-144 0,-12 0-32 0,0 0-9056 15</inkml:trace>
    <inkml:trace contextRef="#ctx0" brushRef="#br0" timeOffset="221.26">211 3 9215 0,'0'0'816'0,"0"0"-656"16,0 0-160-16,0 0 0 0,0 0 2144 0,0 0 400 0,-5 9 80 0,1 1 0 15,1 1-1520-15,-1 3-304 0,1-4-64 0,-1 4-16 16,3 4-144-16,-3-1-16 0,1 2-16 0,-1 1 0 0,-1-1-176 0,0 2-48 16,1 0 0-16,-1 3 0 15,0-3-128-15,-1 2-48 0,1 0 0 0,0-2 0 0,0 0-144 0,1 0 160 16,1-2-160-16,-3 4 160 15,3-2-160-15,1 0 0 0,0-2 0 0,1-2-7520 16,-1-1-1424-16</inkml:trace>
    <inkml:trace contextRef="#ctx0" brushRef="#br0" timeOffset="867.62">491 291 4607 0,'0'0'400'0,"0"0"-400"0,0 0 0 0,0 0 0 16,0 0 2736-16,0 0 464 0,-7 6 80 0,-4-1 32 16,1 0-1936-16,-4 0-384 0,0 4-80 0,0 0-16 15,0 0-304-15,0-1-64 0,2 3-16 0,0-1 0 16,-1 3-64-16,3-3-32 0,-1-1 0 0,3-2 0 0,-1 0-48 0,9-7-16 15,-5 9 0-15,5-9 0 0,0 0-352 0,0 0 144 0,0 0-144 0,7 8 0 16,-7-8 144-16,12 6-144 16,0-3 0-16,2-3 144 0,2-3-144 0,1-1 0 15,1 1 0-15,-1-1 128 0,1-1 0 0,-3 0 0 16,-1 1 0-16,0 1 0 0,-1-3-128 0,-3 1 0 16,-1 0 0-16,-9 5 0 0,5-7 256 0,-5 7 64 15,2-9 0-15,-4 0 16 0,-3 2 352 0,-2 0 64 16,-2 0 16-16,-1 0 0 0,-3 0-192 0,-1 2-16 0,0 2-16 0,-1-1 0 15,-1 1 512-15,2 1 96 16,2 0 32-16,-6 0 0 16,3 2-1824-16,15 0-384 0,-11 6-64 0,11-6-13552 0</inkml:trace>
    <inkml:trace contextRef="#ctx0" brushRef="#br0" timeOffset="1958.03">956 389 14975 0,'0'0'656'0,"0"0"144"0,0 0-640 0,0 0-160 0,0 0 0 0,0 0 0 16,0 0 1280-16,7-8 208 0,0-1 48 0,2 2 16 0,1-2-640 0,4 2-128 16,2 0-16-16,3 0-16 0,4-2-96 0,1 1-16 15,4 1 0-15,0 0 0 0,4 1-400 0,-2 1-96 16,-1 2-16-16,1-1 0 0,-2 1 0 0,-2 1-128 16,-1 2 192-16,-3-2-64 0,-2-1-128 0,-5 1 160 0,-1 4-160 0,-3-1 160 31,-11-1-160-31,0 0 0 0,0 0 0 0,0 0 128 15,0 0 0-15,0 0-128 0,0 0 192 0,0 0-64 0,0 0 64 0,0 0 0 16,0 0 0-16,0 0 0 0,-9 4 224 0,0-1 48 16,1 1 16-16,1 1 0 0,0 2 256 0,0 0 48 15,0 2 16-15,1 0 0 0,1 1-160 0,0 2-48 16,0 2 0-16,-1-1 0 0,5 2-208 0,-1 1-32 16,2 2-16-16,0-1 0 0,0 0-64 0,3 1-16 0,1-1 0 0,1 1 0 15,0-2-256-15,8 1 0 16,1-1 0-16,-4-6 0 0,-6-3-896 0,1-1-144 0,2-1-32 0,-7-5-14160 15</inkml:trace>
    <inkml:trace contextRef="#ctx0" brushRef="#br0" timeOffset="1615.76">1150-43 4607 0,'0'0'400'0,"0"0"-400"0,0 0 0 0,0 0 0 0,0 0 2624 0,0 0 448 16,0 0 96-1,0 0 16-15,-9-7-1840 0,-1 0-384 0,-1 2-64 0,1 2 0 16,10 3-176-16,-11-4-16 0,1 1-16 0,-1 1 0 0,-1 2-64 0,3 2-16 15,1-2 0-15,-1 1 0 0,0 3 0 0,2 1 0 16,2 2 0-16,-2 4 0 0,0-1-256 0,2 4-48 16,3 2-16-16,-2 3 0 0,3 0-16 0,-1 1 0 15,2 1 0-15,2 1 0 0,1 3 32 0,1 3 0 16,-1-2 0-16,2 2 0 16,1-2 64-16,-1 2 16 0,2 0 0 0,0 2 0 0,0 0-16 0,0-1 0 15,0-2 0-15,2-1 0 0,-1 0-176 0,-1-2-16 16,-3 1-16-16,1-1 0 0,2-3-16 0,0-1 0 15,0-5 0-15,0 1 0 0,2 0-144 0,1 0 160 16,-1 1-160-16,5 2 160 16,-9-12-608-16,1-1-112 0,-1-1-16 0,-5-5-13632 0</inkml:trace>
    <inkml:trace contextRef="#ctx0" brushRef="#br0" timeOffset="2111.21">1432 111 8287 0,'0'0'368'0,"0"0"80"0,-4-7-448 0,4 7 0 15,0 0 0-15,0 0 0 0,0 0 2848 0,0 0 480 16,0 0 112-16,0 0 16 0,0 0-2480 0,0 0-480 16,0 0-112-16,12 7 0 0,-1-1-384 0,-1 1 0 0,1 0 0 0,1 3 128 15,0 1-416-15</inkml:trace>
    <inkml:trace contextRef="#ctx0" brushRef="#br0" timeOffset="2605.71">1661 384 5519 0,'0'0'240'0,"0"0"64"0,0 0-304 0,0 0 0 0,0 0 0 0,0 0 0 16,-7-3 3264-16,7 3 608 0,-4-7 112 0,4 7 32 0,0 0-2640 0,0-9-528 16,0-2-96-16,4 3-32 0,-4 8-144 0,5-9-16 15,2 4-16-15,3-2 0 0,-3-2-80 0,4 2-16 16,1 3 0-16,0 1 0 0,1-2-144 0,-3 3-48 15,-10 2 0-15,14 3 0 0,0 1-128 0,0 3-128 16,0 0 144-16,-2 5-144 0,-3 0 0 0,0 4 128 16,-2 2-128-16,0-1 0 0,0 1 0 0,-2-3 144 15,-2 1-144-15,1-2 128 0,-1 0 0 0,-1 0-128 16,0-2 192-16,-2 0-64 0,0-12-128 0,2 11 0 0,-2-11 144 16,0 0-144-16,0 0 128 0,0 0-128 0,0 0 160 15,0 0-160-15,0 0 192 0,12-7-48 0,-2-2-16 0,1 0 0 16,-2-1-128-16,-1-2 160 0,1-2-160 0,0-2 160 15,1 0-160-15,-3 1 0 0,2-3 0 0,0 1 128 16,0 1-128-16,1 2 0 0,-1 2 0 0,1 1 0 16,1 1 0-16,-2 3 0 0,-1 0 0 0,-8 7 0 15,9-4 0-15,-9 4 0 0,11 0 0 0,-11 0 0 0,0 0 0 0,0 0 0 0,0 0 0 16,10 11 192-16,-3-1 16 0,-3 4 16 16,-1 2 0-1,-1 0 0-15,0-1-80 0,-1 1-16 0,-1 2 0 0,2-3 0 16,0 1-128-16,1 0 160 0,1-2-160 0,-1 0 160 15,3-2-160-15,1-2 0 0,1 1 144 0,8-1-144 32,-2-3-352-32,3-1-144 0,3-5-16 0,-1-1-12864 0</inkml:trace>
    <inkml:trace contextRef="#ctx0" brushRef="#br0" timeOffset="3071.66">2502 309 2751 0,'0'0'128'0,"0"0"16"0,0 0-144 0,-11-9 0 15,1 4 0-15,-1 0 0 0,-1-1 4736 0,-2 3 896 0,-2 3 192 0,-1 0 48 16,-1 0-3584-16,1 3-720 0,-6-1-144 0,0 2-16 16,1 3-336-16,1 0-64 15,0 0-16-15,3 1 0 0,-1 1-352 0,3 2-80 16,2-1-16-16,2 1 0 0,0-1-272 0,3 1-48 16,2-1-16-16,3 2 0 0,3 1-208 0,2-3 128 0,-1-10-128 0,7 12 0 0,2 1 128 0,3-3-128 15,1-3 0-15,2-2 0 16,3-1 0-16,1-3 0 15,0-1 0-15,2 0 0 0,0-5 0 0,0 0 0 16,-1-6 0-16,-1 1-160 0,0-2 160 0,0-2 0 0,-1-2 0 0,-1 0 0 16,-1-1 0-16,-2-1 0 0,0-1 0 15,-2 0 0-15,2-4 128 0,-3 0-128 0,-3-1 128 0,-2-1-128 16,-1-3 192-16,0 0-48 0,-1 2 0 0,-3-2 0 16,-2 0-16-16,-1 2 0 0,-2-2 0 0,1 5 0 0,-4 4 32 15,2 2 0-15,-2-1 0 0,1 4 0 0,-1 4 192 0,2 1 32 16,0 2 16-16,5 7 0 15,-5-7 112-15,5 7 0 0,0 0 16 0,0 0 0 0,0 0-160 0,0 0-48 16,-6 9 0-16,3 5 0 0,1 5-192 0,2 0-128 16,0 2 128-16,2 4-128 0,0 3 128 0,1 3-128 15,2 2 128-15,1 2-128 0,1 0 128 0,0 2-128 0,-2 0 128 0,2 1-128 16,0 1 128-16,0-1-128 0,0 1 160 0,-2 1-160 16,-1 0 192-16,3 0-64 15,-4-3-128-15,6 15 192 16,0-1-1072-16,1-5-208 0,-1-4-64 0,0-4-16784 15</inkml:trace>
    <inkml:trace contextRef="#ctx0" brushRef="#br0" timeOffset="22609.78">2904-125 13823 0,'-9'-2'1216'0,"-1"-1"-960"16,-1-2-256-16,-1 0 0 0,0-1 2256 0,1-1 416 15,1-1 80-15,-1-1 0 0,4 0-1232 0,4 0-256 0,-1-1-48 0,4 1-16 16,2 2-224-16,1 0-32 0,4-2-16 0,2 1 0 15,0-1-112-15,1 4-32 0,4 1 0 0,2 2 0 16,0 1-272-16,1 2-64 16,1 3-16-16,1 1 0 0,2 2-240 0,0 4-32 15,2 1-16-15,-1 4 0 0,1 3-144 0,0 2 0 16,1 0 0-16,1 1 0 0,-2-1 0 0,-1 2 128 0,1 0-128 0,-2 0 0 0,-2-1 0 16,-3 3 0-16,-2-1 128 0,0-1-128 0,-5-2 128 0,-2 2-128 15,-4-6 192-15,-1 3-64 0,-2 0 16 0,-2 0 0 16,1-3 0-16,-6 1 0 0,-2 1 64 0,-2-2 16 15,-1 1 0-15,-2-2 0 16,-2-2 32-16,-1 0 16 0,-1 0 0 0,-3-4 0 16,-1-1-16-16,-1-2-16 0,0 0 0 0,0-2 0 0,-1 0 0 0,1-1 0 15,2-2 0-15,0-2 0 0,2-2-16 16,2 0 0-16,1-1 0 0,4-3 0 0,1-1 0 0,2 0 0 16,4 0 0-16,0-5 0 15,1-4-32-15,4 1-16 0,4-3 0 0,3 2 0 16,0 1-176-16,3-1 0 0,1-2 0 0,3 1 0 15,3 3 0-15,3 2-176 0,1 1 48 0,12-6 0 16,-7 1-240-16,0 6-32 0,-1 4-16 0,-1-1 0 16,-1-1-1824-16,1 1-352 0,1 0-80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11.92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A1523DA-553E-4C31-8292-19DF0C81A4AC}" emma:medium="tactile" emma:mode="ink">
          <msink:context xmlns:msink="http://schemas.microsoft.com/ink/2010/main" type="inkDrawing"/>
        </emma:interpretation>
      </emma:emma>
    </inkml:annotationXML>
    <inkml:trace contextRef="#ctx0" brushRef="#br0">3465-291 11455 0,'0'0'512'0,"0"0"96"0,0 0-480 0,0 0-128 16,0 0 0-16,0 0 0 0,2 11 1424 0,0-3 272 0,-2-8 48 0,3 9 16 0,-3-9-752 0,9 7-160 31,0-2-16-31,-1-1-16 0,3-1-112 0,1-1 0 16,2-2-16-16,2 2 0 0,0-2-112 0,1-2-32 16,1-1 0-16,-1-1 0 0,-1 1-128 0,-1-3-32 15,-1-2 0-15,-1-1 0 0,-3 0-64 0,1 0 0 0,-1 1-16 0,-10 8 0 0,7-11 32 0,-3 1 16 31,-4 10 0-31,0-11 0 0,0-3 80 0,-2 2 16 0,-2 1 0 0,-1 1 0 0,0 1 112 0,-2 0 16 32,-2 1 16-32,0 1 0 0,-1 0-144 0,-1 0-16 15,-1 3-16-15,2-1 0 0,-1 2-112 0,-1-1-32 16,0 2 0-16,1 1 0 0,1-1-80 0,-1 2-32 0,1-2 0 0,1 2 0 16,9 0-160-16,-9 4 160 0,2-4-160 0,7 0 160 15,0 0-160-15,-5 8 0 0,2 1 0 0,1 1 0 16,0 1 0-16,4 3-144 0,0 2 144 15,5 1 0-15,-4 1 0 0,4 3 0 0,0 3 0 0,2 4 0 16,0 4 0-16,-1-1-128 0,1 1 128 0,0 1 0 16,-2 2 0-16,0-2 0 0,-2-2 0 0,0 3 0 0,2 1 0 0,-3-2 0 15,-1 0 0-15,-1-7 0 0,-2-3 0 0,0 0 0 16,-4-1 0-16,-1-2 0 0,0-5 0 0,-2-1 0 16,-2-1 0-16,1-3 0 0,-1-1 128 0,0 0-128 15,-1-4 0-15,-1-2 144 0,1-1-144 0,-1-2 192 16,-1-2-192-16,0 1 192 0,-1-3-192 0,1 1 0 15,-2-3 0-15,0-1 0 0,-2-3 0 0,2-2 0 16,0-2 0-16,0 0 0 0,2 1 0 0,0 1 0 16,1-2 0-16,3-1 0 0,1 2-240 0,3 3 80 15,1-4 16-15,3 0 0 0,0 0 0 0,3 2 0 16,4 1 0-16,0 1 0 0,0-1-32 0,4 2 0 16,-1 4 0-16,2 0 0 0,1 0 48 0,-1-1 0 15,0 1 0-15,2 3 0 0,2 2 128 0,-4 4-128 0,2-1 128 0,0 3-128 16,0 1 128-16,-2 1 0 15,-1 3 0-15,1-1-128 0,-3 1 128 0,-2 1 0 16,-2 4 0-16,0-2 0 0,-1 0 0 0,-2 0 0 16,-2-2 0-16,-2 2 0 0,2 2 0 0,-2-2 144 0,0 0-144 0,2-2 0 0,0 0 128 0,2 2-128 15,2-2 0-15,-1-1 0 16,-3-11 144-16,5 10-144 0,2-1 0 0,2-2 144 16,1-2-144-16,3 1 0 0,-1-5 0 0,2 1 0 0,3-2 0 0,1 0 0 15,-1-2 0-15,1 1 0 0,-1-1 0 0,1 2 0 16,-1-4 0-16,1-1 0 15,-2 0 0-15,-1 0 0 0,-1-1 0 0,2 1 0 16,-4-2 0-16,-1-2 0 0,-1 1 0 0,1-3 0 16,-3 1 160-16,-1-1-160 0,0 1 192 0,-1-1-192 0,-1 2 256 0,-2-1-64 15,-3 3-16-15,0-2 0 0,0-1 16 0,0 1 16 16,0 9 0-16,0 0 0 0,-3-12-80 0,1 1-128 16,2 11 176-16,0 0-176 0,-3-8 128 15,-1-1-128-15,1-2 0 0,-1 4 0 0,4 7 0 0,0 0 0 16,0 0 0-16,0 0 0 15,0 0-336-15,0 0-80 0,0 0-16 0,0 0-15312 0</inkml:trace>
    <inkml:trace contextRef="#ctx0" brushRef="#br0" timeOffset="3042.77">2941 613 4607 0,'0'0'400'0,"0"0"-400"16,-9 2 0-16,-2-2 0 0,-3 0 3136 0,2 0 560 16,2 0 96-16,1 0 32 0,0 0-2176 0,9 0-432 15,0 0-96-15,-7 0-16 0,7 0-96 0,0 0-32 16,0 0 0-16,0 0 0 0,0 0-256 0,0 0-48 15,0 0-16-15,9 7 0 0,3-5-80 0,4-1 0 16,3 1-16-16,13-2 0 0,-3-2 48 0,6 1 16 16,4-1 0-16,-1 0 0 0,1-1-16 0,4-1 0 15,6-3 0-15,2 2 0 0,1 0-48 0,1 1-16 16,-1 1 0-16,1-1 0 0,1 1-128 0,-1-1-32 0,-3 2 0 0,-4 1 0 16,-4-3-16-16,-4 1-16 0,-5-3 0 0,-5 3 0 15,-3 1 64-15,-4 0 16 16,-2 1 0-16,-3-3 0 0,-2 2 16 0,-14 2 16 15,15-1 0-15,-15 1 0 0,0 0-64 0,14-2-16 0,-14 2 0 0,0 0 0 16,0 0-80-16,0 0-32 0,0 0 0 0,0 0 0 16,0 0-48-16,0 0-16 0,0 0 0 0,0 0 0 15,0 0-80-15,0 0 0 0,0 0-128 0,0 0 192 16,0 0-192-16,0 0 128 0,0 0-128 0,0 0 0 16,0 0 0-16,0 0 128 0,0 0-128 15,0 0 0-15,0 0 0 0,0 0 0 0,0 0 0 0,0 0 0 0,0 0 0 0,0 0 0 16,0 0 0-16,0 0 0 0,0 0 0 15,0 0 0-15,0 0-160 0,0 0 160 0,0 0-384 0,0 0 0 16,0 0 0-16,-12-5 0 16,0 1-1056-16,1 2-208 0,11 2-32 0,-13 2-16 15,-1-2-1504-15,1 0-320 0</inkml:trace>
    <inkml:trace contextRef="#ctx0" brushRef="#br0" timeOffset="11509.36">2851 1021 14335 0,'0'0'0'0,"0"0"0"0,0 0 0 0,0 0 0 0,0 0 1504 0,0 0 304 16,0 0 64-16,0 0 16 0,0 0-544 0,0 0-128 16,2-4 0-16,-7-5-16 0,3 1-160 0,2 8-16 0,0 0-16 0,0 0 0 0,-2-11-208 0,2 2-32 31,0 9-16-31,0 0 0 0,0 0-288 0,11-3-48 15,-11 3-16-15,12 0 0 0,6 0-192 0,-3 5-32 0,3 4-16 0,1 1 0 0,0 4-160 16,4 2 0 0,0 3 144-16,-1 4-144 0,1 3 0 0,-2 2 128 0,0 2-128 15,-2 1 0-15,-1 1 0 0,-2 1 0 16,-1-3 0-16,-2 0 128 0,-3-1-128 0,-3 3 144 0,-2-6-144 0,-3 0 160 16,-2-1-160-16,-2-1 0 0,-3 1 144 0,0-4-144 15,-4-4 128-15,-1 1-128 0,-4-4 160 0,0 0-160 16,0 0 208-16,-4-6-48 0,-1-1-16 0,-2 0 0 0,0 0 64 0,0-2 16 15,0-5 0-15,0 0 0 0,2-3 96 0,0 0 0 16,1-3 16-16,2-1 0 16,1-3 112-16,1-2 0 0,3-1 16 0,2-1 0 0,1-3-16 0,2-1-16 15,5-1 0-15,1 2 0 0,0-1-128 0,5 1-32 16,2-3 0-16,3 3 0 0,3-1-272 0,2 3 160 16,1-1-160-16,2 0 128 0,1 2-128 0,2 0 0 15,2 4 0-15,-1-1 0 0,3-1-176 0,-4 3-16 16,0 2 0-16,7-1 0 15,-4 2-1264-15,-3 3-256 0,-3-2-48 0,-18 5-16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41.239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7D3778AE-56EB-4A60-B386-68B754420E41}" emma:medium="tactile" emma:mode="ink">
          <msink:context xmlns:msink="http://schemas.microsoft.com/ink/2010/main" type="inkDrawing"/>
        </emma:interpretation>
      </emma:emma>
    </inkml:annotationXML>
    <inkml:trace contextRef="#ctx0" brushRef="#br0">6700 622 3679 0,'0'0'160'0,"0"0"32"0,0 0-192 0,0 0 0 16,0 0 0-16,0 0 0 0,0 0 3664 0,0 0 688 16,0 0 144-16,12 3 32 0,2-3-3056 0,4 0-592 15,4-1-128-15,8-1-32 0,7 0-80 0,6 0-32 16,6 1 0-16,7-5 0 0,7 5-112 0,6-3-32 0,2 1 0 0,1-1 0 16,-2-1 176-16,0 1 48 15,0-1 0-15,0 0 0 0,-4-2 48 0,1 2 16 16,-4-1 0-16,-4 1 0 0,-1-2-16 0,-6 2 0 15,-5 0 0-15,-3-1 0 0,-4 1-32 0,-1 0-16 0,-8 0 0 0,-5-1 0 16,-3 1-32-16,-4 2 0 16,-5-1 0-16,-1 1 0 0,-3-1-272 0,-10 4-48 15,11-2-16-15,-11 2 0 0,0 0-160 0,0 0-32 0,0 0-128 0,0 0 192 16,0 0-192-16,0 0 0 16,-4 11 0-16,-3 3-18048 0</inkml:trace>
    <inkml:trace contextRef="#ctx0" brushRef="#br0" timeOffset="18030.68">11255 337 911 0,'0'0'0'0,"0"0"0"0,0 0 0 0,-7 3 0 15,-2-1 2640-15,0 0 448 0,1 1 96 0,8-3 16 0,-11 0-1424 0,11 0-288 16,-9 0-48-16,1 0-16 0,8 0-464 0,0 0-112 15,-7 2-16-15,7-2 0 0,0 0-128 0,0 0-16 16,0 0-16-16,0 0 0 0,0 0-160 0,10 2-48 16,4 0 0-16,5-1 0 0,8 1-96 15,2-2-32-15,4-2 0 0,11 1 0 0,5 1-80 0,7-2 0 16,4 0-16-16,4 0 0 0,1 1 48 0,1-1 16 0,3 2 0 0,0-4 0 16,1 1 80-16,0-1 0 0,0 3 16 0,0-3 0 15,-5 1 112-15,-4-1 0 16,-1-1 16-16,-6 0 0 0,-5-1 64 0,-4-1 16 15,-5 0 0-15,-5 2 0 0,-3 0-16 0,-4 0 0 16,-2-1 0-16,-5 3 0 0,-3-2 16 0,-4 1 0 16,-2 4 0-16,-3 0 0 0,-9 0-112 0,0 0-32 15,0 0 0-15,0 0 0 0,0 0-224 0,0 0-48 0,0 0-16 16,0 0 0-16,0 0-176 0,0 0 0 16,0 0 0-16,0 0 128 0,0 0-128 0,0 0 0 15,3 9 0-15,-3-2 0 0,0-7-1296 0,0 0-192 0</inkml:trace>
    <inkml:trace contextRef="#ctx0" brushRef="#br0" timeOffset="-7637.4">4673 576 14511 0,'0'0'640'0,"0"0"128"0,0 0-608 0,0 0-160 15,0 0 0-15,0 0 0 0,0 0 1216 0,0 0 224 16,0 0 32-16,0 0 16 0,0 0-656 0,0 0-144 0,20 2-32 0,1-2 0 15,0 0-208-15,5 0-64 16,5 0 0-16,8 0 0 0,3-2-64 0,8 1-32 16,6-1 0-16,4 0 0 0,3-1-16 0,-2-1 0 0,-2-1 0 15,4 1 0-15,0-3 16 0,0 0 0 16,2-3 0-16,-4 3 0 0,2 0 80 0,-3 0 16 16,-3 0 0-16,-3 0 0 0,-5 0-16 0,-5 2 0 15,-5-1 0-15,-3 1 0 0,-8-2 64 0,-10 4 16 0,-3-3 0 0,-1 3 0 16,-1 0-16-16,-3-1 0 15,-10 4 0-15,9-3 0 0,-9 3-16 0,0 0 0 16,0 0 0-16,0 0 0 0,0 0-224 0,0 0-64 0,0 0 0 0,0 0 0 16,0 0-128-16,0 0 0 15,-5 10 0-15,5-10 0 16,0 0-976-16,-13 10-240 0</inkml:trace>
    <inkml:trace contextRef="#ctx0" brushRef="#br0" timeOffset="8893.1">8763 561 8287 0,'0'0'368'0,"0"0"80"0,0 0-448 0,18 3 0 16,-3-1 0-16,3-2 0 0,1 0 1648 0,0 0 240 0,2 0 48 0,-1 0 16 16,4-2-688-16,7 0-144 15,8 1-32-15,26-5 0 0,1-1-144 0,6 2-48 16,3 0 0-16,4 1 0 0,1 1 16 0,-22-1 0 16,3 1 0-16,4-4 0 0,3 0 48 0,0 0 0 15,-2 0 0-15,3 2 0 0,-1-2-96 0,-3 1-16 16,-4-1 0-16,-5 0 0 0,-4 0-64 0,-5 1-16 15,-5-1 0-15,9-4 0 0,-12 1-96 0,-17 4-32 0,-3 3 0 16,-1-1 0-16,-4 1-112 0,0-1-16 16,-2 1-16-16,-1-1 0 0,-3 1-128 0,-8 3-32 0,0 0 0 0,0 0 0 15,0 0-208-15,0 0-128 0,0 0 128 16,0 0-128-16,0 0 0 0,0 0 0 0,0 0 0 0,0 0 0 31,-10 16-1088-31,-2-1-304 0,-1-1-48 0,-8 2-16 0</inkml:trace>
    <inkml:trace contextRef="#ctx0" brushRef="#br0" timeOffset="36251.87">13769 365 911 0,'0'0'0'0,"0"0"0"0,0 0 0 0,0 0 0 16,0 0 0-16,0 0 0 0,0 0 1600 0,0 0 224 15,0 0 48-15,0 0 16 0,0 0-736 0,0 0-128 0,-7 0-48 0,7 0 0 0,0 0-112 0,-9-2-32 32,2 0 0-32,7 2 0 0,0 0-48 0,-8-1-16 15,8 1 0-15,0 0 0 0,-9-4-80 0,9 4-32 16,0 0 0-16,0 0 0 0,-11-2 0 0,11 2 0 15,0 0 0-15,0 0 0 0,0 0-32 0,0 0-16 0,0 0 0 0,0 0 0 16,0 0-160-16,13-3-48 16,2-1 0-16,6 3 0 0,4-3 64 0,6 2 16 0,4 1 0 0,7-3 0 15,4-1-32-15,4 1 0 0,6-1 0 0,4 2 0 16,3-3 96-16,3 3 16 0,6-1 0 0,0 1 0 16,-1-2-16-16,-4-1 0 0,-3-1 0 0,-4 0 0 0,-2 0-32 0,-8 2 0 15,-3 3 0-15,-1-3 0 16,-6-2-64-16,-5 2-32 0,-3 3 0 0,-6-3 0 15,-3 0-48-15,-4-1-16 0,-3 1 0 0,-2 2 0 16,-4 1-48-16,-1 0-16 0,-9 2 0 0,0 0 0 16,0 0-96-16,0 0-32 0,0 0 0 0,0 0 0 15,0 0-160-15,0 0 0 0,0 0 144 0,0 0-144 0,0 0 0 0,0 0 0 16,-4 9 0-16,-1 0-11600 16,-2-1-2240-16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24.4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B22446CF-D957-4607-9F55-51DF550EDB1F}" emma:medium="tactile" emma:mode="ink">
          <msink:context xmlns:msink="http://schemas.microsoft.com/ink/2010/main" type="inkDrawing"/>
        </emma:interpretation>
      </emma:emma>
    </inkml:annotationXML>
    <inkml:trace contextRef="#ctx0" brushRef="#br0">3287 1068 4607 0,'0'0'192'0,"0"0"64"0,0 0-256 0,0 0 0 0,0-9 0 0,0 2 0 16,0 7 3760-16,0 0 704 0,0-10 144 0,0 1 16 15,0 9-2640-15,0 0-544 0,0 0-96 0,0 0-32 0,-2-12-224 16,2 12-32-16,0-9-16 0,0 9 0 15,0-9-256-15,0 9-48 0,0 0-16 0,0 0 0 16,0 0-224-16,0 0-48 0,0 0-16 16,0 0 0-16,4 11-160 0,-1 1-16 0,1 2-16 0,-1 3 0 15,2 2-112-15,1 4 0 0,-1 0-128 0,0 1 192 0,0 1-192 0,0 1 0 16,2 0 128-16,0-1-128 0,0-2 0 0,-1-2 0 16,-1-2 0-16,0-2 0 0,2-1 128 0,0 0-128 15,-2-4 0-15,2-2 0 0,0 1 128 0,-7-11-128 16,9 9 0-16,-2-4 144 0,-7-5-144 0,0 0 128 15,11-4-128-15,-3 1 128 0,-8 3 0 0,9-7 0 16,0-4 0-16,-2 1 0 0,0-1-128 0,-2 1 160 16,0-2-160-16,1-2 160 0,-3 0-16 0,1-2 0 0,-1-1 0 0,1-1 0 15,-1 1 16-15,1 1 0 16,-1 0 0-16,1 2 0 0,-1 0-160 0,2 2 160 16,-1-2-160-16,1 5 160 0,-5 9-160 0,0 0 0 15,2-7 0-15,-2 7 0 0,0 0 0 0,0 0 0 16,7 9 0-16,0 1 0 0,0 3 0 0,0 2 0 15,-2 5 0-15,2-1 0 0,-2 0 0 0,1 0 0 0,-3-1 0 0,1-1 0 0,-1 1 0 0,1-1 128 16,-3-1-128-16,1-2 0 16,0-2 0-16,1 0 0 0,-1 1 0 0,2-5 0 0,-4-8 0 0,0 0 0 15,5 9 0-15,-5-9 0 16,0 0 0-16,0 0 0 0,0 0 0 0,10 0 128 16,-10 0-128-16,11-5 0 15,-3-2 144-15,-1 0-144 0,0-2 128 0,-1 0-128 0,-3 1 128 0,1-1-128 16,-3-3 176-16,1-1-48 0,-2 0 0 0,2-3 0 0,0-2 112 15,-1 1 16-15,-2-4 0 0,1 2 0 16,0-1 0-16,0 1 0 0,-2 2 0 0,2 1 0 0,0 2-256 16,2 0 0-16,-4 2 128 0,2-1-128 15,0 5 0-15,0 8 0 0,0 0 0 0,0 0 0 16,0-9 0-16,0 9 0 0,0 0 0 0,0 0 0 16,0 0-1056-16,0 0-96 0,0 0-32 0</inkml:trace>
    <inkml:trace contextRef="#ctx0" brushRef="#br0" timeOffset="4298.37">3981 851 13471 0,'0'0'592'0,"0"0"128"0,0 0-576 0,0 0-144 0,0 0 0 0,0 0 0 0,0 0 1216 0,0 0 192 0,0 0 64 0,0 0 0 16,0 0-832-16,0 0-176 0,0 0-16 0,0 0-16 15,0 0-208-15,0 0-32 0,0 0-16 0,0 0 0 16,0 0-32-16,0 0 0 16,0 0 0-16,0 0 0 0,0 0 48 0,0 0 16 15,0 0 0-15,0 0 0 0,0 0 48 0,0 0 16 16,0 0 0-16,0 0 0 0,0 0 48 0,0 0 16 16,0 0 0-16,0 0 0 0,0 0 48 0,0 0 16 0,0 0 0 0,0 0 0 15,0 0-16-15,0 0 0 0,0 0 0 0,0 0 0 16,0 0-48-16,0 0-16 0,0 0 0 0,0 0 0 0,0 0-32 0,0 0-16 31,0 0 0-31,0 0 0 0,0 0-80 0,0 0-32 16,0 0 0-16,0 0 0 0,0 0-160 0,0 0 160 0,0 0-160 0,0 0 160 15,0 0-160-15,0 0 0 16,9 10 144-16,-4-1-144 0,0 2 0 0,0-3 128 0,-5-8-128 0,9 14 0 16,-2 2 0-16,-2-4 144 0,-5-12-144 0,0 0 0 15,7 20 144-15,-3-5-144 0,-1 1 0 0,-3-16 144 0,0 0-144 0,2 16 160 16,-2 0-160-16,0-2 160 0,0-14-32 0,0 0-128 15,-2 17 192-15,2-17-64 16,-3 14-128-16,3-14 128 0,0 0-128 0,-5 17 128 0,-1-3 0 0,6-14 0 16,0 0 0-16,0 0 0 0,0 0 0 0,-7 11-128 15,7-11 192-15,-8 10-64 0,8-10 0 0,-9 7 0 16,9-7 0-16,-12 6 0 0,3-3 0 0,9-3-128 16,-11 5 192-16,1-1-64 15,10-4-128-15,0 0 160 0,-12 7-160 0,12-7 160 16,-9 3-160-16,9-3 0 0,-7 6 0 0,7-6 0 0,-9 1 0 0,9-1-144 15,0 0 0-15</inkml:trace>
    <inkml:trace contextRef="#ctx0" brushRef="#br0" timeOffset="3738.12">3846 900 6447 0,'0'0'576'0,"0"0"-576"16,0 0 0-16,0 0 0 16,0 0 2752-16,0 0 448 0,0 0 96 0,0 0 16 0,0 0-2000 0,0 0-400 15,0 0-80-15,0 0 0 16,0 0-416-16,7-7-80 0,0 0-16 0,2 2 0 15,0 1-112-15,3 1-16 0,-5-1-16 0,3 1 0 16,1 1 0-16,-1 2 0 0,-10 0 0 0,11 2 0 0,-2-2-176 0,-9 0 0 16,10 5 144-16,-10-5-144 0,0 0 256 0,0 0 0 15,0 0-16-15,0 0 0 0,4 10-96 0,-4-1-16 16,0-9 0-16,0 0 0 0,-7 12 80 0,0-1 16 16,0-4 0-16,0 0 0 0,7-7-32 0,-9 7-16 15,0 0 0-15,9-7 0 16,0 0-16-16,0 0 0 0,-9 3 0 0,9-3 0 15,0 0-160-15,0 0 0 0,0 0 144 0,0 0-144 0,0 0 0 0,0 0 0 16,0 0 0-16,0 0 0 0,9 9 0 0,0 0 0 16,0 1 0-16,-1-3 0 0,-8-7 0 0,0 0 0 15,0 0 0-15,11 11 0 0,-2-2 0 0,-9-9 0 0,0 0 0 0,0 0 0 0,7 10 0 0,-2 1 192 32,-5-11-64-32,0 0 0 0,0 0 112 0,-4 10 16 0,4-10 16 0,-5 9 0 15,5-9-16-15,-7 7 0 0,-2-2 0 0,2 0 0 16,-1-3 64-16,1 1 0 0,-2 1 0 0,2-4 0 15,7 0-80-15,-9 2-16 16,1-2 0-16,1 1 0 0,7-1-224 0,0 0 176 0,0 0-176 0,0 0 160 0,-9 2-160 0,9-2-256 16,0 0 64-16,0 0 16 15,0 0-576-15,0 0-112 0,0 0-32 0,0 0 0 0</inkml:trace>
    <inkml:trace contextRef="#ctx0" brushRef="#br0" timeOffset="5046.74">4457 520 17327 0,'0'0'768'0,"0"0"160"0,0 0-736 0,0 0-192 0,12-7 0 0,-12 7 0 0,0 0 1984 0,14-1 352 15,-14 1 80-15,0 0 16 0,0 0-1024 0,10 8-208 16,-3 3-48-16,-3-1 0 0,-3 4-384 0,-2 0-64 16,-3 0-32-16,1 2 0 0,-6 2-352 0,2-3-64 15,2 1 0-15,0 2-16 16,-2-1-240-16,1 1 0 0,1-3 0 0,0-2 0 0</inkml:trace>
    <inkml:trace contextRef="#ctx0" brushRef="#br0" timeOffset="6403.75">4516-214 11679 0,'0'0'512'0,"0"0"128"0,0 0-512 0,0 0-128 0,-11-7 0 0,11 7 0 0,0 0 1696 0,0 0 320 16,-8-7 64-16,8 7 16 0,0 0-1056 0,0 0-208 16,0 0-32-16,0 0-16 0,12-9-256 15,2 6-48-15,0-1-16 0,3 4 0 0,3 0-80 0,1 4 0 16,1-1-16-16,5 1 0 15,-1-2-96-15,2 3-16 0,-2 4 0 0,2 3 0 16,0 2-64-16,2 3-32 0,-2 3 0 0,-2 2 0 16,-2 1-16-16,-1 1 0 0,-5 3 0 0,-1-3 0 0,-3 1-16 0,-2 1 0 15,-3 2 0-15,-4-4 0 0,-1-3 32 0,-4 0 0 16,-2-1 0-16,-1 1 0 0,-4-4 32 0,-2-1 0 16,-3-4 0-16,-1 2 0 0,1-2 32 0,-2 0 16 15,0 1 0-15,-2-5 0 0,1-1 16 0,-1 0 0 16,0-1 0-16,0-1 0 0,2-2 96 0,0-1 32 15,2-2 0-15,-2 0 0 0,14 0-80 0,-12-2-16 0,12 2 0 0,-12-7 0 0,12 7 64 0,-11-8 16 32,1-1 0-32,10 9 0 0,-9-16 0 0,4 2 0 0,5 14 0 0,0-19 0 15,3 1-176-15,3 1-48 16,-1 1 0-16,0 2 0 0,0-1-144 0,4 1 0 0,2 1 0 0,1 3 0 16,2 1-272-16,1 0 16 15,3 1 0-15,1 2 0 0,0 1-1344 0,2 2-256 0</inkml:trace>
    <inkml:trace contextRef="#ctx0" brushRef="#br0" timeOffset="8089.5">5212-359 2751 0,'0'0'128'0,"0"0"16"0,0 0-144 15,0 0 0-15,0 0 0 0,0 0 0 0,0 0 3808 0,0 0 736 16,0 0 128-16,0 0 48 0,0 0-3168 0,0 0-624 15,12 5-128-15,-1-1-32 0,-11-4-400 0,14 1-96 16,0-1-16-16,0 2 0 0,0-4-16 0,0-1-16 16,0-2 0-16,0 1 0 0,-2-1 32 0,0 1 0 15,-1-4 0-15,1 1 0 0,-2-2 0 0,-1 0 16 16,-2 2 0-16,2-2 0 0,-4-1 64 0,0 1 16 0,-1-1 0 0,-3 1 0 16,-1 0 64-16,0 9 16 15,-3-10 0-15,-1 1 0 0,4 9-32 0,-5-9 0 16,0-1 0-16,-2 3 0 0,0 2-48 0,7 5-16 15,-9-6 0-15,2 1 0 0,-1 2-64 0,-1 3-16 16,0 0 0-16,9 0 0 0,-9 0-128 0,9 0-128 0,0 0 192 0,-7 7-192 16,0 0 0-16,2 1 0 0,5-8 0 0,-3 13 0 15,1-1 0-15,2 4 0 0,0-1 0 0,3 10 0 16,1 1 0-16,1 0 0 0,-1-1 0 0,3 3 0 0,0 1 0 0,0 1 0 16,-2 0 0-16,-2-7 0 0,3 1 0 0,-1 2 0 15,0 0 0-15,0 13 0 16,-1-2 0-16,-3-2 0 0,1-4 0 0,-2-1 0 15,-2 1 0-15,-1-3 0 0,-2 0 0 0,-1-1 0 16,0-3 0-16,-1 0 0 0,1-1 0 0,1-9 0 16,0-2 0-16,0 2 0 0,-2-3 0 0,-2-2 0 15,0 1 0-15,9-10 0 0,-9 7 0 0,9-7 0 0,0 0 0 0,-14 0 0 0,2-3 0 0,12 3 0 32,-10-7 0-32,1-2 128 0,9 9-128 0,-12-16 0 0,3-3 128 0,2 1-128 0,2 3 0 0,1-1 0 15,1 4 0-15,1-4 0 16,0-1 0-16,2 3 0 0,0 14 0 0,0 0 0 15,2-16 0-15,-2 16 0 0,5-16 0 0,-5 16 0 16,0 0-192-16,11-12 192 0,-11 12-144 0,12-9 144 16,-12 9-128-16,10-3 128 0,-10 3-128 0,13-4 128 15,-1 1-128-15,0 1 128 0,0 4 0 0,1 1 0 0,-3-1 0 0,1 3-128 16,1-3 128-16,-2 1 0 0,1 3 0 0,-1-1-128 16,1-2 128-16,1 3 0 0,0-1 0 0,0 0 0 15,1-1 0-15,-1-1 0 0,0-1 0 0,2 1 0 16,0 1 0-16,2-1 0 0,-2-1 0 0,2-2 0 15,-1 0 0-15,3 2 0 0,-1 0 0 0,1-1 0 16,-2-4 0-16,1 1 0 0,1 2 0 0,4-3 0 16,-3-3 0-16,-1 1 0 0,-2-4 0 0,-2 4 128 15,-14 5-128-15,15-9 128 0,-4-3-128 0,-4 7 128 16,-7 5-128-16,0 0 192 0,7-16-64 0,-2 2 0 0,-3 2 48 0,-2 0 16 16,0 12 0-16,-2-16 0 15,-1 0 16-15,-3 4 16 0,-1 0 0 0,4 5 0 16,3 7-80-16,0 0-16 0,-2-13 0 0,2 13 0 15,0 0-128-15,0 0 0 0,0 0-192 0,0 0 192 16,0 0 0-16,0 0 0 0,0 0 0 0,0 0 0 16,0 0-448-16,0 0 16 0,0 0 16 0,-3 16 0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58.19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F4F96AF8-03C7-4276-8A67-88EE33937870}" emma:medium="tactile" emma:mode="ink">
          <msink:context xmlns:msink="http://schemas.microsoft.com/ink/2010/main" type="inkDrawing" rotatedBoundingBox="5546,15883 7574,13624 9228,15108 7200,17368" hotPoints="6270,16065 8322,14382 8317,16123 6435,16681" semanticType="enclosure" shapeName="Quadrilateral">
            <msink:sourceLink direction="with" ref="{6F0CC018-AD5D-47E6-84FF-18F91E3951D4}"/>
          </msink:context>
        </emma:interpretation>
      </emma:emma>
    </inkml:annotationXML>
    <inkml:trace contextRef="#ctx0" brushRef="#br0">5435 966 911 0,'0'0'0'0,"0"0"0"15,0 0 0-15,0 0 0 0,0 0 2048 0,0 0 336 16,0 0 64-16,0 0 16 16,0 0-560-16,0 0-112 0,0 0-32 0,0 0 0 0,0 0-848 0,0 0-160 0,0 0-48 15,14 7 0-15,-14-7-128 0,0 0-48 0,17 7 0 0,-1-1 0 16,-16-6-112-16,17 5-32 0,-17-5 0 0,20 3 0 15,-3 3-48-15,-1-1-16 0,-16-5 0 0,19 9 0 16,-1-2-64-16,-1 1-32 0,1 1 0 0,1 0 0 16,2 1-64-16,0 1-16 15,2-2 0-15,3 1 0 0,2-3-16 0,0 4-128 16,-2-3 192-16,2 3-64 16,2-1 0-16,1 1-128 0,1-1 192 0,-1 3-64 0,1-1 0 0,-1 0-128 0,2 0 192 0,-3 2-64 15,-2 0-128-15,0 2 192 0,-2 3-192 0,-1-3 192 16,-1-4-192-16,1 1 0 0,-3-1 144 0,-1 0-144 15,-2-1 128-15,1-1-128 0,-3-3 160 0,1 2-160 16,-3 7 144-16,3-4-144 0,-1-2 128 0,1 1-128 16,-1 3 144-16,4-2-144 0,4 0 160 0,-1-1-160 15,-3-4 160-15,4 0-160 0,1 5 160 0,0-3-160 16,0-2 192-16,1-2-64 0,-3 0-128 0,2 2 192 16,2-1-64-16,0 1 0 15,2 0-128-15,-2 0 192 0,-3 0-192 0,-1 0 128 0,-3-2-128 0,2 0 0 16,1 1 128-16,1 1-128 0,-3-2 0 15,-1 2 144-15,-1 2-144 0,-1-1 128 0,0-1-128 0,0 2 128 16,1-2-128-16,-1 2 0 0,0-4 0 0,2 4 0 16,0-2 0-16,0 0 128 0,0 0-128 0,0 0 0 15,0 0 128-15,0-4-128 0,2-3 0 0,-2 6 128 16,-2-1-128-16,-2 0 160 0,1 0-160 0,-1-1 160 16,-1-1-160-16,-2-1 128 0,-14-2-128 0,18 4 128 15,-4 1-128-15,-14-5 0 0,15 5 0 0,-15-5 0 16,14 5 128-16,-14-5-128 0,0 0 128 0,12 6-128 0,-12-6 128 0,0 0-128 0,13 5 0 15,-13-5 128 1,0 0-128-16,14 7 0 0,-14-7 144 0,0 0-144 0,10 9 128 0,-10-9-128 0,0 0 160 0,0 0-160 16,12 7 192-16,-12-7-64 0,0 0-128 0,11 5 192 15,-11-5-64-15,0 0-128 0,0 0 176 0,12 3-176 16,-12-3 256-16,0 0-64 0,0 0-16 0,0 0 0 16,12-1 48-16,-12 1 16 0,0 0 0 0,14-4 0 15,-14 4-48-15,0 0-16 16,13-5 0-16,-13 5 0 0,0 0-176 0,14-4 128 15,-14 4-128-15,12-3 128 0,-12 3-128 0,0 0 192 0,14 2-192 0,-14-2 192 32,14 7-736-32,-14-7-144 0</inkml:trace>
    <inkml:trace contextRef="#ctx0" brushRef="#br1" timeOffset="-78533.58">6998 810 2751 0,'0'0'256'0,"0"0"-256"0,0 0 0 0,0 0 0 0,0 0 2752 0,0 0 512 0,0 0 112 0,0 0 16 31,0 0-1872-31,0 0-368 0,-7 11-80 0,0 3-16 0,0 2-448 16,0 3-96-16,-2-2 0 0,-1 4-16 0,-3 6-48 0,-1 3-16 15,0 3 0-15,-3 2 0 0,-6 2-48 0,-1 5 0 0,-2 0 0 0,-4 3 0 16,-2 1-64-16,-3 1-32 0,-3 2 0 0,-4 2 0 15,-5-1-48-15,0 5-16 0,1 1 0 0,-3 3 0 16,-2 3-32-16,-1-1-16 0,-2-3 0 0,-2-1 0 16,-2 1-48-16,6-2 0 0,3-7 0 0,5-3 0 15,6-8 0-15,4-1-128 0,3-2 192 0,5-2-64 16,3-5 0-16,2-1-128 0,2-6 192 16,3-2-64-16,4-2 64 0,3-1 0 0,9-16 0 0,0 0 0 15,-5 14 0-15,5-14 0 16,0 0 0-16,0 0 0 0,0 0-192 0,21 4 0 0,-2-4 0 0</inkml:trace>
    <inkml:trace contextRef="#ctx0" brushRef="#br1" timeOffset="-78921.23">6180 1131 2751 0,'54'30'128'0,"-16"-6"16"0,8 6-144 0,1 0 0 15,0-1 0-15,2-1 0 0,2-5 2432 0,0-2 464 16,-1 5 96-16,-1-1 16 0,-3-9-1264 15,3 1-240-15,1 1-48 0,-2-1-16 0,-6 1-544 0,1-4-128 16,-1-7 0-16,-3 1-16 0,-4 1-176 0,-6-2-16 0,-2-1-16 0,-3-1 0 16,-3 0-160-16,-2 0-48 0,-3 1 0 0,-4-3 0 15,-12-3-64-15,0 0-16 0,14 4 0 0,-14-4 0 16,0 0-48-16,0 0-16 0,0 0 0 0,0 0 0 16,0 0-48-16,0 0-16 0,0 0 0 0,0 0 0 15,0 0-352-15,-10 10-80 0,-2-5-16 0</inkml:trace>
    <inkml:trace contextRef="#ctx0" brushRef="#br0" timeOffset="-1603.6">5728 702 5471 0,'53'-11'240'0,"-15"4"48"0,8-3-288 0,3-2 0 15,3-2 0-15,6 1 0 0,3 5 2016 0,0-8 352 0,1-7 64 0,-3-1 0 16,-3-1-928-16,0 1-192 0,0-3-32 0,0 5-16 15,3-3-464-15,1 2-96 0,-1 1 0 0,1-3-16 16,-1-1-128-16,-3 3-32 0,-5 0 0 0,-6 2 0 16,-1 0-64-16,-4 0-16 0,-3 0 0 0,-4 4 0 15,-3-3 0-15,1 1 0 0,3 3 0 0,-3 2 0 16,-5-1-112-16,2 2-16 0,0 6-16 0,-2 0 0 16,1-5-32-16,-1 3 0 0,-2 2 0 0,-1 0 0 15,0 2-80-15,0-2-32 0,-1-2 0 0,-1 2 0 16,-2 6 32-16,1-3 16 0,-3 1 0 0,-1-1 0 15,-2 1 0-15,-2-1 0 0,0 2 0 0,-1 1 0 16,-1-8 0-16,-10 9 0 0,13-4 0 0,-13 4 0 16,14-5-16-16,-4 0 0 0,-3-4 0 0,-7 9 0 15,0 0-32-15,0 0-16 0,0 0 0 0,0 0 0 16,0 0 16-16,0 0 0 0,0 0 0 0,0 0 0 16,0 0 0-16,0 0 0 0,0 0 0 0,0 0 0 15,0 0-32-15,0 0 0 0,5-9 0 0,-5 9 0 16,0 0-128-16,0 0 192 0,0 0-192 0,0 0 192 15,0 0-192-15,0 0 0 0,0 0 0 0,0 0 128 0,0 0-128 0,0 0 0 16,0 0 0-16,-15 0 0 16,1-3 0-16,14 3 128 0,0 0-128 0,-14 3 0 0,0 4 0 0,10 9 0 15,8 7 0-15,-3-4-15488 0</inkml:trace>
    <inkml:trace contextRef="#ctx0" brushRef="#br0" timeOffset="6020.98">6849 1000 9439 0,'0'0'416'0,"0"0"96"0,0 0-512 0,0 0 0 0,0 0 0 0,0 0 0 0,11-7 2000 0,-11 7 304 16,9-13 64-16,-1 3 16 15,-8 10-1328-15,9-12-272 0,-9 12-48 0,11-11-16 0,-11 11-144 0,12-12-16 0,-2 1-16 16,1 3 0-1,-1-3-96-15,1 2 0 0,1-1-16 0,-2-1 0 0,1 1 16 0,1 1 0 0,2-3 0 0,0 1 0 32,-2-1 32-32,1 3 16 0,-3-1 0 0,2-3 0 0,2-1-16 0,0 4 0 0,-3 3 0 0,3-5 0 15,0-4 0-15,0 2 0 0,-4 2 0 0,3-1 0 32,1 3-16-32,-2-2 0 0,-2-4 0 0,-1 5 0 0,-9 11 0 0,10-12 0 0,-1-2 0 0,0 2 0 15,-2-2-80-15,0 2 0 16,-7 12-16-16,10-16 0 0,-1-2-48 0,0 1-16 0,-2 1 0 0,2 2 0 15,-1-3-48-15,1-1 0 16,-2 4 0-16,2 0 0 0,0 2-64 0,1 0-32 0,1-2 0 0,-1 0 0 16,1 1-160-16,-1 1 128 0,2 0-128 0,1 0 128 15,-1 1-128-15,-2 1 128 0,1 1-128 0,-1-2 128 16,-1-1-128-16,0 0 192 0,-4-1-192 0,2 1 192 16,2 2-64-16,-1-3-128 0,1-4 192 0,-2 3-64 15,-2 3 0-15,2-1-128 16,-7 12 192-16,9-14-64 0,-4 0-128 0,1 4 128 0,-6 10-128 0,7-13 128 15,-2-1-128-15,0 2 128 0,-5 12-128 0,5-10 128 0,-5 10-128 0,7-11 0 16,-3-1 0 0,-4 12 0-16,0 0 0 0,0 0 0 0,0 0 128 0,0 0-128 15,9-12 0-15,-9 12 0 0,0 0 0 0,0 0 128 16,3-13-128-16,-3 13 0 0,0 0 0 0,0 0 0 16,-2-12 0-16,2 12 0 0,0-12 128 0,0 12-128 15,0 0 0-15,0 0 0 0,0 0 0 0,0 0 128 16,0 0-128-16,0 0 0 0,0 0 0 0,0 0 0 15,-3-16 0-15,-1 6 0 0,4 10 128 0,0 0-128 16,0 0 0-16,0 0 0 0,-5-14 0 0,2 5 128 16,3 9-128-16,0 0 0 0,0 0 0 0,0 0 0 15,-6 12-1216-15,6-12-256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05.11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9645798-70D2-42EC-B53E-900AC281FEFA}" emma:medium="tactile" emma:mode="ink">
          <msink:context xmlns:msink="http://schemas.microsoft.com/ink/2010/main" type="inkDrawing" rotatedBoundingBox="29458,9616 31353,9514 31355,9537 29459,9638" semanticType="underline" shapeName="Other"/>
        </emma:interpretation>
      </emma:emma>
    </inkml:annotationXML>
    <inkml:trace contextRef="#ctx0" brushRef="#br0">2295 215 2751 0,'0'0'256'0,"0"0"-256"0,0 0 0 0,0 0 0 16,0 0 2160-16,0 0 384 0,0 0 80 0,-11-13 0 15,11 13-1360-15,0 0-288 0,-14 0-48 0,0-1-16 16,2-1-304-16,-2 2-64 0,0 2-16 0,-2-2 0 0,-3-2-128 0,7 2-16 16,-6 2-16-16,-3-1 0 0,-3 1 80 15,-4 3 0-15,-4-1 16 0,1-1 0 0,-4 1-32 0,-30 3-16 0,7-2 0 0,2 0 0 16,0-1 16-1,1-1 0-15,-3 1 0 0,2-2 0 0,-2-1-80 0,2 3-16 0,4-4 0 0,-1 3 0 16,1 1-32-16,5-1-16 16,1 1 0-16,4-4 0 0,0 2-80 0,2-1-16 15,-2 1 0-15,0 0 0 0,0-2 0 0,0 2 0 0,0-1 0 16,2 1 0-16,2-2 0 0,3 2-16 0,1 0 0 0,5 1 0 0,1 1-16 16,3-3 0-16,1 1 0 0,1-2 0 15,2-2 0-15,0 2 0 16,0 2 0-16,4 0 0 0,1-2-32 0,2 0 0 0,2 0 0 15,12 0 0-15,-13 2 0 0,13-2-128 0,0 0 192 0,-12-2-64 0,12 2-128 0,0 0 0 16,-12 0 144-16,12 0-144 16,-12-4 0-16,12 4 128 0,-11 0-128 0,11 0 0 0,0 0 0 15,-12 2 0-15,12-2 0 0,0 0 128 16,0 0-128-16,0 0 0 0,-9 7-176 0,9-7-13152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09.46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4509A980-E2AE-471D-B4BA-B2FEBA6FF685}" emma:medium="tactile" emma:mode="ink">
          <msink:context xmlns:msink="http://schemas.microsoft.com/ink/2010/main" type="inkDrawing" rotatedBoundingBox="25141,7374 26808,9171 26682,9287 25016,7490" semanticType="callout" shapeName="Other">
            <msink:sourceLink direction="with" ref="{25158C66-E467-4378-96C2-0CC53C71B3D9}"/>
            <msink:sourceLink direction="with" ref="{D313D7F2-944C-4D36-8179-60BEB0DB76FD}"/>
          </msink:context>
        </emma:interpretation>
      </emma:emma>
    </inkml:annotationXML>
    <inkml:trace contextRef="#ctx0" brushRef="#br0">1745 1724 10479 0,'0'0'448'0,"-8"-5"128"0,8 5-576 16,-14-2 0-16,0-1 0 0,-2-3 0 0,0-1 1664 0,0 0 208 0,2-1 48 0,-3-1 16 15,-6 0-960-15,2 1-192 0,0-3-32 0,0-1-16 16,-1-2 0-16,-1 0 0 0,2-4 0 0,-2 1 0 16,-1-2 32-16,-4-2 16 0,-2-2 0 0,0 0 0 15,0 0-96-15,1 1-32 0,-3-1 0 0,-1-2 0 16,0-2-32-16,1-3-16 0,3-3 0 0,-1-1 0 16,2-1-96-16,0-3 0 0,-2-2-16 0,2-4 0 15,-3-3-80-15,1-2-16 0,0-2 0 0,2 2 0 0,0 0-32 0,2 2-16 16,0 2 0-16,0 4 0 0,-1 5-80 0,-2 1-16 15,-3-2 0-15,3 4 0 0,2 3 0 0,1 2-16 16,-2 2 0-16,2-4 0 0,0-1-32 0,-1 3 0 0,1 3 0 16,2 1 0-16,-6-4-80 0,4 5 0 15,-2 0-128-15,2 2 192 0,-2-2-48 0,1 4-16 16,-1 0 0-16,6 2 0 0,1-3-128 0,1 3 128 16,1 3-128-16,0 0 128 0,2 0-128 0,1 0 0 15,2 2 144-15,2-1-144 0,-1 1 0 0,3 2 0 0,1-3 0 0,0 5 128 16,2-1-128-16,0 0 0 0,0 2 0 0,7 7 0 15,0 0 0-15,-7-7 0 16,7 7 0-16,0 0 0 0,-7-7 0 0,7 7 0 16,0 0 0-16,0 0 0 0,0 0-288 0,0 0-32 15,21 4 0-15,-1 3 0 0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3:34.5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0477601-C59F-4B6A-8FDC-73367EB2CA43}" emma:medium="tactile" emma:mode="ink">
          <msink:context xmlns:msink="http://schemas.microsoft.com/ink/2010/main" type="inkDrawing"/>
        </emma:interpretation>
      </emma:emma>
    </inkml:annotationXML>
    <inkml:trace contextRef="#ctx0" brushRef="#br0">4750 884 16351 0,'0'0'720'0,"0"0"160"0,0 0-704 0,0 0-176 0,0 0 0 15,0-12 0-15,0 12 1392 0,0 0 240 0,0 0 48 16,0 0 16-16,6-16-576 0,-6 16-112 0,0 0-32 0,12-10 0 16,-5-3-256-16,3 6-48 15,-10 7-16-15,16-3 0 0,-16 3-144 0,17 0-16 0,-1 3-16 0,0 4 0 0,0 0-160 0,-1 6-16 0,1 2-16 0,0 3 0 32,0 1-128-32,-1 2-32 0,1 4 0 0,0 1 0 15,-2 0-128-15,0-1 128 0,-4-3-128 0,-1 4 128 16,-4 2-128-16,-1 0 128 0,-6-1-128 0,0-5 128 15,-1 3-128-15,-1-2 0 0,-1-2 0 0,-2 0 0 0,-2-7 128 0,1 0-128 0,-3-4 0 0,-1-1 128 16,0-2-128 0,-1-2 160-16,1 0-160 0,0-1 160 15,-2-4 16-15,2 0 0 0,-2-2 0 0,1 0 0 16,13 2 48-16,-15-3 16 0,1-4 0 0,3 0 0 16,1 0-32-16,1 0 0 0,9 7 0 0,-7-14 0 15,2 0 0-15,1 0 0 0,2 0 0 0,4 0 0 0,2 0-208 0,3 0 128 16,0 2-128-16,3-2 0 0,2-4 0 0,2 2 0 15,0 1 0-15,2 2 0 0,2 1 0 0,1 3 0 0,0 2-144 0,2 0 144 16,2 0-320-16,1 4 48 0,1 1 0 0,-1 0-15184 16</inkml:trace>
    <inkml:trace contextRef="#ctx0" brushRef="#br0" timeOffset="1899.31">5612 692 1839 0,'0'0'0'0,"0"0"160"0,0 0-160 0,0 0 0 15,0 0 0-15,0 0 0 0,0 0 3904 0,0 0 768 0,0 0 128 0,0 0 48 0,0 0-2960 0,0 0-592 32,0 0-112-32,-10-2-32 0,1 0-320 0,0 1-80 0,-1-3-16 15,1 2 0-15,-1 1-224 0,1-1-32 0,-2 0-16 0,3 0 0 16,-1 2-48-16,0 0-16 0,0 0 0 15,1 2 0-15,8-2-64 0,-11 5-16 16,4 1 0-16,0 1 0 0,0-2-112 0,2 2-16 0,-2 0-16 0,2 3 0 0,1 1-176 0,4 1 0 16,-3 0 0-16,1 2 128 0,4 2-128 0,-2 0 0 15,0-4 0-15,1 0 0 0,3 2 0 0,-1 0 0 16,1 0 0-16,-1-2 0 16,-3-12 128-16,0 0-128 0,7 16 0 0,0-5 128 15,-7-11 0-15,11 8 0 0,-1 1 0 0,1-2 0 0,-1-2 64 0,1-1 0 16,-11-4 0-16,12 2 0 15,0-2 16-15,1 0 16 0,-3 0 0 0,1 0 0 0,-1-4 0 16,-1 1 0-16,-9 3 0 0,10-4 0 16,-10 4-96-16,11-3 0 0,-2-1-128 0,-9 4 192 15,10 0-192-15,1-2 0 0,-3-1 128 0,-8 3-128 0,0 0-272 0,0 0-112 16,9 3 0-16,-9-3-14608 16</inkml:trace>
    <inkml:trace contextRef="#ctx0" brushRef="#br0" timeOffset="1208.96">5289 882 2751 0,'0'0'256'0,"0"0"-256"0,0 0 0 0,0 0 0 0,-4-7 3952 0,3 2 736 16,1 5 160-16,-2-7 16 0,0 0-2816 0,2 7-560 0,-2-7-112 0,1 0-32 16,1 7-240-16,0 0-48 0,-4-7-16 0,4 7 0 15,0 0-192-15,0 0-32 16,0 0-16-16,0 0 0 0,-3-7-144 0,3 7-16 15,0 0-16-15,0 0 0 0,0 0-256 0,0 0-48 16,0 0-16-16,0 0 0 0,0 14-176 0,0 2-128 16,1-2 192-16,3 3-192 0,-2 4 128 0,1 2-128 15,1 2 0-15,-1-1 0 0,1-1 0 0,-1 0 0 16,1 3 128-16,-1 0-128 0,1 2 0 0,-3 0 128 0,-1-2-128 0,2-3 0 0,-2 1 160 0,0-1-160 16,0-2 128-16,0-3-128 15,0-3 128-15,0-1-128 0,2-1 0 0,1-3 128 0,-3-10-128 0,0 0 160 16,0 0-160-16,0 0 160 0,0 0-160 0,0 0 160 15,0 0-160-15,0 0 160 16,0 0-16-16,0 0 0 0,0 0 0 0,7-7 0 0,2 0-16 0,-2-2-128 16,-2-3 192-16,1 0-64 15,-1-2-128-15,2 0 160 0,2 0-160 0,-1 0 160 16,3 0-160-16,1 0 0 0,0-2 0 0,2 4 0 16,0-2 0-16,0 5 0 0,2 4 0 0,1 0 0 15,1-1 0-15,-1 3-144 0,3 3 144 0,-1 2 0 0,-2 1 0 0,1 2-128 16,-2 4 128-16,-1 2 0 15,-1-3 0-15,0 5 0 0,-3 1-128 0,-3 1 128 0,-1 1 0 0,-1 0 0 16,-3 0 0-16,-1-1 0 0,-2-1 0 0,-2 0 128 16,-3-1-128-16,0-3 0 0,-2 1 160 0,-2-1-160 15,0-1 160-15,-3-2-160 0,-2-2 192 0,-2 0-64 16,1 2-128-16,-3-3 192 0,-1-3-64 0,0 1-128 16,-2 0 176-16,0 0-176 0,-2-1 160 0,2-1-160 15,0-1 128-15,0-1-128 0,2 2 0 0,1-2 0 16,3 0 0-16,-6-1 0 15,3-2-1408-15,4-1-224 0,2 1-32 0,1 5-16 0</inkml:trace>
    <inkml:trace contextRef="#ctx0" brushRef="#br0" timeOffset="2404.23">5663 767 3679 0,'0'0'320'0,"0"0"-320"0,0 0 0 0,0 0 0 15,0 0 3936-15,0 0 720 0,0 0 144 0,0 0 16 16,10-2-3168-16,-10 2-640 0,11-2-128 0,1 1-32 16,0-1-432-16,1 0-96 0,-1 0 0 0,0 2-16 15,0 4-128-15,1-2-32 0,-1-2 0 0,0 3 0 0,0 4-144 0,-1-2 160 16,-2-1-160-16,-2 1 160 0,-7-5 0 0,0 0 0 16,3 12 0-16,-1-3 0 15,-2-9-32-15,0 0 0 0,-7 7 0 0,0 0 0 0,-2-2 0 0,0 1 0 16,1-5 0-16,-1 3 0 0,0 1 64 0,9-5 0 15,-9 4 0-15,9-4 0 0,-8 3-64 0,8-3 0 16,0 0 0-16,0 0 0 16,0 0-128-16,0 0 0 0,0 0 0 0,0 0 0 0,0 0 0 0,7 7 0 15,-7-7 0-15,12 9 0 0,0 1 0 0,4 1 0 16,-4-2 0-16,0-1 0 0,1 1 0 0,-1 0 0 16,-2 3 0-16,1-3 0 0,-2 0 0 0,-1-2 0 15,-8-7 0-15,0 0 0 0,0 0 0 0,0 0 128 16,0 0 32-16,-1 12 0 0,-3-2 96 0,1-1 32 15,-6-4 0-15,2-1 0 0,7-4 96 0,-9 3 32 16,2 3 0-16,-2-3 0 0,1-1-128 0,-1 0-32 16,0-1 0-16,0-1 0 0,-1 0-256 0,3 0 128 15,7 0-128-15,0 0 0 0,-9 0 0 0,9 0-304 0,-9-1 48 0,4-1-9280 16,5 2-1856-16</inkml:trace>
    <inkml:trace contextRef="#ctx0" brushRef="#br0" timeOffset="2885.82">5864 718 2751 0,'0'0'256'0,"0"0"-256"15,0 0 0-15,0 0 0 16,0 0 1472-16,0 0 240 0,11 0 48 0,1 0 16 0,-2-2-496 0,3 2-112 16,-3 2-16-16,1-2 0 0,-1 0-576 0,1 0-112 15,-11 0-16-15,10 2-16 0,-10-2 128 0,10 2 16 16,-10-2 16-16,0 0 0 16,0 0-160-16,9 5-48 0,-9-5 0 0,0 0 0 0,0 0 32 0,0 0 0 15,2 12 0-15,-2-3 0 0,0-9 48 0,0 0 16 16,-7 12 0-16,0-3 0 0,7-9 96 0,-7 7 32 0,0-4 0 0,7-3 0 0,-7 9-144 15,7-9-16-15,0 0-16 0,0 0 0 0,0 0-160 0,-2 10-16 32,2 1-16-32,6-2 0 0,-6-9-240 0,7 8 0 0,-7-8 0 0,10 11 0 0,0-1 0 0,1 1 0 31,1-2 0-31,0 1 0 0,1 2 0 0,-1-1 0 0,-2-4 0 0,-1 3 0 16,0 1 0-16,1 1 0 0,-3 0 0 0,-1 2-160 15,-6-14 160-15,0 0 144 16,1 14-16-16,-1-3-128 0,0-11 416 0,0 0-32 15,-5 9 0-15,-2-1 0 0,-2-1 192 0,1 0 16 0,-1-1 16 0,-2-5 0 16,1 3-96-16,-1 1 0 0,3-1-16 0,-3-1 0 16,2-3-256-16,1 2-48 0,-1-1-16 0,9-1 0 0,-10 0-176 0,1 2-224 15,0 0 48 1,2 0 16-16</inkml:trace>
    <inkml:trace contextRef="#ctx0" brushRef="#br0" timeOffset="3786.2">6560 424 1839 0,'0'0'160'0,"0"0"-160"0,0 0 0 0,0 0 0 0,9-7 4160 0,-1 2 816 16,-1 0 144-16,-7 5 48 0,0 0-2560 0,9-2-512 15,-9 2-112-15,0 0 0 0,0 0-624 0,9 5-112 16,-2 6-32-16,-2-1 0 0,-1 1-496 0,-1 1-96 16,-3 5-32-16,-2-1 0 15,1 0-336-15,-5 1-64 0,-1 1 0 0,0-1-16 0,-1 1-176 16,-1 1 192-16,-3 0-192 0,-2-1-10240 16,-2-2-2176-16</inkml:trace>
    <inkml:trace contextRef="#ctx0" brushRef="#br0" timeOffset="4791.57">6686-209 1839 0,'0'0'0'0,"0"0"160"0,0 0-160 0,0 0 0 16,0 0 0-16,0 0 0 0,-7-5 3824 0,2 0 720 15,5 5 160-15,0 0 32 0,-6-5-2880 0,6 5-576 0,-1-6-128 0,1 6 0 32,0 0-384-32,0 0-64 0,0 0 0 0,0 0-16 0,8-3-224 0,3 1-32 15,1 2-16-15,2 4 0 16,2-1-160-16,3 4-16 0,2 4-16 0,2 3 0 0,1 1-48 0,1 3-16 0,1-1 0 0,0 4 0 15,0 0 0-15,-1 2 0 0,-2 0 0 0,-2-1 0 16,-4 8 0-16,-3-4 0 16,-3 1 0-16,-3-1 0 0,-4-3 16 0,-4-2 0 15,-2 0 0-15,-3 0 0 0,-4-4-16 0,-1-1 0 16,-1-1 0-16,-1-1 0 0,-4-1 16 0,0-3 0 16,-1-3 0-16,-1 0 0 0,-1-2 16 0,0 1 0 0,1-3 0 0,-1 1 0 15,2-4-32-15,1 0 0 0,0 0 0 16,2-4 0-16,0 1-160 0,2-3 160 15,2 1-160-15,1 0 160 0,2-2 80 0,3-2 16 16,3-1 0-16,-1-1 0 0,2 11-128 0,2-12-128 0,1 0 176 0,4-1-176 16,0-1 128-16,2 2-128 0,1 4 0 0,4-3 0 0,2-1 0 15,3 1 0-15,2 1 0 16,2 1 0-16,0 2-400 0,-1 0 16 0,1 2 0 0,3 1 0 16</inkml:trace>
    <inkml:trace contextRef="#ctx0" brushRef="#br0" timeOffset="5921.94">7137-268 1839 0,'0'0'160'16,"0"0"-160"-16,0 0 0 0,0 0 0 16,0 0 2688-16,0 0 496 0,0 0 96 0,2 14 32 0,1-2-1968 0,4 0-384 0,2-1-64 0,1 1-32 15,3 0-192-15,1 1-32 16,3-3-16-16,2 1 0 0,2-3-144 0,2-1-32 15,0 0 0-15,1 0 0 0,-1 0-128 0,2-3-48 16,-3-3 0-16,-1 1 0 0,-3-2-48 0,-1 0-16 16,-1-3 0-16,-2-1 0 0,-2 1 64 0,-1-3 16 15,-3-2 0-15,-1-1 0 0,-1-1 208 0,-3-1 32 16,-1-1 16-16,-2 1 0 0,0 3 160 0,-2-5 16 16,-3-1 16-16,0 0 0 0,-1 2-96 0,-1 2 0 15,0-3-16-15,0 3 0 0,-3 1-160 0,1 0-16 16,0 2-16-16,1 2 0 0,-1 0-176 0,2 1-16 15,0 3-16-15,0-1 0 0,-2 2-224 0,9 0 0 0,0 0 128 0,-7 5-128 16,0 0 0-16,7-5 0 16,-5 9 0-16,2 3 0 0,-1 1 0 0,2 1-128 15,4 3 128-15,2 4 0 0,-1 2 0 0,1 3-128 0,-1 2 128 0,1 3 0 16,1-1 0-16,0 2 0 0,0 4 0 16,-1-1 0-16,-2-1 0 0,-2-1 0 0,0 0 0 0,-2 0 0 15,-2-3 0-15,-1 0 0 16,-2-2 0-16,0-2 0 0,-2-3 0 0,-1-2 0 0,-1-2 0 0,1-2 0 15,-2-3 0-15,1-1 128 0,1-3-128 0,-1-1 0 0,2-2 0 0,1-2 128 16,-1-1-128-16,0-3 0 0,0-1 160 16,-1 0-160-16,1-3 160 0,2 1-160 15,0-1 128-15,0-3-128 0,0 1 0 0,0-2 144 0,0-2-144 0,0 1 128 16,-2-1-128-16,4-2 128 0,0-1-128 0,1-2 0 16,1 0 0-16,1 2 0 0,0-2 0 0,2 2 0 15,2-1 0-15,2 3 0 16,-1 1 0-16,4 2 0 0,-7 7 0 0,11-5 0 15,-1 0 0-15,1 1-144 0,-1 2 144 0,2 1-208 0,2 2 208 0,2-1-176 16,0 2 176-16,1 0-160 0,1 1 160 0,-1 3 0 16,3-5-144-16,-3 3 144 0,1 3 0 0,-3-2 0 15,1 0 0-15,0 1 0 0,-2-3 0 0,0 1 0 16,-2-1 0-16,0 1 0 0,0-3 0 0,1 1 0 0,1 3 0 0,-2-3 0 0,0-2 0 0,2 0 0 16,-2-2 0-16,2-1 0 0,-1-1 128 0,-1 1-128 15,-2-4 128-15,3 2-128 0,-3-1 160 0,1 1-160 16,-1-2 192-16,1 0-192 0,-3-2 224 0,1 2-64 15,-2 0-16-15,-7 7 0 0,7-10 0 0,-2 1 0 32,1 2 0-32,-6 7 0 0,5-8-16 0,-2-1 0 15,-1 0 0-15,0 4 0 0,-2 5-128 0,0 0 0 0,0 0 144 0,0 0-144 0,0 0 0 0,0 0 0 16,0 0 0-16,0 0 0 16,0 0-160-16,0 0-96 15,-9 5-32-15</inkml:trace>
    <inkml:trace contextRef="#ctx0" brushRef="#br0" timeOffset="7616.17">6731 903 7359 0,'0'-5'656'0,"0"2"-528"15,0 3-128-15,-1-7 0 0,-1 0 2864 0,2 0 528 0,-2 0 128 0,4 1 0 0,1-1-2000 0,-3 7-416 16,7-5-80 0,4 2 0-16,-1-4-448 0,4 5-64 15,0 0-32-15,2 4 0 0,2 1-112 0,3 1-32 0,1 3 0 0,3 3 0 16,1 3-96-16,0 2-32 0,2 3 0 0,0 1 0 16,-2 6-16-16,-1 1-16 0,-4-3 0 0,-4 1 0 0,1-1-48 0,-4 1 0 15,-4 2 0-15,-3-1 0 16,-3-2 32-16,-2-4 0 0,-4 2 0 15,-2-2 0-15,-1-5 32 0,-4 0 16 0,1-2 0 0,-1-1 0 16,-2-4 48-16,-1-2 16 0,0-1 0 0,-2-1 0 16,0-3 0-16,-2-2 0 0,0-1 0 0,1-1 0 0,-1-1 16 0,0-4 0 15,2 4 0-15,0-4 0 16,0 1 64-16,2-3 16 0,0 1 0 0,1-3 0 0,2 1 16 16,2-2 0-16,0-2 0 0,2 2 0 15,2-1-96-15,1 1-16 0,2-2 0 0,2 0 0 16,-1 2-272-16,5 0 0 0,1 0 128 0,3 2-128 15,1-2 0-15,1 4 0 0,7 3 0 0,0-2-144 0,2-2-160 0,2 4-16 16,0 0-16-16,14 0-15520 16</inkml:trace>
    <inkml:trace contextRef="#ctx0" brushRef="#br0" timeOffset="8842.7">7223 958 15663 0,'0'0'688'0,"1"-7"144"0,-1 7-656 0,0 0-176 16,-1-13 0-16,1 3 0 0,0 1 1760 0,0 9 320 15,0 0 64-15,1-10 16 0,-1-3-640 0,0 3-128 0,0 10-32 16,0 0 0-16,0-11-352 0,0 3-80 16,-3-1-16-16,3 9 0 0,0 0-224 0,0 0-48 0,0 0-16 0,0 0 0 15,0 0-256-15,0 0-48 0,0 0-16 0,0 9 0 16,0-9-304-16,-2 15 128 16,2 5-128-16,0 1 0 0,2 0 0 0,1 0 0 15,-1 0 0-15,3 0 0 0,1 0 0 0,-1-1 0 16,-2 0 0-16,3 1 0 0,-1 0 0 0,0-2 0 15,2-2 0-15,0 1 0 0,-2-2 128 0,2-2-128 0,-1-2 0 0,1-2 0 16,0-3 0-16,1 0 0 0,1-1 128 0,0-3-128 0,3-1 0 0,-3-4 128 16,0-3-128-16,-2 1 0 0,5-1 144 0,-3 0-144 15,-1-2 0-15,-1-2 144 16,0 0-16-16,0-1-128 16,-1 1 192-16,-1-3-64 0,-2-2 48 0,1 0 0 15,-1 0 0-15,1 2 0 0,-3-1-48 0,3 1 0 16,-1 0 0-16,-1 3 0 0,-2 9-128 0,0 0 160 0,2-12-160 0,0 3 160 15,-2 9-160-15,0 0 0 0,0 0 0 16,0 0 128-16,0 0-128 0,0 0 0 0,0 0 0 0,0 0 0 16,0 0 0-16,0 0 0 15,1 12 0-15,1 1 0 0,2-1 0 0,-1 2 0 0,1 0 0 0,-1-2 0 16,1 2 0-16,-1 0 0 0,1 0 0 0,1-2 0 16,0-1 0-16,-5-11 0 0,5 10-144 0,2 1 144 0,0-2 0 0,-7-9-160 15,9 7 160-15,-9-7-128 0,0 0 128 0,11 1 0 16,-11-1 0-16,10-3 0 0,-1-2 0 0,0-1 0 15,-9 6 0-15,8-8 0 16,-1-5 0-16,0 1 0 0,0-4 128 0,-1 2-128 0,-1-1 192 0,0-1-16 0,-1 0-16 0,-1-1 0 16,1-3 80-16,-3 0 16 15,-1-1 0-15,0 1 0 0,-1 1-16 0,1 2 0 16,-2-1 0-16,2 2 0 0,0 2-96 0,0 4-16 16,0 10 0-16,0 0 0 0,0-12-128 0,0 1 0 0,0 11 0 0,0 0 0 0,0 0 0 0,0 0 0 31,0-9 0-31,0 9 0 0,0 0-240 0,0 0-16 15,0 0-16-15,0 0-17280 0</inkml:trace>
    <inkml:trace contextRef="#ctx0" brushRef="#br0" timeOffset="9468.32">7864 770 11103 0,'0'0'496'0,"0"0"96"0,0 0-464 0,0 0-128 15,-3-5 0-15,3 5 0 0,0 0 1632 0,-7-3 304 16,-2-1 64-16,2 1 16 0,0-1-1008 0,7 4-208 16,-9-1-32-16,9 1-16 0,-10-4-176 0,-1 1-48 15,1 1 0-15,1 0 0 0,0-1-32 0,-1 1-16 16,1 2 0-16,2 0 0 0,7 0-64 0,0 0-16 16,-9 3 0-16,1 1 0 0,8-4-96 0,0 0-32 15,-5 9 0-15,-1-1 0 0,1 3-144 0,2-1-128 0,-1 2 144 0,2-1-144 16,1 1 0-16,1 0 0 0,0-1 0 0,0 1 0 15,1 2 0-15,3-2 0 16,-2 1 0-16,-2-1 0 0,3 2 128 0,-1-2-128 16,0 0 0-16,1-1 0 0,-3-11 192 0,0 0-64 0,4 12-128 0,-1-5 192 15,-3-7 16-15,0 0 0 0,0 0 0 0,0 0 0 0,0 0 176 0,0 0 48 16,10 0 0-16,-10 0 0 0,11-2 64 0,-1 1 16 16,-10 1 0-1,11-2 0-15,-11 2-128 0,9-4-32 0,-9 4 0 0,8-3 0 16,1-1-176-16,-9 4-48 0,11-1 0 0,-1 1 0 15,-10 0-128-15,12 3 0 0,-1 1 0 0,-1 1-10048 16,1 0-1952-16</inkml:trace>
    <inkml:trace contextRef="#ctx0" brushRef="#br0" timeOffset="9914.03">7852 835 4607 0,'0'0'400'0,"0"0"-400"0,0 0 0 0,0 0 0 15,0 0 2832-15,12-3 496 0,2 1 80 0,-1-2 32 16,-3-1-1984-16,2 2-400 0,1 1-80 0,1-2-16 15,0 3-256-15,-2-3-48 0,-2-1-16 0,3 1 0 16,-3 4-80-16,-10 0-32 0,11 2 0 16,-11-2 0-16,0 0-128 0,8 5-16 0,-1 4-16 0,-2-2 0 0,-5-7-112 0,0 0 0 15,0 12-16-15,-3-1 0 0,-2-2 16 0,0-1 16 16,-2 1 0-16,0 0 0 0,-2 0 32 0,2-2 0 16,7-7 0-16,-7 8 0 0,2-1 16 0,5-7 0 15,-6 7 0-15,6-7 0 16,0 0 0-16,0 0 16 0,-3 11 0 0,1-2 0 0,2-9-16 15,0 0-16-15,0 0 0 0,0 0 0 16,11 7-32-16,1-2 0 0,0-5 0 0,0 0 0 0,2 2-80 0,0-2 0 0,2 0-16 16,0-2 0-16,-1-2-176 15,1 1 160-15,-2 3-160 0,0-2 160 0,-2-3-160 16,-1 0 0-16,-1 1 0 0,1 1 0 16,-2-1-1536-16,-9 4-176 0</inkml:trace>
    <inkml:trace contextRef="#ctx0" brushRef="#br0" timeOffset="10351.66">8170 755 6447 0,'0'0'576'0,"0"0"-576"0,0 0 0 0,-7-2 0 0,7 2 2896 0,0 0 480 15,-8 0 80-15,8 0 32 0,0 0-1936 0,0 0-384 16,0 0-80-16,0 0 0 0,0 0-416 0,0 0-80 15,0 0-16-15,0 0 0 0,0 0-160 0,0 0-32 16,0 0-16-16,0 0 0 0,10-2-112 0,1-1 0 16,-1-2-16-16,-1-1 0 0,-9 6-48 0,9 0-16 0,-1-3 0 0,-8 3 0 15,9-4-176-15,-9 4 192 0,0 0-192 0,0 0 192 16,9-8 16-16,-9 8 16 16,0 0 0-16,0 0 0 0,5-7 48 0,-5 7 16 15,4-7 0-15,-4 7 0 0,0 0 64 0,0 0 16 0,0 0 0 0,0 0 0 16,0 0 16-16,0 0 0 0,0 0 0 0,0 0 0 0,0 0-208 0,0 0-48 15,0 0 0-15,0 0 0 0,0 0-128 0,3 8 128 16,-3-8-128-16,5 14 128 0,1 2-128 0,1-2 0 16,0 0 0-16,0 0 0 15,-2 2 0-15,2 1 0 0,-2 1 0 0,-1-1 0 0,-1-1 0 0,1 0 0 16,-4 1 0-16,1 1 0 0,-2-3 128 0,-1 1 0 16,-2-2 0-16,1-2 0 0,-1-1-128 0,-1-1 128 15,5-10-128-15,-7 11 128 0,-2-2 0 16,1-1 0-16,-1-1 0 0,0-1 0 0,0-3 0 0,1 0 0 15,-3 1 0-15,2-1 0 0,1-4-128 0,-1 2 128 16,0-1-128-16,0 2 128 0,1-2-256 0,-1 0-64 16</inkml:trace>
    <inkml:trace contextRef="#ctx0" brushRef="#br0" timeOffset="10846.57">8704 527 2751 0,'0'0'256'0,"0"0"-256"16,7 6 0-16,0 1 0 0,-7-7 4672 0,7 8 896 15,-2 1 192-15,0 2 16 0,0-1-3792 0,1 1-752 0,-6 1-144 0,0 0-48 16,-2 2-608-16,-2 2-128 15,-1 0-32-15,-2 1 0 0,-3 2-272 0,-3-3 0 0</inkml:trace>
    <inkml:trace contextRef="#ctx0" brushRef="#br0" timeOffset="12088.37">8566-205 5519 0,'0'0'240'0,"-6"-4"64"0,-1-1-304 0,-1 0 0 16,-1 0 0-16,0 1 0 0,0 2 3600 0,9 2 672 0,-8-3 128 0,8 3 16 15,-9-5-2592-15,9 5-528 16,0 0-96-16,0 0-32 0,0 0-464 0,0 0-112 15,0 0-16-15,0 0 0 0,7-6-192 0,3 3-32 16,4-1-16-16,6 6 0 0,2 2-80 0,3 3 0 16,3 1-16-16,12 12 0 0,-3 1-64 0,-1 3-16 15,1 2 0-15,-5 2 0 0,-4 2-32 0,-2 0-128 16,-3-1 192-16,-8-6-64 0,-3 3 64 0,2 9 0 16,-5-7 0-16,-4-3 0 0,-1-1 0 0,-6-3 0 15,-1-2 0-15,-3-3 0 0,-1-2 0 0,-3 2 0 16,-2-4 0-16,0-1 0 0,-2-3 0 0,-2-1 16 15,-3-1 0-15,-1-3 0 0,1-3 48 0,-2 0 16 0,0 0 0 0,2-3 0 0,0-3 64 0,1 5 16 16,1-5 0-16,6 3 0 16,2-4-96-16,-1 0 0 15,1 0-16-15,9 7 0 0,-7-12 16 0,4-1 16 0,3 3 0 0,3-2 0 16,4-2-144-16,2-4-128 0,3 1 192 0,2-1-192 16,2 3 0-16,3 1 0 0,2-4 0 0,2 1 0 15,3 1 0-15,-1 2-144 0,-1 2-16 0,11-2 0 16,-2 1-1008-16,-5 5-208 0,7-5-32 15,-10 15-16-15</inkml:trace>
    <inkml:trace contextRef="#ctx0" brushRef="#br0" timeOffset="14670.06">9209-244 5519 0,'0'0'240'0,"0"0"64"0,0 0-304 0,0 0 0 0,0 0 0 0,-5 7 0 16,-2 0 3216-16,7-7 592 0,0 0 112 0,-4 9 32 15,3 2-2640-15,1-1-528 0,0-10-96 0,3 14-32 16,2-2-208-16,4-1-64 0,0-1 0 0,3-1 0 15,2-2-128-15,2 0-16 0,1-2-16 0,2 0 0 16,4-3-16-16,2 0 0 0,-1-2 0 0,1-2 0 0,-3-1 16 0,-1-4 0 16,0-2 0-16,-1-1 0 0,-5-3 96 0,-1-1 32 15,-2-1 0-15,-1-1 0 0,-4 0 64 16,-2 0 16-16,0-1 0 0,-1 1 0 0,-2 0 96 0,-2 1 32 0,-2-1 0 0,0 2 0 31,-1 2-48-31,-3-1-16 0,-1 1 0 0,0 0 0 0,-1 5-112 0,-1-2 0 16,0 0-16-16,-1 2 0 0,-1 6-112 0,1-1-32 15,-1 0 0-15,1 2 0 0,-1 0-224 0,1 4 144 16,-1 1-144-16,3 0 128 0,1 2-128 0,0 2 0 16,0 0 0-16,1 5 0 0,3 1 0 0,1 5 0 0,2 2 0 0,2 5 0 15,0 1-128-15,1 1 128 16,1 3 0-16,-1-1 0 0,2 1 0 0,-1 1 0 0,-1 4 0 0,1-4 0 16,-1-2 0-16,-1-1 0 0,-2-2 0 0,0-3 0 15,-2-1 0-15,1-3 0 16,-3-3 0-16,1-3 0 0,-3 1 0 0,1-4 0 0,0-3 0 0,5-9 0 15,-7 9 0-15,0-2 0 0,0 0 0 0,7-7 128 16,-9 1-128-16,9-1 0 0,-10 0 144 0,1-3-144 0,0 3 0 0,0-4 128 16,-1 1-128-16,-1-1 0 15,1 1 0-15,3-2 0 0,-4-2 0 0,3 0 0 0,-1 1 0 0,0 3 0 16,9 3 0-16,-10-7 0 0,1-2 0 0,2 1 0 16,7 8 0-16,0 0 0 0,-7-11 0 0,3 2 0 15,1-1-144-15,1 3 144 0,2 7 0 0,0 0-144 16,0 0 144-16,5-7 0 15,-5 7-144-15,0 0 144 0,11-5 0 0,-1 1-144 16,1 2 144-16,-1 2 0 0,3 4-144 0,-1-1 144 16,0 1 0-16,0-1-144 0,1 1 144 0,2 1 0 0,3 0 0 0,-1 1-128 15,1-3 128-15,1 4 0 0,0 0 0 0,-1 0 0 16,-1-2-128-16,1 0 128 0,-1-1 0 0,-1 1 0 16,-2 0 0-16,2-1 0 0,-2-4 0 0,0-2 0 15,-2 2 0-15,0 0 0 0,-1-3 0 0,-1-1 128 0,1 1-128 16,-3-4 0-16,3 3 176 0,-2-1-176 15,-1-2 192-15,1 0-192 0,-2 0 224 0,0 0-64 16,0-2-16-16,-7 9 0 0,5-10-16 0,1 1-128 0,-6 9 192 16,0 0-64-16,7-7-128 0,-7 7 0 15,7-9 144-15,-7 9-144 0,0 0 0 0,0 0 0 16,0 0 0-16,0 0 0 0,0 0 0 0,0 0 0 0,3 9-160 16,-1 2-15632-16</inkml:trace>
    <inkml:trace contextRef="#ctx0" brushRef="#br0" timeOffset="18581.41">10148 774 17791 0,'0'0'784'0,"0"0"176"16,0 0-768-16,0 0-192 0,9-7 0 0,-9 7 0 16,8-4 880-16,1 1 144 0,-2-2 16 0,2 1 16 0,-9 4-336 0,10-3-64 0,1-1-16 0,-1 3 0 0,-10 1-192 0,11 0-32 15,-1 5-16 1,-1-2 0-16,-9-3-112 0,11 5-32 16,-11-5 0-16,3 13 0 0,4-1-48 0,-5 0-16 0,-2-12 0 0,-2 14 0 15,-1 0-16-15,-1 2-16 16,1-4 0-16,-1-1 0 0,-1-3 0 0,0 1 0 0,-1 0 0 0,1 0 0 15,5-9 96-15,0 0 0 0,0 0 16 0,0 0 0 16,0 0 144-16,0 0 32 16,0 0 0-16,0 0 0 0,0 0-16 0,0 0 0 0,0 0 0 0,0 0 0 15,0 0-48-15,0 0 0 0,9 3 0 16,3-1 0-16,-1-4-144 0,-1 0-48 16,-1 2 0-16,3-3 0 0,0 1-192 0,2 0 128 0,-3-1-128 15,-1 1 0-15,1 2 128 0,-1 0-128 0,1-2 0 0,-1 1 0 16,-10 1-880-16,12-2-272 0,-1 0-48 0</inkml:trace>
    <inkml:trace contextRef="#ctx0" brushRef="#br0" timeOffset="18844.47">10433 678 17103 0,'0'0'752'0,"0"0"160"0,0 0-720 0,0 0-192 0,0 0 0 0,0 0 0 0,0 0 1168 0,0 0 208 16,0 0 32-16,0 0 16 0,0 0-336 0,0 0-64 15,0 0 0-15,0 0-16 0,0 0-368 0,0 0-80 16,0 0-16-16,0 0 0 0,0 0-176 16,9 9-48-16,-9-9 0 0,12 14 0 0,0 1-32 0,2 3-16 15,0-1 0-15,-2 1 0 0,1-1-16 0,-3 2-16 0,1 2 0 0,-1-1 0 16,-3-5 16-16,-2 1 16 16,-1 0 0-16,-2 0 0 0,-2-4 16 0,-2 0 0 15,0 0 0-15,2-12 0 0,-5 14 64 0,-2-1 16 16,-2-3 0-16,-1-3 0 0,-1 0-64 0,1 0-16 0,-1 0 0 15,2-2 0-15,1-1-288 0,-1-1 128 16,0 3-128-16</inkml:trace>
    <inkml:trace contextRef="#ctx0" brushRef="#br0" timeOffset="17446.06">9583 791 8287 0,'0'0'736'0,"0"0"-592"0,0 0-144 0,0 0 0 15,0 0 2576-15,-5-7 496 0,1-1 80 0,4 8 32 16,0 0-1376-16,0 0-272 0,-3-7-48 0,3 7-16 0,0 0-368 15,0 0-80-15,0 0 0 0,0 0-16 16,0 0-432-16,0 0-96 0,0 15-16 0,3 1 0 16,-1-2-256-16,0 5-48 0,3 4-16 0,-1 0 0 0,-1 0-144 15,2-1 160-15,-1 3-160 0,-1-2 160 16,1-1-160-16,-1-1 160 0,1 0-160 0,-1-2 160 0,-1 1-160 0,0-3 160 16,0-1-160-16,1 0 160 0,-1-2-160 0,0-2 192 0,-2-12-192 0,0 0 192 15,0 0-64-15,0 0 0 16,0 0 0-16,0 0 0 0,0 0 64 0,0 0 16 15,8-9 0-15,-1 2 0 0,0-2-16 0,-1-1 0 16,-1 1 0-16,2-1 0 0,0-1-32 0,0-1-16 16,0 0 0-16,0 3 0 0,2-3-144 0,1 1 160 15,-1 1-160-15,1 1 160 0,1 2-160 0,1 2 0 16,2 0 0-16,0 3 0 0,2 4 0 0,-1-1 0 16,3 3 0-16,-1 1 0 0,1 0-144 0,-1 2 144 0,-1 4 0 0,0 1 0 15,0 2 0-15,-2-2 0 16,-2 0 0-16,-2 2 0 0,-1 0 0 0,-2 2 0 15,-3-2 0-15,-3-2 0 0,-1 1 0 0,0-1 0 16,-1-2 144-16,-3 1-144 0,1-2 192 0,-3-1-64 16,1-1 0-16,-2 2 0 0,-2-4 16 0,-1-1 0 15,-2 1 0-15,-1-1 0 0,-1-3-16 0,0 1-128 16,0 0 192-16,0-2-64 0,-1 2 0 0,-1-2-128 16,0 0 192-16,0-2-64 0,1 0-128 0,1 0 0 15,0 1 0-15,-4-3 128 0,3-1-128 0,2 1 0 0,1 1 0 0,2-2-10960 16,-3-1-2080-16</inkml:trace>
    <inkml:trace contextRef="#ctx0" brushRef="#br0" timeOffset="18143.84">9984 690 11567 0,'0'0'512'0,"0"0"112"0,0 0-496 0,0 0-128 0,0 0 0 0,0 0 0 0,0 0 1456 0,0 0 272 16,0 0 48-16,0 0 16 0,0 0-816 0,0 0-144 16,0 0-48-16,0 0 0 0,0 0-224 0,0 0-48 15,0 0-16-15,0 0 0 0,0 0-96 0,0 0-16 16,0 0 0-16,0 0 0 16,0 0-32-16,0 0-16 0,-9 2 0 0,9-2 0 15,-7-2 32-15,7 2 0 0,-9-2 0 0,9 2 0 0,-9 0 32 0,9 0 16 16,0 0 0-16,-8 0 0 0,-1-1-96 0,9 1-32 0,-9-2 0 0,9 2 0 15,-9 5-64-15,9-5-16 16,0 0 0-16,-7 9 0 0,2 0-208 0,0 1 176 16,3 1-176-16,-1 1 160 15,1-2-160-15,0 4 128 0,2 2-128 0,0-2 128 0,0-4-128 0,0 3 0 16,2 1 0-16,0-2 0 0,-1 2 0 0,5-2 128 0,-6-12-128 0,5 14 0 16,0 0 128-16,0-2-128 15,1-1 0-15,-1-2 128 0,-5-9 32 0,7 8 0 0,0 1 0 0,0 0 0 16,-7-9 32-16,10 2 16 15,-10-2 0-15,11 1 0 0,-1 1 80 0,1 0 16 16,-2-7 0-16,-1 3 0 0,-8 2-16 0,11-4 0 16,-2 1 0-16,-1-1 0 0,1 1-112 0,0 1-32 0,0 4 0 0,-9-2 0 15,10-5-144-15,-1-1 0 0,-9 6 0 0,0 0-10192 16,0 0-2160-16</inkml:trace>
    <inkml:trace contextRef="#ctx0" brushRef="#br0" timeOffset="16451.37">9029 823 911 0,'0'0'0'0,"0"0"0"16,0 0 0-16,0 0 0 0,-7-5 3840 0,7 5 672 16,-5-6 144-16,-2-1 16 0,7 7-2864 0,0 0-576 0,-4-7-112 0,4 7-32 15,0 0-240-15,0 0-48 16,0 0-16-16,0 0 0 0,0 0-144 0,9-8-16 0,0 2-16 0,1 1 0 15,2-2-160-15,2 2-16 16,2 5-16-16,2 0 0 0,1-2-80 0,2 6-16 0,0-1 0 0,0 6 0 16,0 1-80-16,0 6-32 15,-2 0 0-15,0 3 0 0,-1 2-208 0,-1 4 176 0,-1-1-176 0,0 2 160 16,-8 1-160-16,1-3 160 0,-2 1-160 0,-3-1 160 0,-4-1-160 0,-4-1 0 16,-1-1 144-16,0 0-144 0,-1-1 128 0,-1-3-128 15,-1-5 128-15,-1 1-128 16,-2-3 144-16,1-1-144 0,-1 0 192 0,-1-4-192 15,0-2 272-15,0-1-48 0,-1-4-16 0,1 1 0 16,0-3-16-16,0 1 0 0,0-3 0 0,-1-1 0 16,3 0 128-16,-1-1 32 0,3-3 0 0,1-1 0 15,0-2 96-15,1 0 32 0,3 0 0 0,1-2 0 0,2 0-80 0,4 1-16 16,1-3 0-16,2 3 0 0,3-3-240 0,3 2-144 16,2 1 160-16,3 2-160 0,1 3 0 0,4 1 0 15,-4 2 0-15,5 2 0 16,3 3-512-16,2 0 0 0</inkml:trace>
    <inkml:trace contextRef="#ctx0" brushRef="#br0" timeOffset="21341.3">10826 274 911 0,'0'0'0'0,"0"0"0"16,0 0 0-16,0 0 0 0,0 0 4224 0,0 0 768 0,7 10 160 0,0-3 32 16,0 0-3312-16,0 2-656 0,0 0-128 0,0 0-16 15,0 1-400-15,0 2-80 0,-1 1-16 0,-3 1 0 0,1 0-240 0,-3 1-48 16,1 1-16-16,-2 2 0 0,-2-1-96 0,-1 2-32 0,-2 0 0 0,-4 1 0 15,-2-3-336-15</inkml:trace>
    <inkml:trace contextRef="#ctx0" brushRef="#br0" timeOffset="22620.08">11180-387 14159 0,'0'0'624'0,"0"0"144"0,0 0-624 0,0 0-144 15,-2-11 0-15,0 3 0 0,2 8 1104 0,0 0 192 0,0 0 48 0,0 0 0 16,0 0-448-16,0 0-96 0,5-13-16 0,1 3 0 0,2 3-272 0,1 0-64 31,2 4-16-31,1-1 0 0,2 4-96 0,3 0-16 16,1-2 0-16,1 4 0 0,2 5-64 0,2 2-32 0,-1-1 0 0,12 10 0 16,-5 1 16-16,-1 4 0 0,-1 0 0 0,-3 3 0 15,-1 4-32-15,-6 3 0 0,-1 0 0 0,-4 0 0 16,-5 1 16-16,0-3 0 0,-3-1 0 0,-4-1 0 15,-4 1-32-15,1-4-16 0,-3-5 0 0,1-1 0 0,-4 1 32 16,1-6 16-16,-4-2 0 0,3-3 0 16,-2-3 32-16,1-2 0 0,-2 2 0 0,1-3 0 0,-1-4 48 0,0 0 16 15,-1 0 0-15,1-2 0 0,0-1 0 0,0-3 16 16,-1-1 0-16,3 0 0 0,1 0 32 0,2 0 0 16,-2-1 0-16,2-1 0 0,2-2-64 0,0 1-16 15,1 1 0-15,3-3 0 0,1-2-112 0,1 0-32 16,3 2 0-16,1-1 0 0,2-1-144 0,2 0 0 0,1 0 0 0,4-1 0 15,2 2 0-15,2 1-272 16,-3 2 64-16,8-1 16 16,3 3-368-16,1 1-64 0</inkml:trace>
    <inkml:trace contextRef="#ctx0" brushRef="#br0" timeOffset="23739.35">11657-487 3679 0,'0'0'320'0,"0"0"-320"15,0 0 0-15,0 0 0 0,0 0 2864 0,9 7 496 16,-2-3 96-16,1 1 32 0,3-1-2256 0,1-3-448 16,2 3-80-16,2-2-32 0,0 1-288 0,-1-1-64 0,3-7-16 0,1 3 0 15,-1 5-96-15,1-3-16 0,0-1 0 0,2-1 0 16,2-2 0-16,-2 1-16 0,0 1 0 0,-2-1 0 15,-2-3 112-15,-1 1 32 0,-2 2 0 0,-2-3 0 0,-3-1 112 0,-2-1 16 0,-2-1 16 0,1 2 0 16,-6 7 48-16,0 0 0 16,1-14 0-16,-1 5 0 0,0 9-48 0,-3-9 0 0,3 9 0 0,0 0 0 15,-9-10-80-15,0 3-32 16,1 2 0-16,-1 1 0 0,0 1-128 16,0 1-32-16,1-2 0 0,-1 4 0 0,0 2-192 0,9-2 176 15,-12-2-176-15,3 4 160 0,9-2-160 0,-7 5 0 0,4 2 0 0,-1 2 0 16,4-9 0-16,0 0 0 15,-2 14 0-15,1 2 0 16,1 0-176-16,1 1 176 0,3 4-128 0,-1 2 128 0,1 3 0 0,1 2 0 16,0 2 0-16,1 1-128 0,-3 2 128 15,1 2 0-15,-3 2 0 0,1 0 0 0,-2-2 0 0,-2 0 0 16,-1 1 0-16,1-2 0 0,-3-5 0 0,0-1 0 16,-2-1 0-16,0-5 128 0,0-2-128 0,0-5 0 15,0-2 128-15,0-1-128 0,0 0 128 0,0-3-128 0,7-9 128 16,-11 7-128-16,11-7 144 0,0 0-144 15,0 0 192-15,0 0-192 0,-9-7 176 0,4-2-176 0,0-1 160 0,1-1-160 16,1-1 128-16,1-2-128 0,2-2 0 0,0 2 144 16,0 0-144-16,0 2 0 15,2-2 0-15,0-2 128 0,1 6-128 0,1-1 0 0,-1 1 0 0,2 1 0 16,2 2 0-16,2 2 0 16,0-1-160-16,1 3 160 0,3-1-128 0,-1 3 128 15,0-1 0-15,0 2-144 0,1 2 144 0,-1-1 0 0,0 3-144 0,2-2 144 0,-2 1 0 0,2 2 0 16,-1 1-144-16,-1-1 144 0,0 0 0 0,-1 0 0 15,-1 1-128-15,2 1 128 16,-3-4 0-16,2 2 0 16,-11-5 128-16,12 4-128 0,0-1 128 0,-2 1-128 0,1-2 0 15,-1-1 0-15,1 1 128 0,1 0-128 0,0-2 0 16,1 0 144-16,-1-2-144 0,-2 0 160 0,1-1-160 0,-1 1 160 16,-1-1-32-16,0-4 0 0,-9 7 0 0,9-6 0 0,-1-1 48 0,-1 0 0 15,-3-1 0-15,1 1 0 0,-5 7-16 0,5-9 0 16,-1 0 0-16,-1 0 0 0,-1 1-32 0,0 1 0 15,0-2 0-15,-2 9 0 0,0-9-128 16,0 2 0-16,-2 0 144 0,2 7-144 0,0 0 0 0,0 0-128 16,0 0 0-16</inkml:trace>
    <inkml:trace contextRef="#ctx0" brushRef="#br0" timeOffset="26234.37">11162 676 15887 0,'0'0'704'0,"0"0"144"0,0 0-672 0,0 0-176 0,0 0 0 0,0 0 0 15,0 0 1296-15,0 0 240 0,0 0 32 0,5-9 16 0,1 1-528 0,1-1-96 16,1 2-32-16,3 3 0 16,3-1-272-16,2 2-48 0,-1-1-16 0,3 2 0 0,1 1-48 0,0 2-16 15,4 1 0 1,1 3 0-16,1 2-64 0,1 4-16 15,0-1 0-15,2 4 0 0,4 6-96 0,-4-1-32 0,-2 2 0 0,-2 0 0 0,-1 0-112 0,-2 0-16 16,-3 0-16-16,-3 0 0 0,-2-2-32 0,-3 0 0 16,-1-1 0-16,-2-3 0 0,-5 5-16 0,-2-3 0 15,-2-3 0-15,-2 0 0 0,-1-2 0 0,0-1 0 16,-2-2 0-16,-2-1 0 0,0-2 16 0,1-1 0 16,-3-2 0-16,-1-1 0 0,0 0 0 0,-1-2 0 15,1-2 0-15,0 0 0 0,-2 1-16 0,2-1 0 16,0-3 0-16,-1 1 0 0,3-1 16 0,1 0 0 15,0-2 0-15,1 1 0 0,1-4 16 0,0 1 0 16,7 9 0-16,0 0 0 0,-6-14-32 0,1 0-128 16,2 0 192-16,1 2-64 0,0 3-128 0,2-1 160 15,2-3-160-15,3 5 160 0,0 1-160 0,-5 7 0 0,11-6 0 0,-1 1 0 16,3-2-192-16,2 4 16 16,3 1 16-16,1 0 0 15,2 4-1040-15,0-2-208 0</inkml:trace>
    <inkml:trace contextRef="#ctx0" brushRef="#br0" timeOffset="32099.03">11783 669 1839 0,'0'0'160'15,"0"0"-160"-15,0 0 0 0,5-7 0 0,-1 0 3584 0,-4 7 672 0,5-9 144 0,-2 2 16 16,-3 7-2464-16,4-7-496 16,-4 7-112-16,3-8 0 0,-1-3-240 0,0 4-32 0,-2 7-16 0,0 0 0 15,2-9-224-15,-1 2-32 0,-1 7-16 0,0 0 0 16,0 0-224-16,0 0-48 0,4-5-16 0,-4 5 0 0,0 0-160 0,0 0-16 16,0 0-16-16,0 0 0 15,0 12-112-15,0 1-32 0,0 4 0 0,0-1 0 0,2 0-160 16,-2 1 128-16,0 2-128 0,0 1 128 15,1 1-128-15,3-1 0 0,-1 0 0 0,1-1 128 16,1 0-128-16,2-1 0 0,-3-3 0 0,2-1 128 16,0 2-128-16,1-4 0 0,0 1 0 0,-2-5 0 15,-5-8 0-15,0 0 128 0,9 7-128 0,-1 0 0 0,-8-7 128 0,0 0-128 16,11-5 128-16,-2 2-128 0,-1-3 160 0,1 1-160 16,-4-2 192-16,2-2-192 0,-1 1 192 0,1-1-64 15,-2 0 0-15,0-1-128 0,0-3 192 0,1 3-192 16,-3-1 192-16,2-1-192 0,-1-2 192 0,-1 2-192 0,1 3 192 0,-1 0-192 0,-1 1 160 0,0-1-160 31,0 2 128-31,-2 7-128 0,0 0 128 0,0 0-128 16,0 0 0-16,0 0 128 0,0 0-128 0,0 0 0 0,0 12 0 0,0 2 0 15,0-2 0-15,1 2 0 16,3 0 0-16,-2 0 0 0,1 2 0 0,1-2 0 0,-4-14 0 0,7 18 0 16,0-1 0-16,0-1 0 0,-7-16 0 0,8 14 0 0,-1-4 0 0,2 1 0 15,0-1 0-15,0-3 0 0,-9-7 0 0,12 4 0 31,-2-1 0-31,1-1 0 0,-11-2 0 0,10-3 0 0,1-3 0 0,-2-2 0 16,-1-3 0-16,1 1 0 16,-2-3 0-16,0 3 0 0,0-1 0 0,-2-1 160 0,0 0-160 0,1-2 160 15,-1-2-16-15,0-1 0 0,-1-1 0 0,1 1 0 16,-2-3 32-16,3 3 0 0,-3 0 0 0,2 1 0 16,1 0-32-16,-1 4 0 0,-2-2 0 0,1 2 0 15,-1 1-144-15,-1 2 0 0,-2 9 144 0,0 0-144 0,4-8 0 16,-4 8 0-16,0 0 0 0,0 0 0 15,0 0 0-15,0 0-160 0,0 0 16 0,0 0-16384 0</inkml:trace>
    <inkml:trace contextRef="#ctx0" brushRef="#br0" timeOffset="33745.42">12425 520 13359 0,'0'0'576'0,"0"0"144"0,0 0-576 0,0 0-144 16,-11 0 0-16,2 0 0 0,1 0 960 0,8 0 176 0,0 0 16 0,-9-1 16 0,0-3-336 0,2 2-80 16,7 2-16-16,0 0 0 15,0 0-176-15,-7-1-48 16,7 1 0-16,0 0 0 0,0 0-64 0,0 0 0 16,0 0-16-16,0 0 0 0,0 0-48 0,0 0-16 0,0 0 0 0,0 0 0 15,0 0-48-15,0 0-16 0,0 0 0 0,0 0 0 16,-3 8-64-16,3-8-16 0,-4 11 0 0,2 1 0 0,1 0-48 15,1 1-16-15,0-1 0 0,0 0 0 0,-2 2-32 0,2 2-128 16,0 1 192-16,-2-1-64 16,0-2 0-16,1 2-128 0,-1 1 192 0,0-3-64 15,2-3-128-15,2-1 160 0,-2-10-160 0,3 13 160 0,-1-3-32 0,2 0-128 16,-4-10 192-16,5 11-64 0,2-1 0 0,-2-3 0 16,-5-7 0-16,11 6 0 0,-3-1 0 0,3-2 0 15,-1 1 0-15,1-2 0 0,-1-1 0 0,2-1-128 16,1 0 192-16,-1 0-64 15,-2 2-128-15,1-2 192 0,-1-2-192 0,-10 2 192 16,9 0-64-16,-9 0-128 0,11-1 192 0,-11 1-64 16,10 0-128-16,-10 0 0 0,9 3 144 0,-9-3-9328 15,0 0-1872-15</inkml:trace>
    <inkml:trace contextRef="#ctx0" brushRef="#br0" timeOffset="32593.88">12519 438 911 0,'0'0'0'0,"0"0"0"0,0 0 0 0,0 0 0 16,0 0 3888-16,0 0 688 0,-9-1 144 0,0 1 16 16,1 0-2704-16,-1 3-560 0,-2 1-96 0,1-1-32 15,-2 1-192-15,1 2-32 0,1 3-16 0,-1 2 0 16,-1 1-272-16,3 2-64 0,1 2-16 0,1-1 0 16,1 1-288-16,3 2-48 0,-1-1-16 0,3 2 0 0,1-1-176 0,3-2-32 15,1-2-16-15,-1 1 0 0,2 5-48 0,2-5-128 16,4-1 192-16,1 2-64 0,0-4-128 0,4 0 0 0,0-1 144 0,1-4-9632 31,1-2-1936-31</inkml:trace>
    <inkml:trace contextRef="#ctx0" brushRef="#br0" timeOffset="34287.46">12603 557 1839 0,'0'0'160'0,"0"0"-160"16,0 0 0-16,0 0 0 0,5-9 3376 0,-5 9 640 16,2-5 128-16,1-2 16 0,1 0-2176 0,-4 7-432 0,3-9-80 0,-3 9-32 0,0 0-288 0,0 0-48 31,0 0-16-31,0 0 0 0,6-7-128 0,-6 7-48 15,0 0 0-15,0 0 0 0,0 0-32 0,0 0-16 16,0 0 0-16,0 0 0 0,5 11-272 0,0-1-48 0,-3 3-16 0,0 2 0 16,-2-1-224-16,0 0-48 0,-2 0-16 0,0 0 0 15,2-1-240-15,0 1 144 0,0 1-144 0,0-1 128 0,0-1-128 0,0 1 0 32,-2-4 0-32,1 1 128 0,-1-1-128 0,0 1-176 0,2-11 48 0</inkml:trace>
    <inkml:trace contextRef="#ctx0" brushRef="#br0" timeOffset="34938.73">12764 475 1839 0,'0'0'160'0,"0"0"-160"0,0 0 0 0,0 0 0 0,0 0 1744 0,0 0 320 16,10-2 64-16,-1 0 16 0,0 1-896 0,-9 1-176 0,10-2-48 15,1-2 0-15,-1 3-352 0,1-1-80 0,-1 0-16 0,-10 2 0 16,0 0-80-16,11 0-32 0,-11 0 0 0,10-2 0 16,-10 2-32-16,0 0-16 15,0 0 0-15,0 0 0 0,0 0-48 0,0 0-16 0,0 0 0 0,0 0 0 16,0 0 80-16,0 0 16 0,0 0 0 0,0 0 0 0,4-6 64 0,-4 6 32 15,0 0 0-15,-2-7 0 0,-2-2-96 0,4 9-32 0,0 0 0 0,0 0 0 32,0 0 48-32,0 0 16 0,0 0 0 0,0 0 0 15,0 0-144-15,0 0-16 0,0 0-16 0,0 0 0 16,0 0-144-16,0 0-32 0,4 10 0 0,-1-1 0 0,-3-9 0 0,4 12-128 16,-1 0 192-16,1 4-64 15,1 2 32-15,0-1 0 0,-1 2 0 0,-1 1 0 0,3-1 0 0,-1 2 0 0,-2-2 0 0,1 0 0 31,-1-1 0-31,1 1 0 0,-2 2 0 0,-1-3 0 0,1-4 32 0,-2 0 16 16,-2-1 0-16,2 0 0 16,0-1 0-16,0-2 0 0,0-10 0 0,0 0 0 0,-3 11 16 0,-1-1 0 15,4-10 0-15,-3 7 0 0,3-7 32 0,0 0 0 16,-7 9 0-16,7-9 0 0,-9 0-64 0,9 0 0 16,-9 2 0-16,9-2 0 0,-8 0-192 0,-1-2 176 15,-2 0-176-15,1-1 160 0,-2 3-160 0,-1-2 0 16,-1-1-160-16</inkml:trace>
    <inkml:trace contextRef="#ctx0" brushRef="#br0" timeOffset="35655.26">13402 372 20559 0,'0'0'896'0,"0"0"208"0,0 0-880 0,0 0-224 0,0 0 0 0,3 5 0 16,-3-5 1472-16,0 0 240 0,4 11 48 0,-2-1 16 0,-2 4-864 0,-2-2-160 15,0 1-48-15,2 1 0 0,-3 1-416 0,-1 3-96 0,-1-3 0 0,0 1-16 16,-2 0-176-16</inkml:trace>
    <inkml:trace contextRef="#ctx0" brushRef="#br0" timeOffset="36983.58">13668-391 911 0,'0'0'0'0,"0"0"0"0,0 0 0 0,0 0 0 15,-4-7 3440-15,1 0 592 0,-1-1 128 0,4 8 32 16,0 0-2224-16,0-9-448 0,2 0-96 0,1 1-16 16,-3 8-448-16,9-4-80 0,2 1-32 0,1 1 0 15,2 0-352-15,2 4-80 0,1 3-16 0,4 0 0 0,4 2-192 0,1 2-32 16,2 1-16-16,0 3 0 0,-4 2 48 0,1 5 16 16,-3 4 0-16,-1 1 0 0,-3 4 16 0,-2 3 0 0,-4 5 0 15,-3-2 0-15,-2-2 0 0,-2-2 0 16,-3 2 0-16,-1-3 0 0,-2-4 0 0,-3 1 0 0,-3-1 0 0,-2-3 0 15,-1-4-48-15,-1 0 0 0,-1-5 0 0,-2 0 0 16,2 0 48-16,-4-3 0 16,-1-4 0-16,-1 0 0 0,1 0-16 0,1-2 0 15,0-2 0-15,1-1 0 0,-1-2 32 0,2-2 0 0,0 0 0 16,2-1 0-16,-1 0-16 0,3-3 0 0,-1-2 0 0,3 1 0 16,8 7 48-16,-7-9 16 15,1-3 0-15,3-1 0 0,1 1-48 0,2-2-16 16,4 4 0-16,1-4 0 0,0 0-240 0,2 0 144 15,4-2-144-15,1 2 128 0,2 0-128 0,3 2 0 0,3-1 0 16,2 3 0 0,5 1-464-16,1 2 16 0</inkml:trace>
    <inkml:trace contextRef="#ctx0" brushRef="#br0" timeOffset="41860.29">14156-420 2751 0,'0'0'128'0,"0"0"16"0,0 0-144 0,0 0 0 16,0 0 0-16,0 0 0 0,0 0 3712 0,0 0 720 0,0 0 144 0,0 0 32 0,0 0-3136 0,0 0-640 16,0 0-112-16,0 0-16 0,24 7-368 0,-13-7-64 15,4 1-16-15,3-1 0 16,-1 0 64-16,4 0 0 0,2 4 0 0,3-2 0 16,-1-2-80-16,3-2-16 0,-2 0 0 0,0 0 0 15,0 1-16-15,-1-3 0 0,-2-1 0 0,-3 0 0 16,0 3 48-16,1-3 0 0,-6-2 0 0,-1 0 0 15,-3-2 16-15,-2 0 16 0,-1 1 0 0,-1 1 0 0,-3-6 112 0,-2 5 32 16,-2 8 0-16,0-11 0 16,-2 1 64-16,0-1 16 0,-1 1 0 0,-3 1 0 0,-2 2-128 0,-1 0-32 15,2 0 0-15,-2 2 0 0,-1-1-80 0,-3 3-16 16,1-1 0-16,-2 1 0 0,2-1-64 0,2 1-32 16,-1 1 0-16,4 2 0 0,-2 0-160 0,9 0 128 15,-10-2-128-15,10 2 128 0,0 0-128 0,-7 4 0 0,0-2-160 0,7-2 160 16,-4 10-128-16,1 2 128 15,1 1 0-15,2 1-144 0,0 1 144 0,2 5 0 16,1 2-144-16,3 3 144 0,-3-1 0 0,2 2 0 16,1-1 0-16,-1 3 0 0,0 2 0 0,-1-1 0 15,-1 1 0-15,1 2 0 0,-3-1 0 0,1-1 0 16,0-4 0-16,-2-2 0 0,-2 1 0 0,0-1 0 0,-1-1 0 0,-1-2 0 16,1-5 240-16,-1-2-48 15,-1 0 0-15,0-2 0 0,0-3-192 0,-2-2 0 0,-2-2 0 0,0-3 0 16,0 5 144-16,9-7-16 0,-10-2 0 0,1 0 0 15,0 1-128-15,9 1 192 16,-7-6-192-16,0-1 192 0,0-1-192 0,0-1 160 16,2-2-160-16,2 1 160 0,-1-2-160 0,1-1 0 0,1-1 0 0,-2 2 0 0,4 0 0 0,4 1 0 31,-4-1 0-31,3 2 0 0,1-1 0 0,1 2 0 0,0-3 0 0,1 4 0 16,-1 1 0-16,2 1 0 0,-7 6 0 0,10-5 0 15,1 2-160-15,-11 3 160 0,10-2 0 0,1 4-144 0,-1 1 144 0,1 2 0 16,-11-5-144-16,12 7 144 0,-1 2-128 0,1 3 128 15,0-1-160-15,0-1 160 0,-1 1 0 0,3 1 0 16,-2 0-128-16,0-1 128 0,2-3 0 0,0 1 0 16,2 2 0-16,0-4 0 0,-1 0 0 0,1-2 0 15,0-2 0-15,1 1 0 0,-1-2 0 0,0-2 0 16,0-4 128-16,-1 1-128 0,1-1 176 0,0 1-32 0,-2 1 0 0,3-3 0 16,-3-2 48-16,0 0 0 15,-3 0 0-15,-1 0 0 0,-1 0-16 0,0 0 0 16,-1 0 0-16,1 0 0 0,-2 0-176 0,0 0 160 15,-2 0-160-15,1 0 160 0,-6 7-160 0,0 0 0 16,0 0 0-16,0 0 128 0,0 0-128 0,0 0-144 16,0 0 144-16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3.273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D463F6F-5509-424E-9F6A-6E2A9B2CBD10}" emma:medium="tactile" emma:mode="ink">
          <msink:context xmlns:msink="http://schemas.microsoft.com/ink/2010/main" type="inkDrawing" rotatedBoundingBox="20033,12172 21766,10336 21891,10455 20159,12291" semanticType="callout" shapeName="Other">
            <msink:sourceLink direction="with" ref="{56FFE38D-B532-4566-9AF9-4C1EA3BE7594}"/>
          </msink:context>
        </emma:interpretation>
      </emma:emma>
    </inkml:annotationXML>
    <inkml:trace contextRef="#ctx0" brushRef="#br0">1728 0 2751 0,'0'0'128'0,"0"0"16"0,0 0-144 0,0 0 0 16,0 0 0-16,0 0 0 0,0 0 2928 0,0 0 544 15,0 0 112-15,-11 7 32 0,11-7-2256 0,-12 8-448 16,0 1-80-16,1 2-32 0,2 1-96 0,-1 5-32 16,-2 4 0-16,-1 0 0 0,1 6-192 0,-2-1-32 15,-3 0-16-15,-1 6 0 0,-1 4-96 0,0 4-16 16,-2 1 0-16,0 2 0 0,-2-1-16 0,-1 0-16 16,-3 2 0-16,-4 0 0 0,-6-1-32 0,-1 6 0 15,-1 2 0-15,-3 2 0 0,-3 3 96 0,-2-2 16 0,-2 0 0 16,-2 0 0-16,-3 0-112 0,0 2 0 0,-2-3-16 0,0-3 0 15,0-1 160-15,-2 0 48 0,-3-1 0 0,-2-1 0 16,0 2 96-16,3 0 32 0,3 0 0 0,3-6 0 16,3-2 16-16,2-5 16 0,2-2 0 0,5-3 0 15,5 2-176-15,6-7-48 0,3-3 0 0,5-2 0 16,5-5-48-16,4-4-16 0,2-3 0 0,12-9 0 16,0 0-128-16,0 0-16 0,0 0-16 0,0 0 0 0,0 0-160 15,18-12 0-15,-1-6 0 0,6 1 0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4.60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3BAA2FE2-FE03-4E86-8710-63C0E82877E9}" emma:medium="tactile" emma:mode="ink">
          <msink:context xmlns:msink="http://schemas.microsoft.com/ink/2010/main" type="inkDrawing" rotatedBoundingBox="18919,11956 20142,11026 20567,11585 19344,12515" semanticType="callout" shapeName="Other">
            <msink:sourceLink direction="with" ref="{56FFE38D-B532-4566-9AF9-4C1EA3BE7594}"/>
          </msink:context>
        </emma:interpretation>
      </emma:emma>
    </inkml:annotationXML>
    <inkml:trace contextRef="#ctx0" brushRef="#br0">14 147 2751 0,'0'0'256'0,"0"-11"-256"15,0-1 0-15,0-2 0 0,0 2 3136 0,0-1 592 16,2 1 112-16,0 0 32 0,0 0-2208 0,-1 1-432 0,-1 11-80 16,2-10-32-16,-2-3-256 0,0 5-48 0,0 8-16 0,0 0 0 15,-2-7-80-15,2 7-16 0,0 0 0 0,0 0 0 16,0 0-272-16,-3 12-64 15,-1 4-16-15,1 5 0 0,-1 3-208 0,1 2-144 0,1 1 192 0,2 1-192 16,0 1 144-16,2 6-144 0,0 4 0 0,-2-4 144 16,0-6-144-16,1-1 160 0,1-1-160 0,0-1 160 15,-2-5 0-15,0-2 0 0,0-19 0 0,2 19 0 16,-1-1 0-16,1-2 0 0,0-1 0 0,-2-15 0 16,0 0 96-16,0 0 0 0,0 0 16 0,0 0 0 15,0 0 96-15,0 0 16 0,0 0 0 0,0 0 0 16,9-8 112-16,1-6 16 0,1-4 16 0,-3 2 0 15,-8 16-112-15,14-19-32 0,0-4 0 0,0 2 0 0,-1 4-160 0,1-1-32 16,1 4-16-16,5-1 0 0,-1-4-176 0,2 3 0 16,1 5 0-16,5 1 0 0,2-1 0 0,3 4 0 15,1 2 0-15,-1 5 0 0,-1 5 0 0,-3 2 0 16,-2 2 0-16,-3 5 0 0,-2 4-144 0,-2 2 144 16,-1 1 0-16,-3 0 0 0,-2 0 0 0,-5-3 0 15,-4-2 0-15,-4-1 0 0,-4 1 0 0,-3-4 0 16,-3-3 0-16,-4 2 0 0,-2 3 144 0,-3-4-16 15,-4-5 0-15,-1 2 0 0,-2 0 48 0,-2 0 0 16,-2-1 0-16,-2-3 0 0,-1-1-32 0,0-2 0 0,1 0 0 0,4 0 0 16,0-7-16-16,4 3-128 15,1 1 192-15,1-2-64 0,1-2-128 0,3 0 0 0,2-2 0 0,4-2-11040 32,2 3-2320-32</inkml:trace>
    <inkml:trace contextRef="#ctx0" brushRef="#br0" timeOffset="719.64">602-352 9903 0,'0'0'432'0,"0"0"96"0,0 0-528 0,14-1 0 0,-14 1 0 0,0 0 0 15,14 5 1648-15,-14-5 208 0,0 0 64 0,0 0 0 0,0 0-1024 0,0 0-208 16,0 0-48-16,0 0 0 0,0 0-96 0,0 0-32 16,0 0 0-16,0 0 0 0,0 0-48 0,-12-2-16 15,12 2 0-15,-13-2 0 0,13 2-32 0,-14-3-16 16,-1-2 0-16,2 3 0 16,13 2-64-16,0 0-16 0,-14-2 0 0,14 2 0 15,-14 0-32-15,14 0-16 0,-10 5 0 0,10-5 0 16,0 0-96-16,-12 7-32 0,3 4 0 0,2-1 0 0,0 1-144 0,2-1 0 0,5-10 0 15,-6 18 0 1,1-1 0-16,0 1 128 0,0-4-128 0,-1 3 0 16,3 1 144-16,0-1-144 0,-1 1 160 0,1-4-160 15,3-14 160-15,-4 17-160 0,1 1 160 0,-1-4-160 0,4-14 240 0,0 0-48 16,0 0-16-16,0 17 0 0,0-17 0 0,0 0 0 16,0 0 0-16,0 0 0 0,7 14 48 0,-7-14 16 15,0 0 0-15,14 4 0 0,-14-4 32 0,16 0 16 0,-2 0 0 0,0-2 0 16,-2-2-64-16,2 1-16 15,0-1 0-15,0 1 0 0,0 1-80 0,0 0 0 16,0-1-128-16,2 1 192 0,-2 2-192 0,0 0 0 16,-14 0 0-16,15 0-9344 15,-15 0-1936-15</inkml:trace>
    <inkml:trace contextRef="#ctx0" brushRef="#br0" timeOffset="1204.6">703-280 911 0,'0'0'0'0,"0"0"0"0,13 5 0 0,1-5 0 0,0-2 2080 0,-14 2 336 0,13 2 64 16,1-2 16-16,0-2-976 0,0 1-192 0,-14 1-48 0,14 1 0 31,-14-1-560-31,14 7-112 0,-14-7-32 0,14 11 0 16,-5 3-160-16,-2 0-32 0,-7-14-16 0,4 17 0 15,-4-1 16-15,-2 0 0 0,0-2 0 0,0-5 0 16,2-9 112-16,-5 10 16 16,2 1 16-16,-3-3 0 0,6-8 176 0,-8 7 48 0,1-1 0 0,-2-1 0 0,9-5-80 15,0 0-16-15,-9 3 0 0,9-3 0 0,0 0 64 0,0 0 16 16,0 0 0-16,0 0 0 0,0 0-96 0,0 0-32 15,0 0 0-15,12-1 0 0,1-3-224 0,1 1-64 16,0-3 0-16,1 3 0 0,3-1-112 0,-1 1-16 16,1-1-16-16,8-3 0 0,-1 6-48 0,-1 1-128 15,1 0 192-15,-3 0-9984 16,-1-2-1984-16</inkml:trace>
    <inkml:trace contextRef="#ctx0" brushRef="#br0" timeOffset="1669.36">1091-409 8287 0,'0'0'368'0,"0"0"80"0,-10-6-448 0,10 6 0 0,-11-5 0 0,11 5 0 0,-12-7 1488 0,12 7 224 16,-10-9 32-16,1 4 16 16,9 5-672-16,0 0-144 0,0 0-32 0,0 0 0 0,0 0-160 0,0 0-48 15,0 0 0-15,0 0 0 0,9-9-160 0,-9 9-32 16,17-1-16-16,-3-3 0 0,0-3-240 0,0 2-32 16,0 0-16-16,-2 1 0 0,-12 4 48 0,16-3 0 15,-5-3 0-15,-11 6 0 0,12-5-128 0,-12 5 0 16,0 0-128-16,14-2 192 0,-14 2 48 0,0 0 0 0,0 0 0 15,0 0 0-15,0 0 16 0,0 0 16 16,0 0 0-16,0 0 0 0,0 0-16 0,0 0 0 0,0 0 0 0,0 0 0 16,0 0-96-16,0 0-32 15,0 0 0-15,0 0 0 0,0 0-128 0,0 0 128 16,-5 14-128-16,1-1 128 0,4-13-128 0,-2 15 0 16,2 5 0-16,0-3 0 0,2 1 0 0,-2-3 0 15,0-15 0-15,0 21 0 0,2 0 0 0,-2-3 128 16,0-18-128-16,-2 21 0 0,-1 0 144 0,-1-2-144 0,1 0 160 0,-1-5-160 15,4-14 192-15,-5 16-64 0,0-2-128 0,-1-2 192 16,6-12-16-16,0 0-16 0,-10 11 0 0,10-11 0 16,-9 10 64-16,9-10 16 0,0 0 0 0,0 0 0 15,-10 7-32-15,10-7 0 0,0 0 0 0,-7 11 0 16,7-11-16-16,0 0-16 0,0 0 0 0,0 0 0 16,0 0-176-16,0 0 160 0,0 0-160 0,-2 15 160 15,2-15-160-15,2 14 0 0,-2-14 0 0,0 0 0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7.234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63FB961-2AFC-41AB-851B-D818B9B4A8A8}" emma:medium="tactile" emma:mode="ink">
          <msink:context xmlns:msink="http://schemas.microsoft.com/ink/2010/main" type="inkDrawing" rotatedBoundingBox="20012,7863 21832,9360 21813,9385 19992,7887" semanticType="callout" shapeName="Other">
            <msink:sourceLink direction="with" ref="{83010241-3B8B-472C-8241-628CCB5AA52B}"/>
            <msink:sourceLink direction="with" ref="{56FFE38D-B532-4566-9AF9-4C1EA3BE7594}"/>
          </msink:context>
        </emma:interpretation>
      </emma:emma>
    </inkml:annotationXML>
    <inkml:trace contextRef="#ctx0" brushRef="#br0">1812 1508 9903 0,'0'0'432'0,"0"0"96"0,0 0-528 0,0 0 0 15,0 0 0-15,0 0 0 0,0 0 1888 0,0 0 272 0,0 0 48 0,0 0 16 16,0 0-864-16,0 0-160 0,0 0-48 0,0 0 0 16,-5-13-192-16,-2 1-32 0,7 12-16 0,-14-14 0 15,-2-3-128-15,-2 1-16 0,-1-5-16 0,-2 2 0 16,-2-1-176-16,-1-1-48 0,-4-5 0 0,-2 2 0 15,-1-1-160-15,-2-1-48 0,-2-2 0 0,-6-3 0 16,-2-6-48-16,-3-3-16 0,-1-1 0 0,-2 1 0 16,-3 2-64-16,-1-1 0 0,2-3-16 0,1 2 0 15,-3 0 16-15,1-2 0 0,-1-5 0 0,4 1 0 16,0 3-48-16,-1-1 0 0,-4 2 0 0,5 0 0 16,1-2 32-16,-1 2 0 0,-3 0 0 0,5 4 0 15,1 3 0-15,4 0 0 0,0 3 0 0,4 3 0 0,-1 1-32 0,4 0 0 16,2-2 0-16,5 7 0 0,2 4 0 0,3 3 0 15,2 1 0-15,2 1 0 0,2 1-144 0,1 5 128 16,2 1-128-16,14 7 128 0,-12-14-128 0,1 5 0 16,11 9 0-16,0 0 128 0,-9-11-128 0,9 11 0 15,0 0 0-15,0 0 0 0,0 0-352 0,0 0 48 0,0 0 16 0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43.006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812A7CEA-5D34-4CDF-803A-AFF6403759D5}" emma:medium="tactile" emma:mode="ink">
          <msink:context xmlns:msink="http://schemas.microsoft.com/ink/2010/main" type="inkDrawing"/>
        </emma:interpretation>
      </emma:emma>
    </inkml:annotationXML>
    <inkml:trace contextRef="#ctx0" brushRef="#br0">1600 13 17567 0,'0'0'768'0,"0"0"176"0,0 0-752 0,0 0-192 15,0 0 0-15,0 0 0 0,0 0 1216 0,0 0 192 0,0 0 64 0,0 0 0 16,0 0-608-16,0 0-112 0,0 0-32 0,0 0 0 0,0 0-208 0,-11-5-64 31,11 5 0-31,-14-2 0 0,0-1-64 0,-2 1 0 0,-1 0-16 0,-2 2 0 16,-2 6 16-16,-2-6 0 0,-3-4 0 0,-2 4 0 15,-5 5 0-15,-2 2 0 0,-6-3 0 0,-1-2 0 16,-3-4 16-16,-4 4 16 0,-3 5 0 0,-3 0 0 16,-1-9 64-16,-1 5 16 0,-6 4 0 0,3-1 0 15,3-3-48-15,-1-1 0 0,-2-2 0 0,4 2 0 16,4 1-112-16,1 1-16 0,1-1-16 0,1 1 0 16,1-3-96-16,6 3-16 0,4 3 0 0,3-4 0 15,2-1-16-15,3 2-16 0,2-3 0 0,2 1 0 0,1 0 16 0,4-4 0 0,6-7 0 16,1 8 0-16,1 4 16 0,13-3 0 0,0 0 0 0,-10-3 0 15,10 3 16-15,0 0 16 0,0 0 0 0,0 0 0 16,-9-7-80-16,9 7-16 16,0 0 0-16,0 0 0 0,0 0-128 0,0 0 128 0,-5-6-128 0,5 6 128 15,0 0-128-15,0 0 0 0,0 0 0 0,0 0 0 16,0 0 0-16,0 0 0 16,12 9 0-16,0 0 0 15,-12-9-1200-15,18 10-160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4:18.225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C202E49B-09BD-49FE-BD20-E4E803AC76C9}" emma:medium="tactile" emma:mode="ink">
          <msink:context xmlns:msink="http://schemas.microsoft.com/ink/2010/main" type="inkDrawing"/>
        </emma:interpretation>
      </emma:emma>
    </inkml:annotationXML>
    <inkml:trace contextRef="#ctx0" brushRef="#br0">-14402-4456 6447 0,'0'0'576'0,"0"0"-576"16,-5-3 0-16,-2-1 0 0,7 4 2384 0,-7-5 368 15,7 5 80-15,-7-7 16 0,1 0-1408 0,6 7-288 0,0 0-48 0,0 0-16 16,-3-9-128-16,3 9-48 16,-2-7 0-16,2 7 0 0,0 0-240 0,7-7-48 0,2 2-16 15,3 0 0-15,4 1-272 0,1 1-48 0,4 1-16 16,2 2 0-16,3 0-48 0,2 4-16 15,0 3 0-15,2 1 0 0,0 3-16 0,-2 3 0 16,-2 3 0-16,-2 1 0 0,-1-1-16 0,0 3-16 0,-6 1 0 0,-3 1 0 16,-1 1 32-16,-3 2 16 0,-3-3 0 0,-2 1 0 15,-5-2 32-15,0 0 0 0,-3-4 0 0,-2 1 0 16,-2-2-32-16,-2-2 0 0,2 1 0 0,-4-4 0 16,1-2 0-16,-2-2 0 15,-1-2 0-15,1 0 0 0,-2-1-16 0,0-3 0 0,0-1 0 0,0 0 0 16,0-1 16-16,0-3 0 0,4 1 0 0,-1-4 0 15,3-2-16-15,1 0 0 0,0 2 0 0,0-2 0 16,1-3 0-16,3-2-16 0,1 0 0 0,2 2 0 0,2 0-176 0,1-2 192 16,3 0-192-16,1-2 192 0,1 2-192 0,5 0 0 15,-1 0 0-15,2 2 0 16,1 1 0-16,3 3-176 0,1 1 48 0,11-2-15440 0</inkml:trace>
    <inkml:trace contextRef="#ctx0" brushRef="#br0" timeOffset="1504.77">-13673-4519 4607 0,'0'0'400'0,"0"0"-400"0,0 0 0 0,0 0 0 16,0 0 3136-16,0 0 560 0,0 0 96 0,0 0 32 0,-3-8-2096 0,3 8-400 15,0 0-96-15,0 0-16 16,-4-7-192-16,4 7-32 0,0 0-16 0,0 0 0 16,0 0-256-16,0 0-48 0,0 0-16 0,0 0 0 15,9 8-208-15,-2 3-32 0,0-1-16 0,0 4 0 0,-2 2-80 0,0 2 0 16,1-1-16-16,2 2 0 0,-2-1-48 0,-1-1-16 15,-2 3 0-15,1-1 0 0,-1 2-80 0,1-5-16 0,-4-16 0 0,3 15 0 32,1 3-16-32,1-4 0 0,-1-2 0 0,-1-3 0 15,-3-9-128-15,4 8 192 0,-3 3-192 0,-1-11 192 0,0 0-48 0,0 0 0 16,0 0 0-16,0 0 0 0,0 0 48 0,9-7 16 16,-4-2 0-16,0 0 0 0,-5 9-32 0,6-12-16 15,-1 0 0-15,0 0 0 0,0-1-32 0,2 1 0 0,-1 4 0 0,1-5 0 16,1 1-128-16,3 2 0 15,-1-1 144-15,1 2-144 0,1 2 0 0,2 0 0 16,0 2 0-16,2 0 0 0,0 3 0 0,-1 0 0 16,3 1-144-16,-1 1 144 0,1 3 0 0,-1 2 0 0,1 2 0 0,1 4 0 15,-2-2-144-15,-1 1 144 0,0 2 0 0,-4 4 0 16,-1-4 0-16,-4 2 0 0,-2 2 0 0,-2-2 0 16,-1-2 0-16,-2 2 0 15,-2 0 0-15,-1-2 0 0,-2 1 0 0,-1-3 144 16,-4 1-144-16,-1-1 192 0,1-1-48 0,-2 1 0 0,-2-3 0 0,0-1 0 15,0-1-16-15,0-2-128 0,-2 1 192 0,0-1-64 16,1 1-128-16,1-2 128 0,0-4-128 0,0 2 128 16,0 0-128-16,1-2 0 0,1-1 144 15,0-1-144-15,0 1 0 0,1-1 0 0,1 1 0 0,1-3 0 16,0-2-1872-16,2 1-448 0</inkml:trace>
    <inkml:trace contextRef="#ctx0" brushRef="#br0" timeOffset="2067.54">-13045-4597 1839 0,'0'0'0'0,"0"0"160"0,0 0-160 0,0 0 0 0,0 0 0 0,0 0 0 15,0 0 3152-15,0 0 608 0,0 0 112 0,0 0 32 0,0 0-2176 0,0 0-416 16,-9 0-96-16,2-2 0 16,0 0-448-16,7 2-64 0,-9-2-32 0,1 2 0 15,-1-1-144-15,0 1-16 0,9 0-16 0,-9 0 0 0,1 1-80 0,8-1-16 16,-9 2 0-16,0 0 0 0,2 0-96 0,7-2-32 16,-9 3 0-16,2 2 0 15,0 1-80-15,0 2-32 0,2-2 0 0,5-6 0 0,-3 10-160 0,-1 1 192 16,2 3-192-16,1 0 192 0,-1-2-192 0,0 0 0 15,0 2 144-15,2-3-144 0,-1-1 0 0,2 1 144 16,-1 1-144-16,0-2 0 0,0-10 224 0,2 9-64 16,-2-9-16-16,0 0 0 0,0 9 80 0,0-9 16 15,0 0 0-15,0 0 0 0,4 9 32 0,-4-9 16 0,7 7 0 0,-7-7 0 16,0 0 16-16,12 1 0 16,-2 1 0-16,3 0 0 0,-3-4-48 0,1 0 0 15,-11 2 0-15,12 0 0 0,0-1-128 0,0 1-128 16,-1 0 192-16,-1-2-192 0,-1 5 0 0,2-1 0 0,-1 2 0 0,-10-4-9664 31,0 0-1984-31</inkml:trace>
    <inkml:trace contextRef="#ctx0" brushRef="#br0" timeOffset="2345.05">-12932-4541 19455 0,'0'0'864'0,"0"0"176"0,0 0-832 0,0 0-208 16,0 0 0-16,0 0 0 0,0 0 1200 0,0 0 192 0,0 0 32 0,0 0 16 15,0 0-464-15,0 0-80 0,-1 8-32 16,1 1 0 0,0-9-208-16,0 12-32 0,0 1-16 0,1-3 0 0,-1-10-176 0,4 12-48 15,-1 1 0-15,-1-3 0 0,-2-10-128 0,4 12-48 16,-4-12 0-16,5 14 0 0,-2-1-208 0,1-1 176 15,-1-2-176-15,1 1 160 0,1-1-160 0,-1 1 0 16,-1-1-160-16,1 3-14176 16</inkml:trace>
    <inkml:trace contextRef="#ctx0" brushRef="#br0" timeOffset="2869.3">-12872-4592 1839 0,'0'0'160'0,"0"0"-160"16,0 0 0-16,0 0 0 0,0 0 3648 0,0 0 704 16,10-2 144-16,-10 2 32 15,11-2-3248-15,-1 1-640 0,1-1-128 0,-1 0-16 16,3 0-128-16,-3 1-32 0,1 1 0 0,-1 0 0 0,2 0-96 0,1 1-32 15,-3-2 0-15,1-1 0 0,-1 0-16 0,-10 2-16 16,9-1 0-16,-9 1 0 16,9-4 64-16,-9 4 16 0,0 0 0 0,8-3 0 0,-8 3 48 0,0 0 16 15,5-7 0-15,-5 7 0 16,0 0 32-16,0 0 16 0,0 0 0 0,0 0 0 16,0 0-16-16,-1-9 0 0,1 9 0 0,0 0 0 15,-6-7-64-15,6 7-16 0,0 0 0 0,0 0 0 0,0 0-80 0,0 0-32 0,0 0 0 0,0 0 0 16,0 0-160-16,0 0 0 0,0 0 0 0,0 0 128 0,4 12-128 0,-1-1 0 15,1-1 0-15,1 2 128 16,2 2-128-16,0 4 0 16,0-1 0-16,2 2 0 0,1 1 0 0,-1-1 128 15,-2-2-128-15,0 3 0 0,-2-1 144 0,1 0-144 16,-1-3 160-16,-2 0-160 0,-1 3 224 0,-2-3-48 16,2-2-16-16,-4 1 0 0,0-4 16 0,1-1 0 15,-3 2 0-15,1-3 0 0,3-9 80 0,0 0 0 0,0 0 16 0,-9 5 0 16,0 1 32-16,2-3 0 15,-2-1 0-15,1 0 0 0,-1-2-64 0,9 0-16 16,-11-2 0-16,1 0 0 0,-1-1-96 0,3 3 0 0,8 0-128 0,-9-2 192 16,0-2-192-16,9 4 0 15,0 0 128-15,-8-1-10176 16,8 1-2016-16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6.1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3E13E4-A677-4D8B-8B1D-DA6EAABD7E63}" emma:medium="tactile" emma:mode="ink">
          <msink:context xmlns:msink="http://schemas.microsoft.com/ink/2010/main" type="inkDrawing"/>
        </emma:interpretation>
      </emma:emma>
    </inkml:annotationXML>
    <inkml:trace contextRef="#ctx0" brushRef="#br0">5311 456 911 0,'0'0'0'0,"0"0"0"0,-13-10 0 0,1 3 0 0,-2 1 0 0,0 3 0 15,-3-1 3264-15,-1 1 560 0,-1 3 112 0,-2 2 32 16,-2 1-2176-16,0 4-416 0,1 0-96 0,1 5 0 15,0 6-704-15,0 3-144 0,0 5-32 0,3 2 0 16,1 0-128-16,3 0-16 0,0 0-16 0,3-2 0 16,3 0-240-16,1-3 176 0,1-4-176 0,3 6 160 15,1 1-32-15,7-3-128 0,-5-23 192 0,7 23-64 16,2 1 64-16,2-3 16 0,4-2 0 0,3-1 0 16,1-4-16-16,6 3-16 0,1-1 0 0,4-2 0 0,-1-2-16 0,4-5 0 0,1-5 0 0,-1 0 0 15,0-4-16-15,-1 0 0 0,-3-1 0 0,-1-4 0 16,-1-2 80-1,-5 0 16-15,-2-1 0 0,-5-1 0 0,-4-4 64 0,-3 1 16 0,-8 14 0 0,7-18 0 16,-3-1 256-16,-2 1 48 16,-4 1 16-16,-3 1 0 0,-2-5 32 0,-2 0 16 15,-5-2 0-15,0 2 0 0,-2 0-112 0,-1-1-32 16,-2-4 0-16,1-2 0 0,2 0-208 0,2 3-32 0,2 1-16 0,2 1 0 0,-4 0-288 0,1 4 128 31,3 5-128-31,-1 2 0 0,1 1 0 0,-1 6 0 0,3 3 0 0,-1 4-15600 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7.1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01A19ED-D235-457E-88A5-18246CE21FFC}" emma:medium="tactile" emma:mode="ink">
          <msink:context xmlns:msink="http://schemas.microsoft.com/ink/2010/main" type="inkDrawing"/>
        </emma:interpretation>
      </emma:emma>
    </inkml:annotationXML>
    <inkml:trace contextRef="#ctx0" brushRef="#br0">5326 1834 12783 0,'-12'-9'560'0,"5"4"128"0,-2-2-560 0,-1-2-128 0,-2 1 0 0,-2-3 0 16,0 2 1984-16,-2 4 384 0,-2-2 64 0,3 2 0 16,-3 3-1152-16,1 2-224 0,-1 2-48 15,1 3-16-15,-1 2-448 0,1 4-96 0,-2 3 0 0,1 3-16 16,1 4-112-16,1 3-32 0,0 4 0 0,2 7 0 16,0 9-128-16,5-5-32 0,-1-3 0 0,3-4 0 15,2-4 0-15,1 2-128 0,2 3 192 0,2-4-64 0,4-4-128 0,3-4 160 16,2 2-160-16,3-1 160 15,2 1-160-15,3 0 192 0,4 5-192 0,2-5 192 16,3-4-192-16,4-2 160 0,1-3-160 0,4-1 160 0,0-5-160 0,0-4 0 0,2-6 0 0,-2-2 128 31,-2-1-128-31,-1-5 0 0,-2-8 0 0,-4 1 128 16,-4-1-128-16,-1-3 192 0,-3-3-192 0,-4-1 192 16,-4 8 128-16,-3-6 48 0,-1-1 0 0,-5 1 0 0,-2 4 112 0,-3-2 32 15,-3 1 0-15,-2-4 0 16,-1-2-112-16,-2 1-16 0,-2 4 0 0,1-1 0 0,-1-5-144 0,0 3-48 15,1 1 0-15,-3 7 0 0,0 2-192 0,0 4 0 16,1 1 128-16,2 4-128 0,1 3-176 0,12 2-80 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7:40.15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F063BC29-18A6-4951-BC83-83A8B6365286}" emma:medium="tactile" emma:mode="ink">
          <msink:context xmlns:msink="http://schemas.microsoft.com/ink/2010/main" type="inkDrawing" rotatedBoundingBox="4176,13154 6529,15730 5815,16382 3462,13807" semanticType="enclosure" shapeName="Other">
            <msink:sourceLink direction="with" ref="{67AE9A52-A81F-48C5-930C-C59E904D0690}"/>
          </msink:context>
        </emma:interpretation>
      </emma:emma>
    </inkml:annotationXML>
    <inkml:trace contextRef="#ctx0" brushRef="#br0">61 40 10767 0,'0'0'464'0,"0"0"112"0,0 0-448 16,-9-5-128-16,9 5 0 0,0 0 0 0,-10-9 1344 0,3 4 240 15,7 5 48-15,0 0 16 0,-11-7-672 0,3 2-128 16,1 1-16-16,7 4-16 0,0 0-240 0,0 0-64 16,-9-5 0-16,9 5 0 0,0 0 48 0,0 0 0 0,0 0 0 0,0 0 0 15,0 0-112-15,0 0 0 0,3 12-16 16,-1-5 0-16,-2-7-96 0,0 0-16 0,0 0 0 0,0 0 0 0,0 0 48 15,0 0 0 1,0 0 0-16,16 5 0 0,-2 6-48 0,0-4 0 0,-14-7 0 0,17 7 0 0,-3-2 0 0,2 0-16 16,0 1 0-16,1-1 0 0,1 0-48 0,-3 2 0 15,-1 2 0-15,0-2 0 0,-14-7 0 0,18 9-16 16,-18-9 0 0,19 15 0-16,-3 1-16 0,0-2 0 0,-4-3 0 0,2 1 0 15,-2 2-16-15,-1 1 0 0,-1 3 0 0,1-2 0 16,-1-4-32-16,-1 2-16 0,-2 3 0 0,1 3 0 15,1-1 32-15,0 0 0 0,-2-1 0 0,0-1 0 0,0 2-64 0,2-1 0 0,1-4 0 0,2 2 0 32,-1 1 48-32,1 0 0 0,2 1 0 0,-2-2 0 0,1-1-32 0,-1 1 0 15,-2 2 0-15,4-3 0 16,0-4 0-16,0-1 0 0,-1 1 0 0,-3 1 0 0,-1 2-16 0,0 0 0 16,-9-14 0-16,14 19 0 0,-4 2 0 0,0 0 0 15,1-1 0-15,-1-1 0 0,1 0-128 0,1 2 160 16,0 0-160-16,2-4 160 0,0-1-160 0,0-2 160 0,0 0-160 0,2-2 160 15,0-1-32-15,1 1-128 0,-1-1 192 0,3-3-64 16,4 3 0-16,-2-2-128 0,-3-1 192 0,-3 1-64 16,3 0-128-16,-4 1 128 0,-2 1-128 0,0 3 128 15,0 0-128-15,-3 0 0 0,2 0 144 0,-3 0-144 16,3 1 128-16,-2-1-128 16,-9-14 128-16,10 20-128 0,4-1 0 0,-3 0 0 15,-3-7 0-15,3 4 128 0,-1 3-128 0,3-1 0 16,-3-2 128-16,1 1-128 0,-1-5 0 0,1 1 0 15,-1 1 0-15,1-2 128 0,-11-12-128 0,14 10 0 0,-2 1 128 0,-12-11-128 16,10 14 0-16,1-2 144 0,-11-12-144 0,15 14 0 16,-1 0 128-16,-1 0-128 0,-1 0 0 0,2-2 0 15,2-7 128-15,-2 2-128 0,-2 4 0 0,2-4 0 16,-14-7 128-16,21 7-128 0,-2 2 0 0,0-1 0 16,-1 1 0-16,-2 0 128 0,-16-9-128 0,19 10 0 15,-2-1 128-15,-3 0-128 0,0-2 0 0,-14-7 0 16,16 9 0-16,-2-2 128 0,-4 3-128 0,1-1 0 15,-11-9 128-15,0 0-128 0,16 16 0 0,-2-2 0 16,-2-2 0-16,-12-12 0 0,16 14 0 0,-2-2 0 0,-6-1 128 0,3-1-128 0,-11-10 0 0,16 14 0 16,-4-4 0-16,-12-10 0 0,14 14 0 0,-4-1 0 31,-10-13 128-31,11 14-128 0,-2-4 0 0,-1 2 0 0,-1 1 0 0,0-1 128 16,-7-12-128-16,9 14 0 15,-2-2 128-15,-2-1-128 0,-5-11 0 0,7 14 0 16,-1 0 0-16,-6-14 0 0,7 12 0 0,-7-12 0 15,7 16 128-15,-2-2-128 0,0 0 0 0,-1-4 0 0,-4-10 128 0,0 0-128 0,5 14 0 0,-5-14 0 32,3 19 0-32,1-5 0 0,-4-14 0 0,0 0 0 0,3 18 144 0,2-3-144 0,-1-1 0 0,3-3 144 15,-7-11-144-15,0 0 0 16,5 12 0-16,0 0 0 0,-5-12 0 0,0 0 128 0,0 0-128 0,9 11 0 16,-2 1 0-16,-7-12 0 0,0 0 128 0,0 0-128 15,9 12 0-15,-9-12 0 0,9 11 0 0,-9-11 128 16,8 12-128-16,-8-12 0 0,7 14 0 0,0-3 0 15,-7-11 0-15,0 0 0 0,11 15 0 0,-1-1 0 16,-10-14 0-16,14 14 0 0,-14-14 0 0,14 16 0 16,-3-2 0-16,-2 0 0 0,-9-14 0 0,10 14 0 15,-10-14 0-15,9 16 0 16,-4-4 0-16,0 0 0 0,-5-12 0 0,0 0 0 0,6 16 0 0,-1 0 128 16,-5-16-128-16,0 0 0 15,0 0 0-15,7 19 0 0,-2-2 0 0,0-3 0 0,-5-14 128 0,0 0-128 16,7 21 0-16,-3-3 0 0,-4-18 0 0,9 17 0 15,-2-1 0-15,-7-16 0 0,5 18 0 0,0-3 0 16,-5-15 0-16,9 16 0 0,-9-16 0 0,9 18 0 16,-4-3 0-16,-5-15 0 0,5 18 0 0,-1-2 0 15,-1-2 0-15,-3-14 0 0,4 17 144 0,-3-3-144 16,-1-14 0-16,2 17 0 0,0-1 0 0,0 0 128 0,-2-16-128 0,0 0 0 16,0 0 0-16,3 16 0 0,-1-2 0 0,-2-14 144 15,0 0-144-15,0 0 0 0,3 17 128 0,2-5-128 0,-5-12 0 0,0 0 0 31,7 13 0-31,-7-13 0 0,9 14 128 0,-2-4-128 0,-7-10 0 0,0 0 0 0,7 9 0 0,-7-9 0 16,0 0 0-16,0 0 0 0,0 0 0 0,0 0 0 16,0 0 160-16,0 0-160 15,0 0 128-15,0 0-128 0,0 0 160 0,0 0-160 0,0 0 192 0,0 0-192 16,0 0 192-16,0 0-192 0,7 9 192 0,-7-9-192 16,0 0 176-1,0 0-176-15,0 0 160 0,0 0-160 16,0 0-704-16,0 0-224 0,0 0-48 0,0 0-11536 0,4 3-2304 0</inkml:trace>
    <inkml:trace contextRef="#ctx0" brushRef="#br0" timeOffset="2608.81">16-39 1839 0,'0'0'160'0,"0"0"-160"0,0 0 0 0,0 0 0 15,-4-3 1632-15,4 3 288 0,0 0 64 0,0 0 16 16,0 0-208-16,0 0-32 0,-3-5-16 0,1 1 0 16,2 4-640-16,0 0-128 0,0 0-16 0,0 0-16 15,0 0-288-15,0 0-48 0,0 0-16 0,0 0 0 16,0 0-112-16,0 0-32 0,0 0 0 0,0 0 0 16,0 0-144-16,0 0-48 0,0 0 0 0,17 18 0 0,-1-1 0 0,0-3-16 0,-16-14 0 0,19 14 0 15,0-2-96-15,0-1-16 0,4-1 0 0,0-1 0 16,-2-2 0-16,2 4 0 0,-1 3 0 0,3-4 0 15,-1-5 0-15,1 4-128 0,-2 2 192 0,1-1-64 16,0 1-128-16,-1 1 160 0,-2 2-160 0,0-2 160 16,-2 2-160-16,-1 0 160 15,-1 0-160-15,-1-2 160 0,2-1-160 0,1 1 128 0,0 2-128 0,2 0 128 0,0-4-128 0,0 4 0 16,2 0 0-16,-1 0 0 16,-1-1 0-16,0 1 128 0,-1-4-128 0,-1 2 0 15,-2 2 128-15,1-1-128 0,-2-1 0 0,-1 2 128 16,-1 0-128-16,0 3 128 15,0 1-128-15,0-3 128 0,2-2-128 0,-2 1 160 0,0 1-160 0,2-2 160 16,-1-3-160-16,1 1 160 0,-4-3-160 0,4 3 160 16,2 1-160-16,-1 0 0 0,-1-6 0 0,1 2 128 15,1 5-128-15,-1-3 0 0,-3-3 0 0,2 0 128 0,2-2-128 16,-3 2 0-16,1 2 144 0,0-2-144 0,0-3 0 0,-1-1 128 16,1 2-128-16,0 2 0 0,-1 2 0 0,1 0 0 15,-16-9 0-15,18 9 128 0,-3 1-128 0,-1 0 0 16,-1-1 0-16,-1 0 128 15,-12-9-128-15,12 10 0 0,2-1 128 0,-3 2-128 16,-11-11 128-16,15 8-128 0,-2 3 128 0,-1 1-128 16,-12-12 0-16,17 14 144 0,-1-5-144 0,2 1 0 15,-1 1 128-15,0-1-128 0,-1 1 0 0,3-1 0 16,2-1 144-16,-1 0-144 0,-1 0 0 0,-2-2 144 16,1-2-144-16,-1 2 160 0,-3 0-160 0,2 2 160 15,0 1-160-15,0 1 0 0,-2-1 0 0,-2 1 128 0,-2-1-128 0,1 1 0 16,-11-11 144-16,14 10-144 0,-2 0 128 0,-2 1-128 15,-1-1 160-15,0-1-160 0,-9-9 160 0,12 12-160 16,-3-1 160-16,3-2-160 0,-12-9 128 0,14 10-128 16,-14-10 0-16,14 12 144 0,-3 1-16 0,-1-1-128 15,-10-12 192-15,14 10-64 0,-3 1 0 0,-3-1 0 16,-8-10 0-16,9 9 0 0,-9-9 0 0,0 0 0 0,11 14 0 0,-3-5 0 0,-8-9 0 16,0 0 0-16,14 10 0 0,-14-10 0 0,11 11-128 0,1-2 192 15,-12-9-192-15,0 0 192 0,14 14-192 0,-5-2 0 16,-9-12 144-16,9 10-144 0,-9-10 0 0,10 13 144 15,1-1-144-15,-1-5 0 0,-10-7 160 0,0 0-160 16,16 9 128-16,-2-1-128 0,-14-8 192 0,15 7-64 16,-15-7 0-16,18 5 0 0,-4 1-128 0,-14-6 128 15,16 5-128-15,-2-2 128 16,-14-3-128-16,15 4 160 0,-2 1-160 0,-13-5 160 16,0 0-160-16,15 4 128 0,-2 1-128 0,-13-5 128 15,0 0-128-15,0 0 160 0,0 0-160 0,17 5 160 16,-5 4-160-16,-12-9 0 0,0 0 144 0,0 0-144 15,0 0 160-15,11 9-32 0,-4 1-128 0,-7-10 192 0,0 0-48 0,0 0-16 16,0 0 0-16,0 0 0 0,0 0 64 16,0 0 0-16,0 0 0 0,0 0 0 0,0 0-16 0,0 0 0 15,0 0 0-15,0 0 0 0,0 0 16 0,0 0 0 16,0 0 0-16,0 0 0 0,0 0-64 0,0 0-128 16,0 0 192-16,0 0-64 0,-7-5-128 0,7 5 192 15,0 0-192-15,0 0-11248 0,0 0-2352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10.1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CDD2C2A-E433-4EFA-9602-F00EA6C7E6E0}" emma:medium="tactile" emma:mode="ink">
          <msink:context xmlns:msink="http://schemas.microsoft.com/ink/2010/main" type="inkDrawing"/>
        </emma:interpretation>
      </emma:emma>
    </inkml:annotationXML>
    <inkml:trace contextRef="#ctx0" brushRef="#br0">7783 2401 1839 0,'-14'14'160'0,"2"-4"-160"16,-2 4 0-16,0 2 0 0,2 3 2496 0,1 4 448 0,-1-2 112 0,1 8 16 15,6 3-1664-15,-2 6-336 0,0 6-64 0,2-4-16 16,1-5-544-16,4-5-128 0,2-4 0 0,3-1-16 15,1-1-64-15,2-5-16 0,-8-19 0 0,18 20 0 0,-1-1-16 0,3-3 0 16,-1-2 0-16,0-6 0 16,0-4 128-16,2-2 32 0,0 3 0 0,0-3 0 15,2-8 128-15,1 3 16 0,-1-2 16 0,-2-2 0 16,-2-6 224-16,1-2 32 0,-1-3 16 0,-2 1 0 0,-3 3 192 0,-1 1 32 0,-3-2 16 0,-1 1 0 31,-4-4-16-31,-1-3 0 0,-6-2 0 0,-2-3 0 0,-3-3-288 0,-1-1-64 16,-5-2-16-16,-1 4 0 15,-1 2-144-15,-5 3-16 0,-2 1-16 0,-5-1 0 0,1 0-224 0,0 7-32 16,0 4-16-16,-2 3 0 16,-2 6-208-16,-1 6 0 0,-3 4 0 0,-1 2-16624 15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8:27.08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B2953E5-73D6-443A-8D38-16FD332F1B59}" emma:medium="tactile" emma:mode="ink">
          <msink:context xmlns:msink="http://schemas.microsoft.com/ink/2010/main" type="inkDrawing"/>
        </emma:interpretation>
      </emma:emma>
    </inkml:annotationXML>
    <inkml:trace contextRef="#ctx0" brushRef="#br0">8544-247 911 0,'0'0'0'0,"0"0"0"0,0 0 0 0,0 0 0 16,0 0 0-16,0 0 0 0,-6-14 4208 0,3 2 752 15,3 12 160-15,0 0 16 0,-7-10-3408 0,7 10-672 16,0 0-144-16,0 0-16 0,0 0-64 0,0 0 0 16,-12 0 0-16,12 0 0 0,0 0-320 0,-4 10-80 15,2 1-16-15,6 1 0 0,1 0-128 0,2 2-32 16,0 4 0-16,4-5 0 0,3-4 0 0,0 0 0 16,0 0 0-16,1-2 0 0,-1 0-16 0,4-2-16 15,-1-7 0-15,2 2 0 0,1 2 0 0,-1-4 0 16,0-1 0-16,-1-4 0 0,-1-2 32 0,-1 2 16 0,-2-2 0 0,0-1 0 15,-4-6 48-15,-1 0 0 0,-2 1 0 0,0 1 0 0,0-4 96 0,0 2 32 16,-3 1 0-16,-1-1 0 0,-1 0 48 0,1 0 16 16,-1 2 0-16,2-1 0 15,1 2-80-15,0 5-16 0,-5 8 0 0,0 0 0 0,0 0-224 0,0 0-32 0,0 0-16 0,0 0 0 32,0 0-144-32,0 0 0 0,14 10 0 0,0 8 0 0,-2 6 0 0,-1 4-176 0,-4 5 48 0,0 9 0 15,2 7 128-15,-4 2-208 0,-5 3 80 0,-2-3 128 16,-1-4 0-16,-3 4 0 0,-1 3 0 15,0 0 0-15,-1 0 0 0,-1-3 0 0,-2 0 0 0,-1-6 0 16,0-3 0-16,-2-3 0 0,-2-8 0 0,0 1 0 16,-1-3 0-16,-1-4 0 0,1-6 144 0,-1-5-144 15,1-7 160-15,-1-2-32 16,1 1-128-16,1-8 192 0,-1-9 272 0,3-3 48 16,2-1 16-16,3-3 0 0,0-3 256 0,4-3 48 15,0-4 16-15,3 0 0 0,0-2-208 0,6 0-32 16,1-1-16-16,0-1 0 0,-3 1-272 0,7-1-64 0,6 8-16 0,1-2 0 15,0-2-240-15,-1 0 144 0,3 7-144 0,3 1 128 16,0 1-128-16,3 7 0 0,4 7 0 0,-3-2 0 31,-4-5-2208-31,2 3-416 0,3 2-96 0</inkml:trace>
    <inkml:trace contextRef="#ctx0" brushRef="#br0" timeOffset="1041.05">8802-700 1839 0,'0'0'160'0,"0"0"-160"15,0 0 0-15,0 0 0 16,0 0 3504-16,0 0 656 0,-1 13 144 0,1-13 32 0,-7 12-3056 0,-2 2-592 16,-2 2-128-16,-1-1-32 0,0-4-80 0,0-1-32 15,-2 4 0-15,0 2 0 0,0-4 112 0,1 1 32 16,3 1 0-16,0-2 0 0,1-2-144 0,9-10-32 0,0 0 0 15,0 0 0 1,-9 11 80-16,9-11 16 0,-5 7 0 0,5-7 0 0,0 0 48 0,0 0 16 0,0 0 0 0,0 0 0 31,-2-19-32-31,4 1 0 0,1 2 0 0,3-1 0 0,1-1-128 0,1-1-48 16,4-2 0-16,1 4 0 16,-1 3-32-16,0 0-16 0,2-2 0 0,0 2 0 0,-2-2-32 0,1 4-16 15,1 3 0-15,-14 9 0 0,14-9-32 0,-14 9 0 16,14-7 0-16,-14 7 0 0,15-1-208 0,-15 1 0 15,14 0 0-15,-14 0 0 0,13 12 128 0,-3 4-128 16,1-2 0-16,-4 0 0 0,-7-14 0 0,7 21 0 0,0 1 0 0,0-2 0 16,-7-20 0-16,8 22 128 0,-2 3-128 0,2-2 0 15,3-2 128-15,-1 0 0 0,3-4-128 0,-1 2 192 16,2 2-192-16,0-2 0 0,0 1 0 0,3-3-15248 16</inkml:trace>
    <inkml:trace contextRef="#ctx0" brushRef="#br1" timeOffset="-69066.25">7549-485 1839 0,'-7'-7'160'0,"-4"2"-160"16,-5-2 0-16,1 0 0 16,-1 0 3232-16,-1 6 608 0,-1-1 128 0,-1 0 32 0,-6-1-2464 0,1 1-512 15,-2 2-80-15,-1 3-32 0,-1 3-144 16,2-1-48-16,3 0 0 0,1 7 0 15,-1 6-272-15,4 4-48 0,0 5-16 0,1 4 0 0,2 4-160 0,2 2-32 0,4 1-16 16,3 6 0 0,2 3-32-16,3-3 0 0,5-9 0 0,3-4 0 0,1-3 48 0,3-1 0 0,4-5 0 15,5-1 0-15,4-3-16 0,5-2 0 16,9 5 0-16,1-2 0 0,6-9 16 0,1 2 0 16,3 1 0-16,2-5 0 0,3-1 16 0,-3-1 16 15,1-6 0-15,-2-2 0 0,-2-2-80 0,-3 1-16 0,-6-6 0 16,-1-3 0-16,-4-4 128 0,-5 1 32 0,-1 1 0 0,-8-2 0 15,-5-10 240-15,-5-2 48 0,-6 1 16 0,-5-6 0 16,-5-9 160-16,-5-5 16 16,-5-7 16-16,-6 0 0 0,-3 3-160 0,-2 4-48 0,-4 3 0 0,-3 5 0 15,-5 10-256-15,0 6-48 0,1 7-16 0,-1 2 0 16,0 2-112-16,0 3-16 0,-1 4-128 0,5 3 192 16,-1-1-192-16,2 10 0 0,0 5 0 0,4 4 0 15,1 0-384-15,5 8 16 0,4 7 16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0:38.4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context xml:id="ctx1">
      <inkml:inkSource xml:id="inkSrc5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25-03-25T01:28:49.024"/>
    </inkml:context>
  </inkml:definitions>
  <inkml:traceGroup>
    <inkml:annotationXML>
      <emma:emma xmlns:emma="http://www.w3.org/2003/04/emma" version="1.0">
        <emma:interpretation id="{83010241-3B8B-472C-8241-628CCB5AA52B}" emma:medium="tactile" emma:mode="ink">
          <msink:context xmlns:msink="http://schemas.microsoft.com/ink/2010/main" type="inkDrawing" rotatedBoundingBox="18790,7049 21662,6495 21901,7732 19029,8286" semanticType="callout" shapeName="Other">
            <msink:sourceLink direction="with" ref="{25158C66-E467-4378-96C2-0CC53C71B3D9}"/>
            <msink:destinationLink direction="with" ref="{163FB961-2AFC-41AB-851B-D818B9B4A8A8}"/>
          </msink:context>
        </emma:interpretation>
      </emma:emma>
    </inkml:annotationXML>
    <inkml:trace contextRef="#ctx0" brushRef="#br0">-10220-2016 11103 0,'0'0'496'0,"4"-9"96"0,-4 9-464 15,0 0-128-15,0 0 0 0,3-16 0 0,-1 0 1312 0,-2 6 240 16,0 10 48-16,0 0 16 0,0-14-672 0,0 2-144 15,-2 3-32-15,2 9 0 0,0 0 128 0,-1-12 0 16,-1-1 16-16,2 13 0 0,0 0-240 0,0 0-48 16,0 0-16-16,0 0 0 0,0 0-192 0,0 0-32 15,0 0-16-15,0 13 0 0,0-13-368 0,0 0 128 16,3 21-128-16,3 3 0 0,-1 1 0 0,0-4 0 0,-5-21 0 16,9 26 128-16,-2 0-128 0,2-2 0 15,-2-4 0-15,1-3 0 0,1-1 0 0,0-2 144 0,0-2-144 0,1-1 160 16,-10-11-160-16,14 14 0 0,0-4 144 0,0-3-144 15,-14-7 192-15,16 5-48 0,-2 1 0 0,-14-6 0 16,17-2 48-16,-1 0 0 0,-4-3 0 0,0 0 0 16,-1-2 32-16,-2 0 16 0,-9 7 0 0,10-13 0 15,-1-1 0-15,-2 2 0 0,-7 12 0 0,7-17 0 16,-2-1 16-16,-1 2 0 0,-3 2 0 0,-1 2 0 16,0 12-80-16,0-14-16 0,0 0 0 0,0 6 0 0,0 8-160 0,0 0 0 15,0 0 144-15,0 0-144 0,0 0 0 0,0 0 0 16,0 0 0-16,6 10 0 15,-6-10-128-15,5 16 128 0,2 1-128 0,0 1 128 0,0-4 0 0,2 3-160 16,-1 1 160-16,1 1 0 16,0 2 0-16,1 0 0 0,1-4 0 0,-1 3 0 15,1-3 0-15,-1-1 0 0,-1-4 0 0,0 0 0 0,-9-12 0 0,12 13 0 16,-1-5 0-16,-11-8 0 0,14 4 0 0,-14-4 0 0,13-2 0 16,0-3 0-16,-5-4 0 0,1-1 144 0,0-1-144 15,0-1 192-15,-2-2 0 0,0-2 16 16,1 0 0-16,-1-3 0 0,0-4 96 0,0 2 16 15,0 0 0-15,0 0 0 0,0-1 64 0,0-1 0 16,0 0 16-16,0 2 0 0,-1 4-80 0,-1 5 0 0,-2-4-16 16,3 4 0-16,-6 12-176 0,0 0-128 15,0 0 144-15,0 0-144 0,3-14 0 0,-3 14 0 0,0 0 0 0,0 0-16064 16</inkml:trace>
    <inkml:trace contextRef="#ctx0" brushRef="#br0" timeOffset="637.14">-9204-2422 2751 0,'0'0'128'0,"0"0"16"0,0 0-144 0,0 0 0 0,-10 2 0 0,1-4 0 0,0 0 2752 0,-1 0 512 16,-1-1 96-16,-1-1 32 15,2 4-2096-15,-1-1-400 0,-1-3-96 0,0 2-16 16,-1 1-256-16,3-1-48 0,-1 0-16 0,1 0 0 0,-1 2-128 0,3 2-16 15,-1 0-16-15,2 1 0 0,0 4-128 16,0 2-32 0,0 0 0-16,0 1 0 0,0 3-144 0,2 4 160 0,-2-3-160 0,1 4 160 15,3 1-160-15,-1 2 128 0,1 2-128 0,3 3 128 0,-2-2-128 0,0 1 128 16,2-3-128-16,0-1 128 0,2-1 64 0,0-3 0 31,0-1 0-31,-1 1 0 0,3 1-64 0,-1-4 0 0,-3-14 0 0,0 0 0 0,7 16 192 0,0-6 16 16,0-1 16-16,-7-9 0 0,0 0 160 0,0 0 16 15,13 9 16-15,-1-6 0 16,-2-5-96-16,1-1 0 0,-1-1-16 0,3 1 0 16,1 1-112-16,0 0-32 0,1-1 0 0,-1 1 0 15,0 0-128-15,0 2-32 0,0-1 0 0,0 1 0 16,2-2-128-16,0 2 0 0,1 3 0 0,1-1-13040 16</inkml:trace>
    <inkml:trace contextRef="#ctx0" brushRef="#br0" timeOffset="1230.08">-8934-2282 1839 0,'0'0'160'0,"0"0"-160"0,-7 5 0 0,0 0 0 16,-2 1 2672-16,2-1 496 0,7-5 96 0,0 0 32 0,-9 5-1648 0,9-5-336 15,-7 5-64-15,7-5-16 0,0 0-816 0,-3 9-160 16,1 1-48-16,4 1 0 16,-2-11-208-16,3 9 0 0,-3-9 128 0,7 12-128 0,0 0 0 0,0-1 0 15,-7-11 0-15,11 12 0 0,-3 2 0 0,1-2 0 16,2-1 0-16,-4-3 0 0,-7-8 0 0,7 11 0 0,-2-1 176 0,-2 3-176 16,-3-13 400-16,0 0-16 15,0 0-16-15,-5 8 0 0,-2 1 160 0,-2-2 48 16,1-7 0-16,-3 4 0 0,-3 1 128 0,2-2 48 15,0-1 0-15,-1 0 0 0,-1 0-208 0,0-1-32 0,2 1-16 0,0 2 0 16,1-4-256-16,3 0-48 0,-1 1-16 0,9-1 0 16,0 0-176-16,0 0 0 0</inkml:trace>
    <inkml:trace contextRef="#ctx0" brushRef="#br0" timeOffset="2140.33">-9101-2258 4607 0,'0'0'400'0,"0"0"-400"0,0 0 0 0,11-5 0 16,-1 0 2720-16,1 1 464 0,-1 1 80 0,3-2 32 0,-1 3-2000 0,0 0-400 15,2 0-64-15,0 1-32 0,-2 1-288 0,2 1-48 0,0 3-16 0,0-1 0 16,-1 3-48-16,-1-1-16 16,0 7 0-16,0-2 0 0,-1-1-64 0,-2 2-32 15,-3-1 0-15,0-1 0 16,-3 3-64-16,1 0-16 0,-4-12 0 0,0 0 0 0,-2 16-32 0,-2 0-16 16,-3-2 0-16,1-2 0 15,-3-1 64-15,-2-1 16 0,-1 2 0 0,-2 1 0 0,0-8-16 0,0 2 0 16,0 0 0-16,-2 0 0 0,1-2 16 0,1-1 0 15,0-3 0-15,0 3 0 0,3-1-16 0,1 1 0 16,-1-1 0-16,1 1 0 0,1-2-48 0,9-2-16 16,-7 5 0-16,7-5 0 0,0 0-160 0,0 0 192 15,0 0-192-15,0 0 192 0,0 0-64 0,0 0-128 16,10 3 192-16,3-3-64 0,-1 4 32 0,2-2 0 16,0-2 0-16,2 0 0 0,-1 0-32 0,1 0 0 15,2-2 0-15,1 2 0 0,0-2 0 0,4-1 0 16,0-1 112-16,-4 1-96 0,-4-1-16 15,-1-3 0-15,0 4 0 0,-1 1 64 0,-3-2 16 0,-1-1 0 0,-9 5 0 16,0 0 0-16,0 0 0 16,0 0 0-16,0 0 0 0,0 0-48 0,0 0-16 0,0 0 0 0,0 0 0 15,0 0-144-15,0 0 128 0,0 0-128 0,0 0 128 16,0 0-128-16,0 0 0 0,10 0 0 0,-10 0-176 16</inkml:trace>
    <inkml:trace contextRef="#ctx0" brushRef="#br0" timeOffset="2873.63">-8847-2447 6447 0,'0'0'576'0,"0"0"-576"0,0 0 0 0,0 0 0 0,10-1 1856 0,1-1 272 16,-2 0 48-16,1 0 16 0,1 2-1360 0,1 0-256 16,0-1-64-16,0 1-16 0,-1 0-176 0,1 0-48 15,-1 0 0-15,-1 0 0 0,1 1-16 0,-11-1 0 16,0 0 0-16,10 0 0 0,-10 0 48 0,0 0 0 16,9-3 0-16,-9 3 0 0,0 0 80 0,0 0 32 15,0 0 0-15,0 0 0 0,7-5 96 0,-7 5 32 16,0 0 0-16,0 0 0 0,5-7-48 0,-5 7-16 15,2-7 0-15,-2 7 0 0,2-7-96 0,-2 7 0 16,0 0-16-16,0 0 0 0,1-9-96 0,-1 9-16 16,0 0 0-16,0 0 0 15,0 0-16-15,0 0-16 0,0 0 0 0,0 0 0 16,4-7-80-16,-4 7-16 0,0 0 0 0,0 0 0 0,0 0-128 0,0 0 160 0,0 0-160 16,0 0 160-16,3 12-160 0,-1 2 0 15,0 0 0-15,0 2 128 0,-2 0-128 0,0 1 0 0,1-1 144 0,-1 3-144 16,0-3 0-16,2 3 128 15,-2 0-128-15,2 2 0 0,0 0 128 0,-2 0-128 16,0-2 160-16,1 2-160 0,1 0 128 0,-2 0-128 0,0-1 0 0,0-3 144 16,0 1-144-16,0-1 160 15,0-1-160-15,0-2 160 0,2 0-32 0,0-2-128 16,-1 6 192-16,1-4-64 0,0-4 0 0,-2-10 0 16,0 0 0-16,0 0 0 0,5 14 32 0,-1-3 0 0,-4-11 0 0,0 0 0 0,0 0 32 0,0 0 16 15,0 0 0-15,0 0 0 16,0 0 64-16,0 0 16 0,0 8 0 0,0-8 0 0,0 0 16 0,0 0 0 15,0 0 0-15,0 0 0 16,0 0-96-16,-9 4-16 0,9-4 0 0,-9 2 0 0,9-2-64 0,-9 3-128 16,1 1 176-16,-3-1-176 15,1 0 144-15,-3 3-144 0,-1-1 0 0,-1 2-10176 16,-5 0-2160-16</inkml:trace>
    <inkml:trace contextRef="#ctx1" brushRef="#br0">-7176-1603 0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1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200113B9-526D-4176-83A1-05FC82D603B3}" emma:medium="tactile" emma:mode="ink">
          <msink:context xmlns:msink="http://schemas.microsoft.com/ink/2010/main" type="inkDrawing"/>
        </emma:interpretation>
      </emma:emma>
    </inkml:annotationXML>
    <inkml:trace contextRef="#ctx0" brushRef="#br0">63 0 13935 0,'0'0'608'0,"0"0"144"0,0 0-608 0,0 0-144 15,0 0 0-15,0 0 0 0,0 0 1104 0,0 0 192 16,0 0 48-16,-7 14 0 16,7-14-704-16,-5 19-144 0,-2 2-32 0,5 2 0 0,1 1-80 0,1 1-32 0,0 1 0 0,0 0 0 15,1-1-32-15,5 1 0 16,-3-2 0-16,2 1 0 0,-5 3-16 0,2-7-16 15,2-4 0-15,1-1 0 0,-2 0-32 0,-1-1 0 0,0 1 0 0,1-5 0 16,-3-11 64-16,0 0 0 0,0 0 0 0,0 0 0 16,7 8 0-16,-7-8 0 15,0 0 0-15,0 0 0 0,0 0 144 0,11-8 48 0,-2-6 0 16,-3-2 0 0,0-1 0-16,-1-3 16 0,0 1 0 0,2-4 0 0,0-1-128 0,4 1-16 15,1 0-16-15,0 2 0 0,2 0-224 0,2 2-144 0,0 0 192 0,1 1-192 16,-1 4 0-16,-2 6 0 0,-2 2 0 0,0 1 0 15,2 2 0-15,-14 3 0 0,18 1 0 0,-2 6-144 0,-2 2 144 0,-2 5 0 16,-2 4 0-16,-3 1-128 0,0 2 128 0,-1 2 0 16,-1-2 0-16,-4 0 0 15,-4 3 208-15,-2 2-16 0,-4 1-16 0,-1-1 0 0,-4-7 16 0,-2 0 16 16,-2-1 0-16,1 1 0 16,-4-3 16-16,-2-2 0 0,-1-4 0 0,1 1 0 15,-2-1 32-15,3-5 0 0,1-3 0 0,1 0 0 0,1 3 112 16,2-3 16-16,-2-6 16 0,1 1 0 15,2-1-208-15,2 1-64 0,2-1 0 0,12 4 0 0,-12-7-128 0,12 7 128 16,0 0-128-16,0 0 128 16,-4-12-1168-16,4 0-240 0</inkml:trace>
    <inkml:trace contextRef="#ctx0" brushRef="#br0" timeOffset="-47984.9">1980-1200 2751 0,'0'0'256'0,"0"0"-256"0,0 0 0 0,0 0 0 0,0 0 2992 0,0 0 544 0,0 0 112 15,0 0 32-15,0 0-1952 0,0 0-400 0,0 0-80 0,0 0-16 0,0 0-464 0,0 0-112 16,-6 0-16-16,-8 14 0 0,2 2-176 0,-2-4-32 0,0-1-16 0,2 3 0 0,0 2-96 16,-1 1 0-1,0 4-16-15,-1 0 0 0,-2 0-48 0,0-2 0 0,-1 0 0 0,-4 2 0 16,-2 7 64-16,-2-3 0 0,-1-2 0 0,0-1 0 15,-2 3 48-15,2-2 16 0,-2-2 0 0,2-2 0 16,-2-2-16-16,0 2 0 0,0 2 0 0,1 0 0 16,1 0 32-16,2-1 16 0,-1-1 0 0,1 0 0 15,-1 0 48-15,2 1 16 0,1-3 0 0,-1 2 0 0,2-1-80 0,0-1-16 16,-2-3 0-16,4-2 0 16,0-1 16-16,3-1 0 0,2 3 0 0,2-5 0 0,0-1-32 0,12-7-16 15,-11 7 0-15,11-7 0 16,-12 9-64-16,3-2-16 0,9-7 0 0,0 0 0 0,-12 9-32 0,12-9-16 15,-9 9 0-15,9-9 0 16,0 0-32-16,0 0-16 0,0 0 0 0,0 0 0 16,0 0-176-16,0 0 128 0,0 0-128 0,0 0 128 15,0 0-128-15,0 0 0 0,0 0 0 0,0 0-11840 16,19 10-2416-16</inkml:trace>
    <inkml:trace contextRef="#ctx0" brushRef="#br0" timeOffset="1565.51">611-485 2751 0,'0'0'256'0,"0"0"-256"0,0 0 0 0,0 0 0 0,0 0 1984 0,0 0 336 0,-9-5 80 15,9 5 16-15,0 0-800 0,0 0-144 0,0 0-48 0,0 0 0 16,0 0-496-16,0 0-96 16,0 0-32-16,0 0 0 0,0 0-256 0,0 0-48 15,7-7-16-15,-7 7 0 0,0 0-144 16,10-5-16-16,-10 5-16 0,0 0 0 0,13-5-32 0,-13 5 0 16,0 0 0-16,14-5 0 0,-14 5 16 15,14-6 0-15,-14 6 0 0,0 0 0 0,12-5 0 0,-12 5 0 16,10-9 0-16,-10 9 0 0,0 0 64 0,0 0 16 15,7-7 0-15,-7 7 0 0,0 0-112 0,0 0 0 16,0 0-16-16,0 0 0 0,0 0 48 0,0 0 16 16,0 0 0-16,0 0 0 0,0 0-112 0,0 0-32 15,0 0 0-15,0 0 0 0,0 0-160 0,0 0 160 16,0 0-160-16,0 0 160 0,0 0-160 0,4 14 0 0,-4-14 0 0,0 0 0 16,3 16 0-16,2-2 128 15,-1-2-128-15,-1 0 0 0,-3-12 0 0,6 16 128 0,-3 0-128 0,1 0 0 16,-1-2 0-16,-3-14 0 0,5 17 128 0,1 2-128 0,-3 4 0 0,1-4 0 15,-1-1 0-15,1-1 0 16,-1 3 0-16,2-1 0 0,2 0 0 0,-3-3 128 16,-4-16-128-16,3 17 0 0,3 2 144 0,-3-1-144 0,-3-18 128 0,4 17-128 0,-4-17 128 0,3 21-128 31,-1 0 0-31,-2-3 144 0,0-18-144 0,0 0 0 16,0 21 144-16,0-4-144 0,0-17 0 0,-2 16 144 15,2-16-16-15,0 0-128 0,-5 14 192 0,5-14-64 16,-9 11 80-16,9-11 16 0,-12 0 0 0,3 1 0 0,9-1 96 0,-12 4 0 0,-2-4 16 0,3-2 0 31,11 2-48-31,-14-2-16 0,2 1 0 0,-2-1 0 16,0 0-96-16,0 0-32 0,0 1 0 0,-3 1-10320 15,-2-2-2080-15</inkml:trace>
    <inkml:trace contextRef="#ctx0" brushRef="#br0" timeOffset="648.53">509-462 1839 0,'0'0'0'0,"0"0"160"0,0 0-160 0,0 0 0 0,0 0 0 0,0 0 0 16,0 0 2544-16,0 0 464 0,0 0 112 0,-16-3 16 0,2-3-1728 0,0 3-320 16,2-1-80-16,0 3-16 0,0-1-256 0,12 2-48 15,-14-4-16-15,1 3 0 0,1-1-64 0,12 2-16 16,-14-4 0-16,4 1 0 0,10 3-144 0,0 0-16 15,-12 0-16-15,12 0 0 0,-13 3-80 0,13-3-16 16,-12 6 0-16,5 4 0 0,7-10-80 0,-5 16-32 16,0-2 0-16,1 3 0 0,1 4-32 0,1-1-16 0,0-3 0 0,0 2 0 15,-1 9-16-15,1-3 0 0,2-4 0 0,0-2 0 16,2-1 0-16,0-1 0 0,-2 2 0 0,1-3 0 16,-1-16-16-16,0 0 0 0,2 19 0 0,2-3 0 15,-4-16 48-15,0 0 0 0,0 0 0 0,0 0 0 16,8 17 48-16,1-6 16 0,-9-11 0 0,0 0 0 15,0 0 64-15,0 0 16 0,12 3 0 0,-12-3 0 16,13-5 0-16,-13 5 0 0,12-3 0 0,-12 3 0 16,12-9-128-16,-1 2-32 0,-3 0 0 0,-8 7 0 15,11-5-160-15,-11 5 128 0,12-9-128 0,-12 9-9184 16,12-2-1920-16</inkml:trace>
    <inkml:trace contextRef="#ctx0" brushRef="#br0" timeOffset="879.27">528-331 19695 0,'0'0'864'0,"0"0"192"0,0 0-848 0,0 0-208 0,0 0 0 0,0 0 0 16,0 0 608-16,0 0 80 0,0 0 16 0,0 0 0 15,0 0-208-15,0 0-48 0,0 0 0 0,0 0 0 16,11 13-192-16,-4-3-64 0,-7-10 0 0,0 0 0 15,5 18 0-15,0-3 0 0,-1-1 0 0,-1 0 0 16,-3-14-64-16,0 0 0 0,7 18-128 0,-1-4 192 16,-6-14-64-16,0 0 0 15,0 0-128-15,7 15-7568 0,-7-15-1632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20:09.4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8A13EFA-B44C-4770-9CDF-41AFF1C7E2CD}" emma:medium="tactile" emma:mode="ink">
          <msink:context xmlns:msink="http://schemas.microsoft.com/ink/2010/main" type="inkDrawing"/>
        </emma:interpretation>
      </emma:emma>
    </inkml:annotationXML>
    <inkml:trace contextRef="#ctx0" brushRef="#br0">7827 818 2751 0,'0'0'128'0,"0"0"16"0,0 0-144 0,0 0 0 32,-16-3 0-32,16 3 0 0,-16-9 4032 0,-1 4 768 15,-1 3 144-15,1 2 48 0,1-2-3408 0,0 2-688 16,1 0-128-16,1 5-16 0,-4 2-368 0,1 0-80 15,-1 0-16-15,1 0 0 0,-1 7-160 0,2 4-128 16,-3 6 144-16,2 6-144 0,-1 10 128 0,1 7-128 16,1 11 0-16,0 5 0 0,2 2 128 0,2-7-128 15,2-8 0-15,4-3 0 0,6-3 160 0,2-2-160 0,3-9 160 0,4 1-160 16,3-1 144-16,2-2-144 0,2 1 128 0,5-1-128 16,5 2 128-16,2-1-128 0,0-2 0 0,2-4 128 15,1-5 0-15,3-7 0 0,-1-5 0 0,-2-4 0 16,-3-5 0-16,2-4 0 0,-2-4 0 0,0-8 0 15,0-5 192-15,0 0 16 0,-2-4 16 0,-1 1 0 16,-4-1 256-16,-4 1 48 0,1 1 16 0,-6-1 0 16,-5-8 224-16,-2 4 32 0,-3 4 16 0,-4-2 0 15,-5-4-192-15,-3-2-48 0,-4-1 0 0,-4 2 0 16,-3 1-256-16,0-3-48 0,0 0-16 0,-2 1 0 16,1 4-176-16,-1 5-32 0,0 2-16 0,4 7 0 15,0 2-160-15,-1 3 0 0,1 8 144 0,0 4-144 16,2 6 0-16,-1 8-192 0,1 8 32 0,-1 1-16704 15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3.577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50F2D230-C98F-4C90-BFA0-A014243CD7EC}" emma:medium="tactile" emma:mode="ink">
          <msink:context xmlns:msink="http://schemas.microsoft.com/ink/2010/main" type="inkDrawing"/>
        </emma:interpretation>
      </emma:emma>
    </inkml:annotationXML>
    <inkml:trace contextRef="#ctx0" brushRef="#br0">1650 1455 13247 0,'0'0'576'0,"0"0"128"0,0 0-560 0,0 0-144 0,0 0 0 0,0 0 0 16,-5-12 1120-16,0 3 192 0,-2 2 32 0,0-1 16 0,-2-5-672 0,-2 3-144 16,-1-2-32-16,-2-2 0 15,0 0 240-15,-1-2 32 0,-5-2 16 0,-1 1 0 16,-1-1 288-16,-3 1 64 0,-5-1 16 0,-3-4 0 15,-2-6-192-15,-2-2-32 0,-3 0-16 0,0-3 0 0,-4-4-224 0,1-5-64 16,-1-7 0-16,-2 2 0 0,-3 2-32 0,-1-2-16 16,-3-4 0-16,4-2 0 0,0 1-32 15,0 6-16-15,-5 4 0 0,4 2 0 16,1 0-64-16,0 2-16 0,0 3 0 0,3 0 0 16,4 0-128-16,0 0-16 0,2-2-16 0,2 4 0 0,-1 3-64 0,2 4-16 15,1 1 0-15,2 3 0 0,5-1-64 0,2 2-16 16,5 0 0-16,1 2 0 0,3 1-144 0,4 1 0 0,0 1 144 0,4 2-144 0,3 3 0 0,2 4 0 31,5 7 0-31,0 0 0 0,0 0-176 0,0 0-48 16,0 0-16-16,0 0-17744 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2:05.600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10CD4952-6BA2-4AB6-AA7E-F680A204CCDC}" emma:medium="tactile" emma:mode="ink">
          <msink:context xmlns:msink="http://schemas.microsoft.com/ink/2010/main" type="inkDrawing"/>
        </emma:interpretation>
      </emma:emma>
    </inkml:annotationXML>
    <inkml:trace contextRef="#ctx0" brushRef="#br0">0 24 1839 0,'0'0'160'0,"0"0"-160"16,0 0 0-16,0 0 0 0,7-12 2880 0,-7 12 528 16,0 0 112-16,0 0 32 0,7-12-1840 0,-7 12-368 15,0 0-80-15,0 0-16 0,0 0-640 0,0 0-128 0,0 0-32 0,12 17 0 16,-3 2-224-16,-1 2-48 16,1 4-16-16,-2-1 0 0,-2 1-32 0,2 1-128 0,2 5 192 0,0-1-64 15,0-4-128-15,-1-1 192 16,3-6-192-16,-4 2 192 0,3 0-64 0,-1-4 0 15,-9-17 0-15,12 20 0 0,1-3-128 0,-1-1 128 16,0-2-128-16,0-5 128 0,-12-9 160 0,20 5 32 0,-3 2 0 0,1-7 0 16,-1-5-80-16,0-2-16 0,-1-2 0 15,0 0 0-15,-2-1 224 0,0-3 64 0,0-6 0 0,-2 5 0 16,-1 2 112-16,1 0 16 0,-3-4 16 0,-1-1 0 16,-1 1-96-16,0-2-32 0,-1-1 0 0,-3 7 0 0,1-2-144 15,-1 2-48-15,2-1 0 0,-1 1 0 16,-4 12-160-16,2-12-48 0,-2 1 0 0,0 11 0 0,0 0-128 0,0 0 0 15,0 0 0-15,0 0 0 0,-2 20 0 0,0 1 0 16,2 1 0-16,0-2 0 0,0-5 0 16,2 3 0-16,-2-1 0 0,2 1 0 0,-2-18 0 0,3 19 0 15,1-2 0-15,-1-1 0 0,1 0 0 0,-1-2 0 0,-3-14 0 16,0 0 0-16,9 16 0 0,0-2 0 16,-2-4 0-16,-7-10 0 0,0 0 0 0,14 4 0 15,-14-4 0-15,12-2 0 0,-2-2 0 0,-1-1 192 16,-2-5-192-16,2 1 192 0,0 0-48 0,-3-1 0 15,1-4 0-15,0 0 0 0,-1 1 112 0,-1 1 32 16,0-2 0-16,0 0 0 0,1-3-64 0,-3 1-16 0,1 0 0 16,1 2 0-16,-2-3-208 0,-1 1 144 0,0 2-144 0,0 0 128 15,-1 4-128-15,-1 1 0 0,0 0 0 16</inkml:trace>
    <inkml:trace contextRef="#ctx0" brushRef="#br0" timeOffset="594.61">958-271 5471 0,'0'0'240'0,"0"0"48"0,0 0-288 15,0 0 0-15,0 0 0 0,0 0 0 0,0 0 1680 0,0 0 288 16,0 0 48-16,0 0 16 0,0 0-752 0,-9 3-160 16,-1-1-32-16,1-2 0 0,-2-4-400 0,3 1-96 0,-3 1-16 0,2-1 0 15,-1-3-80-15,0 3-32 16,-1-1 0-16,1 3 0 0,1-1-80 0,0 0-32 16,2-3 0-16,0 1 0 0,-2 3-112 0,9 1-32 0,0 0 0 15,0 0 0-15,-10-2-80 0,3 2 0 0,7 0-128 0,-7 5 192 0,7-5-64 0,-7 7 0 16,7-7-128-16,-5 12 192 0,-1 2 0 0,3 2-16 31,1 0 0-31,0 1 0 0,1 4-176 0,-1 2 0 0,0 1 0 0,2 3 0 16,0-1 144-16,2 0 0 15,0 2 0-15,-1 2 0 0,1-6 0 0,0-1 0 16,-2-2 0-16,2-2 0 0,-1 0 32 0,1-3 0 0,0-2 0 0,0-2 0 16,-1 1 96-16,3-5 32 0,-4-8 0 0,0 0 0 15,0 0 64-15,10 6 16 0,-1-3 0 0,2 1 0 16,-11-4 0-16,12-4 16 0,-2 1 0 0,3-3 0 15,-1 1-176-15,0-2-32 0,0-2-16 0,2 2 0 0,0 0-176 0,2 2 0 16,0-2 0-16,1 0-13312 16</inkml:trace>
    <inkml:trace contextRef="#ctx0" brushRef="#br0" timeOffset="1484.97">1126-263 3679 0,'0'0'320'15,"0"0"-320"-15,0 0 0 0,0 0 0 0,0 0 2240 0,0 0 384 0,0 0 80 0,0 0 16 16,0 0-1632-16,0 0-336 16,0 0-64-16,0 0-16 0,0 0-336 0,12-1-64 0,-12 1-16 0,11 0 0 15,-1 0-112-15,0 1-16 0,1 3-128 0,-1-4 192 16,-10 0-48-16,13-2-16 15,-3 0 0-15,1 1 0 0,-1-1 128 0,-1 0 32 16,-9 2 0-16,9-3 0 0,-9 3-32 0,8-4-16 0,-1-1 0 0,-7 5 0 16,0 0 80-16,0 0 32 0,0 0 0 0,0 0 0 15,6-9 32-15,-6 9 0 0,0 0 0 0,0 0 0 0,3-9-16 0,-3 9 0 16,0 0 0-16,0 0 0 0,0 0-144 0,0 0-32 16,0-10 0-16,0 10 0 0,0 0-16 0,0 0-16 15,0 0 0-15,-2 10 0 0,1-1-32 0,-1 0-128 16,0 0 192-16,2 3-64 0,0-12-128 0,2 14 192 15,1 1-192-15,-1 3 192 0,2 1-192 0,-1 0 0 16,-1 1 144-16,1 1-144 0,-1-2 128 0,2 2-128 16,-1 2 128-16,1-1-128 0,-1 1 128 0,1 2-128 15,-3-4 160-15,1-2-160 0,0-2 192 0,0 1-64 16,-1 1-128-16,-1-2 192 0,0-1-48 0,0 0-16 16,0-2 0-16,0 0 0 0,2 0 64 0,-2 0 0 0,0 0 0 0,0-2 0 15,2-1 0-15,0 1 0 16,-1-2 0-16,1 1 0 0,-2-11 0 0,0 0 16 15,0 10 0-15,0-1 0 0,0-9 32 0,0 0 0 0,0 0 0 0,0 0 0 16,-7 7 128-16,-2-2 16 0,1-6 16 0,-5 1 0 16,-1 1-96-16,-1 3-32 0,-3-2 0 0,1 1 0 0,-3-1-112 0,-1 1-32 15,-3 3 0-15</inkml:trace>
    <inkml:trace contextRef="#ctx0" brushRef="#br0" timeOffset="886.49">1042-158 11807 0,'0'0'512'0,"0"0"128"0,0 0-512 0,0 0-128 16,0 0 0-16,0 0 0 0,0 0 1696 0,0 0 320 0,-5 7 64 0,1 2 16 15,2 1-1152-15,1 1-240 0,-1-1-32 0,2 3-16 16,0-3-272-16,2 4-48 0,-1 0-16 0,3 0 0 16,-1 0-112-16,1 0-16 0,-1 2-16 15,1-4 0-15,-1 0-32 0,1 1 0 0,-1-3 0 0,1-1 0 16,-4-9-144-16,9 8 0 0,-9-8-160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8:44.201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</inkml:definitions>
  <inkml:traceGroup>
    <inkml:annotationXML>
      <emma:emma xmlns:emma="http://www.w3.org/2003/04/emma" version="1.0">
        <emma:interpretation id="{A2C21335-57CB-4E49-873F-83E902D1BA49}" emma:medium="tactile" emma:mode="ink">
          <msink:context xmlns:msink="http://schemas.microsoft.com/ink/2010/main" type="inkDrawing" rotatedBoundingBox="13513,9344 26490,8919 26527,10047 13550,10472" semanticType="callout" shapeName="Other">
            <msink:sourceLink direction="with" ref="{56FFE38D-B532-4566-9AF9-4C1EA3BE7594}"/>
            <msink:sourceLink direction="with" ref="{D313D7F2-944C-4D36-8179-60BEB0DB76FD}"/>
          </msink:context>
        </emma:interpretation>
      </emma:emma>
    </inkml:annotationXML>
    <inkml:trace contextRef="#ctx0" brushRef="#br0">-2538 547 3679 0,'0'0'320'0,"0"0"-320"0,0 0 0 0,-13 3 0 15,1 1 2704-15,-2-1 480 0,-3 1 80 0,-3-1 32 0,-2-3-1984 0,-3 2-400 16,-3 0-80-16,-3 0 0 0,-4-1-128 0,-2 3 0 0,-1 1-16 0,-3-3 0 16,1-4 16-1,0 2 0-15,0 4 0 0,1-3 0 0,1-1-112 0,3 0-16 16,2 2 0-16,3 2 0 0,0-1-176 0,4 2-32 15,0-1-16-15,1-2 0 0,1-4-96 0,-1 0-32 0,1 6 0 0,1-3 0 16,2-1-48-16,2 4-16 0,-2 3 0 0,3-4 0 16,3-4-32-16,-1 2-128 15,-2 3 192-15,3-1-64 0,1-6-128 0,0 1 192 0,0 2-192 0,3 0 192 16,11 0-64-16,-12 4 0 16,2 1 0-16,10-5 0 0,-9-2-128 0,9 2 0 15,-9-9 0-15,0 8 128 0,9 1 0 0,0 0-128 0,0 0 192 0,0 0-64 16,0 0-128-16,0 0 0 15,0 0 144-15,0 0-144 0,0 0 0 0,0 0 128 0,0 0-128 0,0 0 0 16,0 0 0-16,14 7-320 16,-14-7 64-16,32 8 16 0</inkml:trace>
    <inkml:trace contextRef="#ctx0" brushRef="#br0" timeOffset="41321.21">-6810 35 3679 0,'-12'-9'160'0,"12"9"32"0,0 0-192 0,-12 0 0 0,12 0 0 0,-14-2 0 15,0-3 2608-15,1 1 464 0,13 4 112 0,0 0 16 16,-12-5-2112-16,0 2-432 0,1-1-80 0,11 4 0 15,0 0-208-15,0 0-48 0,-12-5 0 0,0 3 0 0,12 2-112 0,0 0-16 16,-9 7-16-16,9-7 0 16,-12 5-176-16,12-5 192 0,-7 14-192 0,2-1 192 15,5-13-192-15,-6 17 0 0,5 2 0 0,1 1 128 0,0-1-128 0,3 0 0 16,-1 0 0-16,1-1 128 16,1-1-128-16,1 1 160 0,0-1-160 0,-1-1 160 15,-4-16-160-15,5 17 192 0,0-1-192 0,1 0 192 16,-6-16-16-16,3 17 0 0,-3-17 0 0,4 14 0 0,-4-14 0 0,0 0 0 15,0 0 0-15,0 0 0 0,0 0 80 0,0 0 0 0,0 0 16 16,0 0 0 0,0 0 16-16,0 0 0 0,0 0 0 0,0 0 0 0,0 0-64 15,0 0-16-15,14 0 0 0,-14 0 0 16,0 0-64-16,12-1-16 0,-12 1 0 0,0 0 0 0,14-4-128 0,-14 4 192 16,0 0-192-16,16 0 192 0,-16 0-64 0,17 0-128 15,-3 2 192-15,-14-2-64 0,18 0-128 0,-3-2 0 16,-15 2 0-16</inkml:trace>
    <inkml:trace contextRef="#ctx0" brushRef="#br0" timeOffset="42580.03">-6667 54 1839 0,'0'0'0'0,"14"0"160"0,0 3-160 0,0-1 0 0,-14-2 0 0,16 2 0 0,-2 3 1216 0,0 0 224 15,-3 2 32-15,-1-1 16 16,-10-6-400-16,0 0-64 0,0 0-32 0,7 15 0 0,-7-15-208 0,0 18-32 16,0-18-16-16,-7 19 0 0,0-2-144 0,0 1-16 15,-2-4-16-15,1 2 0 0,-1-2-32 0,0 0 0 16,0-4 0-16,2 4 0 0,-3-2 16 0,1 1 0 16,0-3 0-16,1-1 0 0,8-9-176 0,-9 9-48 15,9-9 0-15,0 0 0 0,-12 8 64 0,12-8 0 16,0 0 0-16,0 0 0 0,-13 7-64 0,13-7 0 15,0 0 0-15,0 0 0 0,0 0-48 0,0 0-16 16,0 0 0-16,0 0 0 0,0 0-32 0,16 7-16 16,0-3 0-16,0-2 0 0,-1-4-16 0,1 0 0 0,0 2 0 15,0-2 0-15,-2-1 48 0,0 1 0 16,0-1 0-16,-14 3 0 0,15-6-96 0,-1 3-16 0,-14 3 0 0,14-5 0 16,-14 5 0-16,14-6-128 15,-14 6 192-15,12-7-64 0,-12 7 0 0,14-8 0 16,-1 2 0-16,-1 1-8224 0,-12 5-1648 0</inkml:trace>
    <inkml:trace contextRef="#ctx0" brushRef="#br0" timeOffset="41859.98">-6541 63 1839 0,'0'0'160'0,"0"0"-160"15,0 0 0-15,0 0 0 0,0 0 960 0,0 0 144 16,0 0 48-16,0 0 0 0,0 0 688 0,0 0 144 0,0 0 16 0,0 0 16 16,0 0-1056-16,0 0-192 0,0 0-64 0,0 0 0 0,0 0-288 0,0 0-64 15,-5 10-16-15,5-10 0 0,0 0-64 0,-3 16-16 16,1 0 0-16,2-1 0 0,0-15-96 0,2 18-32 15,-1-1 0-15,3 1 0 0,-2-1 0 0,1-1-128 16,-3-16 192-16,4 19-64 0,-3-1 80 0,-1-3 16 31,0-1 0-31,0-14 0 0,0 0 16 0,-1 16 0 16,-3-5 0-16,4-11 0 0,0 0 64 0,-10 8 16 0,-3-2 0 0,1-3 0 16,0 1 48-16,-2-3 16 0,0-1 0 0,2-1 0 15,-1-1-80-15,1 0-16 0,12 2 0 0,-12-2 0 16,12 2-80-16,0 0-16 0,0 0 0 0,0 0 0 15,-12-3-48-15,12 3-16 0,0 0 0 0,0 0 0 0,0 0-128 0,0 0 0 16,0 0 0-16,17-4-11200 16</inkml:trace>
    <inkml:trace contextRef="#ctx0" brushRef="#br0" timeOffset="43279">-6198-49 1839 0,'0'0'160'0,"0"0"-160"0,0 0 0 0,0 0 0 16,0 0 2800-16,-14-2 528 0,4 0 96 0,10 2 32 0,-14-2-1744 0,14 2-352 0,-13 6-64 16,13-6-16-1,-14-2-576-15,14 2-128 0,0 0-32 0,-12 2 0 16,12-2-192-16,0 0-32 0,0 0-16 0,-12 3 0 15,12-3-112-15,0 0 0 0,-9 9-16 0,9-9 0 16,-7 14-176-16,4 0 0 0,-1 0 144 0,6 0-144 16,-2-14 0-16,2 16 128 0,-2 3-128 0,3-2 0 0,-3-17 0 0,5 20 128 0,1-3-128 0,1 2 0 31,-2 0 0-31,0 1 128 0,-5-20-128 0,7 19 0 0,-2 0 128 0,1 0-128 16,-1-1 160-16,-2-2-160 0,-3-16 176 0,4 17-176 15,-2 1 192-15,-2-4-192 0,0-14 224 0,0 0-64 0,0 0-16 16,-4 15 0-16,4-15 64 0,0 0 16 15,0 0 0-15,-9 13 0 0,9-13 64 0,0 0 16 16,0 0 0-16,-12 3 0 0,12-3 16 0,-12 0 16 16,12 0 0-16,0 0 0 0,-14-5-112 0,2 1-32 15,-2-1 0-15,0 5 0 0,-2 0-64 0,-5 4-128 16,-5-1 176-16,-4 1-176 0,-3 3 0 0</inkml:trace>
    <inkml:trace contextRef="#ctx0" brushRef="#br0" timeOffset="40737.11">-7347 547 10479 0,'0'0'448'0,"0"0"128"0,0 0-576 0,0 0 0 0,0 0 0 0,0 0 0 15,0 0 1232-15,0 0 144 0,-2-7 32 0,2 7 0 16,0 0-656-16,0 0-128 0,13-7-32 0,-1 3 0 16,2 1-80-16,2 1 0 0,1 0-16 0,2 1 0 15,1-1-176-15,2 0-48 0,3 2 0 0,1 0 0 16,0-5-96-16,-1 3-32 0,-3 2 0 0,1 0 0 15,2-2 32-15,-1 1 0 0,-1-3 0 0,0 1 0 16,-2-1-176-16,-2 2 192 0,-3-1-192 0</inkml:trace>
    <inkml:trace contextRef="#ctx0" brushRef="#br0" timeOffset="44467.8">-6352-23 13119 0,'0'0'576'0,"0"0"128"0,-5-9-560 0,5 9-144 0,0 0 0 0,-5-10 0 0,1-1 1040 16,4 11 176-16,-3-12 48 0,-1 3 0 0,4 9-560 0,0 0-96 15,-3-12-32-15,3 12 0 0,-6-11-128 0,6 11-48 16,0 0 0-16,0 0 0 0,-8-10-32 0,1 3-16 15,7 7 0-15,0 0 0 0,-9-9-96 0,9 9-32 16,-9-9 0-16,4 4 0 0,5 5-32 0,0 0-16 16,-9-9 0-16,9 9 0 0,0 0-176 0,0 0 192 0,-14 0-192 0,2 2 192 15,12-2-64-15,-12-2-128 16,-1 6 192-16,13-4-64 0,-14-4 0 0,0 4-128 0,1 0 192 0,0 2-64 16,-1 0 0-16,0-2-128 15,-1 0 192-15,-3 2-64 0,1 1 48 0,-1 1 0 16,1-1 0-16,1 1 0 0,0 1-176 0,2 2 0 15,2 2 0-15,1-1 0 0,11-8 0 0</inkml:trace>
    <inkml:trace contextRef="#ctx0" brushRef="#br0" timeOffset="40486.37">-7429 370 1839 0,'0'0'0'0,"0"0"160"15,0 0-160-15,0 0 0 0,0 0 0 0,0 0 0 0,0 0 2944 0,0 0 576 16,0 0 96-16,16-3 32 0,-2-1-2496 0,1 3-512 0,1-1-80 0,2-2-32 0,-1 1-160 16,2-2-48-16,1 1 0 0,-1 2 0 15,2 1-32-15,0-1-16 0,0 2 0 0,0 0 0 16,0 0-64-16,-2 2-16 15,-3-1 0-15,-2 3 0 0,-14-4 16 0,16 3 0 0,-16-3 0 16,0 0 0-16,0 0-16 0,0 0-16 16,8 13 0-16,-8-13 0 0,2 14 16 0,-4 0 16 15,-3 1 0-15,-2-1 0 0,-5 0-16 0,-2 0-16 0,-2 2 0 0,0 0 0 16,-3-1 0-16,0 3 0 0,0 3 0 0,1 0 0 16,-1-4-48-16,0-1-128 15,-2 0 192-15,1-2-64 0,1 0-128 0,2 0 160 0,-1 0-160 0,2-2 160 16,3-3-16-16,0 0 0 0,1-3 0 0,12-6 0 15,-12 11-16-15,5-2-128 0,7-9 192 0,0 0-64 16,0 0 16-16,0 0 0 0,3 10 0 0,-3-10 0 16,0 0 0-16,16-2 0 0,0 1 0 0,1 1 0 15,1 3 0-15,3-5 0 0,0-3 0 0,1 3 0 16,1 6-16-16,2-2-128 0,-1-8 192 0,2 5-64 16,2 2 0-16,0 3-128 0,0 1 192 0,-1-5-64 15,-3-5-128-15,-1 3 0 0,-4 6 144 0,-2-3-144 16,-1-4 128-16,0 1-128 0,0 0 160 0,-16 2-160 15,15 2 192-15,-15-2-64 0,14 2-128 0,-14-2 192 0,0 0-192 16,14 5 0-16,-14-5 0 0,0 0-12368 0</inkml:trace>
    <inkml:trace contextRef="#ctx0" brushRef="#br0" timeOffset="103922.43">-9045 678 13823 0,'0'0'608'0,"0"0"128"0,0 0-592 0,0 0-144 0,0 0 0 0,0 0 0 0,0 0 1232 0,0 0 224 15,0 0 32-15,0 0 16 16,14 19-704-16,6-21-144 0,-1-3-16 0,5 4-16 0,4 2 16 0,6-1 0 0,2-1 0 0,8 1 0 31,3 1-112-31,4 3-16 0,3 1 0 0,6-2 0 0,-1-3-16 0,0 2-16 16,-1 5 0-16,0-2 0 0,-4-8-96 0,-2 1 0 15,-1 0-16-15,-2 1 0 16,-3 2-48-16,-3-1 0 0,-2-1 0 0,-5 1 0 0,-1 1-16 16,-2 3-16-16,1-1 0 0,-5 1 0 0,-2-8 32 15,-6 3 16-15,-4 1 0 0,-3-2 0 0,-14 2 48 0,18-4 16 16,-8-3 0-16,-10 7 0 0,0 0 16 0,0 0 0 15,0 0 0-15,0 0 0 0,0 0-32 0,0 0-16 16,0 0 0-16,0 0 0 0,0 0-160 0,0 0-16 16,0 0-16-16,0 0 0 0,0 0-176 0,0 0 0 15,0 0 144-15,0 0-144 0,0 0 0 0,0 0 0 16,4-8 0-16,-4 8 0 0,0 0 0 0,12 5 0 16,0 4-176-16,-1-4-16256 0</inkml:trace>
    <inkml:trace contextRef="#ctx0" brushRef="#br0" timeOffset="105209.57">-9833 535 18255 0,'0'0'800'0,"0"0"176"0,0 0-784 0,-4-11-192 0,4 11 0 0,-5-9 0 0,-4-1 1152 0,1 3 176 16,-5 0 32-16,1 3 16 0,0 1-352 0,-2-1-80 0,0 1-16 0,-2 3 0 16,0 0-304-16,1 3-64 0,-1 1-16 0,0 1 0 15,-1 0-176-15,-1 4-48 0,1 0 0 0,-1 5 0 32,4 2-128-32,2 3-16 0,2 4-16 0,1 3 0 15,0-5-160-15,4 2 160 0,1-1-160 0,3 1 160 0,1-2-160 0,0 0 160 16,1 0-160-16,5-2 160 0,1 0-160 0,3-1 160 15,2-1-160-15,4-1 160 0,3-2-160 0,2-5 192 16,4-6-192-16,-1 3 192 0,-1-1-32 0,1-3 0 16,1-6 0-16,-1-3 0 0,1 4 16 0,-4-8 0 15,-4-8 0-15,1 3 0 0,-2 4 32 0,-2-4 16 16,0-5 0-16,-4 0 0 0,-1 0 48 0,-1 0 16 0,1 2 0 16,-4-5 0-16,1-3-16 0,-1 1 0 0,-3 0 0 0,-2 5 0 15,0 3-16-15,0 3-16 0,0 1 0 0,-2 1 0 16,2 13-16-16,-2-12 0 0,2 12 0 0,0 0 0 15,0 0 16-15,0 0 0 0,0 0 0 0,0 0 0 16,0 0-48-16,0 0-16 0,-7 14 0 0,2 2 0 16,1 1-176-16,3 1 160 0,1-2-160 0,0 5 160 15,0 5-16-15,0-2 0 0,0-3 0 0,0 2 0 16,1-6-16-16,3 4 0 0,-1 6 0 0,4-6 0 16,0-6-128-16,2 5 160 0,0 1-160 0,1-2 160 15,3-3-160-15,1-1 0 0,-2 1 144 0,4-2-144 16,-1-3 0-16,3-3-160 0,-2 3 16 0,1-6-17664 15</inkml:trace>
    <inkml:trace contextRef="#ctx0" brushRef="#br0" timeOffset="106032.61">-9529-174 2751 0,'0'0'256'0,"0"0"-256"16,0 0 0-16,0 0 0 0,0 0 1520 0,0 0 256 0,-14 0 48 0,2 2 16 15,12-2-176-15,-16 4-48 0,2-1 0 0,0-3 0 0,0-2-688 0,2 1-144 31,-2 2-16-31,2 1-16 0,12-2-208 0,-13-2-32 0,1 4-16 0,2 3 0 0,1 2-144 0,9-7-32 16,-9 9 0-16,2 2 0 0,-2 3-112 0,2 3-16 16,0 4-16-1,2-2 0-15,0 1-48 0,1 1 0 0,1 3 0 0,1-3 0 16,1-3 0-16,1 1-128 0,0-2 192 0,0 6-64 16,0 3 16-16,1-1 0 0,3-6 0 0,-1 2 0 0,1-2 80 0,-1 0 16 15,1-1 0-15,1-1 0 16,0-1 48-16,-5-16 16 0,7 14 0 0,0-2 0 15,-7-12 96-15,11 11 32 0,-11-11 0 0,14 5 0 16,-14-5 64-16,17 0 16 0,-1-2 0 0,0 1 0 16,1-3-64-16,1-1-16 0,-3-2 0 0,3 2 0 15,-2-1-176-15,1 1-48 0,2 0 0 0,-1 0 0 0,-2-1-208 0,-1 1 176 0,1 0-176 0,-2-2-13568 32</inkml:trace>
    <inkml:trace contextRef="#ctx0" brushRef="#br0" timeOffset="106489.21">-9307 38 3679 0,'0'0'160'0,"0"0"32"0,0 0-192 0,0 0 0 0,0 0 0 0,0 0 0 15,0-14 3648-15,0 14 672 0,0 0 144 0,0 0 16 16,0-10-2560-16,0 10-528 0,0-11-112 0,0 11 0 16,0 0-496-16,0 0-80 0,0 0-32 0,0 0 0 15,0 0-320-15,0 0-64 0,0 18-16 0,0-4 0 16,0-14-96-16,0 15-32 0,0 3 0 0,0-4 0 0,0-14-144 0,2 14 0 16,-2-14 144-16,3 22-144 15,3-1 0-15,-3-3 144 0,-3-18-144 0,0 0 0 0,9 19 0 0,-2-1 0 16,0-4 0-16</inkml:trace>
    <inkml:trace contextRef="#ctx0" brushRef="#br0" timeOffset="106955.28">-9157-128 1839 0,'0'0'160'0,"0"0"-160"0,0 0 0 0,16-4 0 15,-16 4 1056-15,18-1 176 0,-3-3 48 0,1 2 0 16,-2 2 80-16,2 0 32 0,-2-1 0 0,2-1 0 15,-1-2-464-15,1 3-96 0,-2-1 0 0,-14 2-16 16,18-5-144-16,-4-1-32 0,-14 6 0 0,14-3 0 16,-14 3-64-16,0 0-32 0,12-7 0 0,-12 7 0 15,0 0 48-15,0 0 16 0,0 0 0 0,0 0 0 0,0 0 16 0,0 0 0 16,0 0 0-16,0 0 0 16,0 0-112-16,0 0-32 0,0 0 0 0,0 0 0 0,0 0-176 0,0 0-48 15,-11-5 0-15,11 5 0 0,0 0-256 0,-7 12 160 16,7-12-160-16,-1 21 128 0,1 0-128 0,1 3 0 0,3 3 0 15,3-1 0-15,0-7 0 0,0 4 0 0,0 1 0 0,2-3 128 16,-2-3-128-16,0-1 0 0,-2 3 0 0,0-1 0 16,-1 2 0-16,-3-2 192 15,-1-3-32-15,0-16 0 0,-1 15-160 0,-1 1 192 16,0-2-192-16,2-14 192 0,0 0 0 0,-7 12 16 16,0-1 0-16,7-11 0 0,0 0 64 0,-12 7 16 0,12-7 0 0,-12 5 0 15,12-5-48-15,-13 4-16 0,13-4 0 0,-10 1-8864 31,10-1-1760-31</inkml:trace>
    <inkml:trace contextRef="#ctx0" brushRef="#br0" timeOffset="35194.94">-5061 680 1839 0,'0'0'160'0,"0"0"-160"0,0 0 0 0,0 0 0 0,0 0 2432 0,0 0 464 0,0 0 96 0,0 0 16 16,0 0-1168-16,0 0-240 0,0 31-32 0,0-31-16 16,0 0-288-16,0 0-64 0,0 0-16 0,-16-3 0 0,-2-3-288 0,-3 3-64 15,-3 3-16-15,-6-2 0 0,-5-3-48 16,-2 0 0-16,1 0 0 0,-5 1 0 0,1 6-128 0,-3 1-48 16,-3 1 0-16,-1-1 0 15,0-1-160-15,-2-4-48 0,-2-1 0 0,2 3 0 16,0 3-128-16,2-1-16 0,0-5-16 0,-1 3 0 15,1 5-16-15,2 0 0 0,3-2 0 0,0 3 0 0,0 2-80 16,0-2-128-16,-2-10 176 0,2 8-176 16,7 3 208-16,2-2-64 0,2-3-16 0,1-4 0 0,2-2 0 0,3 6-128 15,4 3 192-15,4-1-64 0,-1-9-128 0,4 1 192 16,2 2-192-16,3 1 192 0,9 1-192 0,0 0 192 16,0 0-192-16,0 0 192 0,0 0-192 0,0 0 0 0,0 0 144 0,0 0-144 15,0 0 0-15,18 5 0 0,5 2 0 0</inkml:trace>
    <inkml:trace contextRef="#ctx0" brushRef="#br0" timeOffset="120824.85">-12998 526 1839 0,'0'0'160'0,"0"0"-160"0,0 0 0 0,0 0 0 16,-10 0 3328-16,10 0 640 0,-13 0 128 0,13 0 32 15,-12-4-2432-15,12 4-480 0,-12-3-112 0,12 3-16 16,0 0-240-16,0 0-48 0,0 0-16 0,0 0 0 16,0 0-384-16,0 0-80 0,0 0 0 0,16-2-16 15,-1-1-16-15,3 1 0 0,3 2 0 0,0 0 0 16,0 2-96-16,0-2 0 0,-2 0-16 0,0 1 0 16,-1 3-176-16,-3-1 192 0,-1 1-192 0,0 1 192 0,-1 2-64 0,-3 0-128 15,-10-7 192-15,12 7-64 0,-12-7 0 0,6 16 0 16,-6 3 0-16,-2-5 0 0,2-14 0 0,-9 14-128 15,-1 4 192-15,-1-1-64 0,1-6 16 0,-3-1 0 16,1 2 0-16,0-1 0 16,0 3-16-16,-2-2 0 0,0 0 0 0,0 2 0 0,0 0 0 0,1 0 0 15,3-2 0-15,1-1 0 0,9-11 64 0,-12 12 0 16,3 0 0-16,4-1 0 0,5-11 0 0,0 0 16 16,0 0 0-16,-11 9 0 0,6 1 48 0,5-10 0 0,0 0 0 15,0 0 0-15,0 0-16 0,0 0 0 0,0 0 0 0,0 0 0 16,0 0-48-16,0 0-16 15,9 14 0-15,0-7 0 0,-9-7-16 0,15 2 0 16,-15-2 0-16,21 2 0 0,-1-2 0 0,-1 0 0 16,-3-4 0-16,1 4 0 0,2 0-32 0,2 0-128 0,2 0 192 0,3 0-64 15,-1 0-128-15,-1 0 160 0,-3 2-160 0,0-2 160 16,-2-2-160-16,-1-1 128 16,-1-1-128-16,-1 4 128 0,-2 2-128 0,0-2 192 0,-2-2-192 0,-12 2 192 15,14 5-192-15,-14-5 0 16,0 0-192-16,0 0-15536 0</inkml:trace>
    <inkml:trace contextRef="#ctx0" brushRef="#br0" timeOffset="121080.07">-13063 800 5519 0,'0'0'496'0,"0"0"-496"0,-3-7 0 0,3 7 0 16,0 0 2752-16,0 0 448 0,0 0 80 0,0 0 32 15,5-8-2096-15,-5 8-400 0,0 0-96 0,14-4-16 16,-3-3 0-16,-1 4 0 0,-10 3 0 0,19-4 0 0,-1 1-192 0,1-1-64 0,0 2 0 0,2 1 0 16,0 1 0-16,0 0 0 15,-2 0 0-15,2-2 0 0,0 0-16 16,2 0-16-16,0 4 0 0,0-4 0 0,-1-1-112 16,1-1-32-16,0 1 0 0,-2-1 0 0,-2-1-112 0,0 0-32 15,-1-2 0-15,1 0 0 0,-2 7 16 0,3-2 0 16,2 0 0-16,-2 2-8720 15,-1-3-1760-15</inkml:trace>
    <inkml:trace contextRef="#ctx0" brushRef="#br0" timeOffset="122071.56">-12348 59 7823 0,'0'0'336'0,"0"0"96"0,0 0-432 0,0 0 0 0,-12-2 0 0,2 1 0 0,10 1 1792 0,-14-2 288 15,0-3 48-15,0 1 16 16,2 4-1088-16,-1 0-224 0,1-3-32 0,0 3-16 16,-2-2-272-16,2 2-48 0,-1 3-16 0,13-3 0 0,-14-3-112 0,4 1-16 15,10 2-16-15,-12-2 0 0,12 2-48 0,0 0-16 0,-11-3 0 0,11 3 0 16,0 0-48-16,0 0 0 15,0 0 0-15,0 0 0 0,-10 7-48 0,10-7-16 0,-7 14 0 0,1-4 0 16,6-10-128-16,-1 16 160 0,-1 2-160 0,2-1 160 16,0-1-160-16,0 1 128 15,0-17-128-15,0 23 128 0,0 0 0 0,2-1-128 16,-2-1 192-16,1 0-64 0,1-1 16 0,0-3 0 16,0-3 0-16,1 0 0 0,-3-14 144 0,2 16 32 15,0-6 0-15,-1 3 0 0,-1-13-96 0,2 15-16 16,-2-15 0-16,0 0 0 0,4 14 80 0,-4-14 16 0,0 0 0 0,0 0 0 15,8 11 16-15,-8-11 0 0,0 0 0 0,14 5 0 16,-14-5 48-16,16 2 16 0,-2-4 0 0,-14 2 0 16,16-4-112-16,-2 1-16 0,-14 3 0 0,16-3 0 0,-16 3-64 0,15-4 0 15,-15 4-16-15,16-2 0 16,-16 2-48-16,14-3-128 0,-14 3 192 0,0 0-64 16,0 0-128-16,14 3 0 0,-14-3 144 0,0 0-144 15,0 0-992-15,0 0-272 0,0 0-48 0,0 0-16 0</inkml:trace>
    <inkml:trace contextRef="#ctx0" brushRef="#br0" timeOffset="122562.44">-12281 122 2751 0,'0'0'256'0,"0"0"-256"0,0 0 0 0,0 0 0 15,0 0 3312-15,0 0 608 0,0 0 128 0,0 0 32 16,0 0-2128-16,0 0-416 0,0 0-96 0,0 0-16 15,0 0-528-15,0 0-96 0,0 0-32 0,0 0 0 16,0 0-320-16,-2 14-64 0,0-2 0 0,2-1-16 16,0-11-48-16,0 0-16 0,4 15 0 0,-1-1 0 15,-3-14-48-15,0 0 0 0,6 18 0 0,-1-4 0 16,-5-14-48-16,7 14-16 0,-7-14 0 0,9 14 0 0,-9-14-32 16,8 12-16-16,-8-12 0 0,9 14 0 15,-2-3-144-15,-7-11 192 0,7 14-192 0,-7-14-8832 16,0 0-1856-16</inkml:trace>
    <inkml:trace contextRef="#ctx0" brushRef="#br0" timeOffset="123099.83">-12159 50 1839 0,'0'0'0'0,"0"0"160"0,0 0-160 0,0 0 0 0,11 9 0 0,-11-9 0 15,0 0 1664-15,16 2 288 0,-2 1 64 0,1 1 16 16,1-4-720-16,0-2-144 0,-1-3-16 0,3 3-16 16,-1 4-448-16,-1-2-96 0,-2-4-16 0,-14 4 0 15,16-3-128-15,-16 3-16 0,14 2-16 0,-2-4 0 16,-12 2-16-16,11-5 0 0,-11 5 0 0,0 0 0 0,0 0 144 15,0 0 32-15,5-14 0 0,-3 7 0 0,-2 7 0 0,0 0 16 16,-6-11 0-16,6 11 0 0,0 0-64 0,-12-2-16 16,12 2 0-16,0 0 0 0,-14-5-128 0,14 5-16 15,0 0-16-15,-12 2 0 16,12-2-160-16,0 0-16 0,0 0-16 0,0 0 0 0,0 0-160 0,0 0 128 16,0 0-128-16,-2 17 128 0,2 1-128 0,4-1 0 15,-1-1 0-15,2-2 0 16,-5-14 0-16,9 19 0 0,-2 0 0 0,2 1 0 0,-2-5 0 0,2 1 0 15,-1 0 0-15,1 1 0 0,-2-1 0 0,-2 0 128 16,1 0-128-16,-1-1 0 0,-2 3 144 0,1-2-144 16,-1-2 160-16,-3-14-160 0,0 14 224 0,0-14-48 15,0 15-16-15,-1-2 0 0,1-13 48 0,-6 14 16 0,-1-4 0 0,7-10 0 16,-10 9 80-16,-1-1 16 0,11-8 0 0,-14 9 0 16,2-4 32-16,0 1 16 0,0-3 0 0,-1 1 0 15,-1-1 32-15,0 1 16 0,0-3 0 0,0 1 0 16,0 0-256-16,2 0-160 15,12-2 192-15,-14 5-192 0,0-2 144 0,2 3-144 0,0-1 0 0</inkml:trace>
    <inkml:trace contextRef="#ctx0" brushRef="#br0" timeOffset="125082.05">-13286 827 12783 0,'0'0'560'0,"0"0"128"0,0 0-560 0,0 0-128 0,0 0 0 0,0 0 0 15,0 0 1680-15,0 0 304 0,0 0 64 0,0 0 16 16,0 0-976-16,0 0-208 0,0 0-48 0,0 0 0 16,-13-2-256-16,1 2-48 0,3 5-16 0,-1-1 0 15,-2-6-64-15,-1 2-32 0,1 2 0 0,-4-1 0 0,2 5-48 0,-3-3-16 16,-4-3 0-16,0 0 0 15,-2 2 32-15,-1 1 0 0,-1-1 0 0,-1 0 0 16,2-4 16-16,-3 0 16 0,-2 2 0 0,1-1 0 0,0-3-32 0,0 1 0 16,0-3 0-16,0 3 0 0,0 5 32 0,1-2 0 15,1-4 0-15,0 1 0 0,0 3-96 0,1 5-32 16,3-2 0-16,2-1 0 0,5-4-32 0,1 4-16 16,0 2 0-16,14-4 0 0,-13-2-64 0,13 2-16 15,-10-2 0-15,10 2 0 0,0 0-16 0,0 0 0 16,-7-2 0-16,7 2 0 0,0 0-144 0,0 0 0 0,0 0 144 0,0 0-144 15,0 0 0-15,0 0 0 16,0 0 0-16,0 0 128 0,0 0-128 0,0 0 0 0,0 0 0 0,0 0 128 16,0 0-128-16,0 0 0 0,14-1 128 15,-14 1-128-15,0 0 0 0,0 0 0 0,0 0 0 0,0 0 0 16,0 0 0-16,0 0 0 0,12 7 0 0,-12-7 0 16,0 0 0-16,0 0 0 0,0 0 0 0,0 0 0 15,0 0 0-15,0 0 0 0,0 0 0 0,0 0 0 16,0 0 0-16,0 0 0 0,0 0 0 0,0 0 0 0,0 0 0 0,0 0 0 15,0 0 0-15,0 0 0 0,0 0 0 0,0 0 0 16,0 0 0-16,0 0 0 16,0 0 0-16,0 0 0 0,0 0 0 0,0 0 0 0,0 0 0 0,0 0 0 15,0 0 0-15,0 0 0 0,0 0 0 16,0 0 0-16,0 0 0 0,0 0 0 16,0 0 0-16,0 0 0 0,0 0 0 0,0 0 0 15,0 0 0-15,0 0 0 0,0 0 0 0,0 0 0 16,0 0 0-16,0 0 0 0,0 0 0 0,0 0 0 0,0 0 0 15,0 0 0-15,0 0 0 0,0 0 0 0,0 0 0 0,0 0 0 0,0 0 0 0,0 0 0 16,0 0 0 0,0 0 0-16,0 0 0 0,0 0 0 0,0 0 0 0,0 0 0 15,-9-2 0-15,9 2 0 0,-12 5 0 0,12-5 0 16,-10 2 0-16,10-2 0 0,-11 0 0 0,11 0 0 0,-12 5 0 0,12-5 0 16,0 0 0-16,-12 0 0 0,12 0 0 0,0 0 0 15,-13-2 0-15,13 2 0 0,-10-1 0 0,10 1 0 16,0 0 0-16,0 0 0 15,0 0 0-15,0 0 0 0,0 0 0 0,0 0 0 0,-12 7 0 0,12-7 0 16,0 0 0-16,0 0 0 16,0 0 0-16,0 0 0 0,-11 0 0 0,11 0 0 15,0 0 0-15,0 0 0 0,0 0 0 0,-10-2 0 16,1-2 0-16,9 4 0 0,0 0 0 0,0 0 0 16,-11 4 0-16,11-4 0 0,-12-2 0 0,12 2 0 0,-12 5 0 0,12-5 0 0,-12-1 0 0,0-3 0 15,1 6 0-15,11-2 128 16,-12-2-128-16,12 2 0 0,-14-2 0 0,3 4 0 15,11-2 0-15,0 0 0 0,-12 4 0 0,12-4 0 0,0 0 0 0,-12 3 0 16,12-3 0-16,-11 5 0 16,11-5 0-16,0 0 0 0,0 0 0 0,-10 2 0 0,10-2 0 15,-11 2 0-15,11-2 0 0,-12 0 0 0,12 0 0 0,-10 2 0 16,10-2 0-16,0 0 0 0,-14 1 0 0,14-1 0 0,-13 4 0 0,13-4 0 16,-12-2 0-16,12 2 0 15,-12 2 0-15,12-2 0 0,-11-4 0 0,11 4 0 16,-10-1 0-16,10 1 0 0,0 0 0 15,0 0 0-15,-11-2 0 0,11 2 0 0,0 0 0 0,-12 0 0 0,12 0 0 0,-12 2 0 32,12-2 0-32,-11 0 0 0,11 0 0 0,0 0 0 15,-12-4 0-15,12 4 0 0,-12-3 0 0,12 3 0 16,-10 1 0-16,10-1 0 0,-11-5 0 0,11 5 0 0,0 0 0 0,0 0 0 16,0 0 0-16,0 0 0 0,-12 0 0 0,12 0 0 15,-9 4 0-15,9-4 0 0,0 0 0 0,0 0 0 16,-10 0 0-16,10 0 0 0,0 0 0 0,-13-2 0 15,5 0 0-15,8 2 0 0,0 0 0 0,0 0 0 16,0 0 0-16,-13 2 128 0,13-2-128 0,0 0 0 0,-10 3 0 0,10-3 0 16,0 0 0-16,0 0 0 0,0 0 0 0,0 0 0 15,0 0 0-15,0 0 0 0,-9-3 0 0,9 3 0 16,0 0 0-16,0 0 0 0,0 0 0 0,0 0 0 16,0 0 0-16,0 0 0 0,0 0 0 0,0 0 0 15,0 0 0-15,18 2 0 0,-3 3 0 0,3-2 0 16,1-1 0-16,2 2-192 15,2-1 32-15</inkml:trace>
    <inkml:trace contextRef="#ctx0" brushRef="#br0" timeOffset="139713.56">-15448 521 2751 0,'11'-2'256'0,"1"2"-256"16,2 2 0-16,2-1 0 0,0 1 2688 0,-1 2 480 15,-1 1 96-15,0 2 32 0,-2 2-1696 0,1-1-352 16,-5 1-64-16,1 3-16 0,-2 2-400 0,-3 2-96 0,-3 0-16 0,-1 1 0 15,-3-3-128-15,-2 2-16 0,-2 0-16 0,0 1 0 16,-6-5-48-16,-1 1-16 16,-1-3 0-16,-1 2 0 0,-1-1 160 0,-1-1 48 15,2-3 0-15,1 2 0 0,-1 3-64 0,2 1 0 0,2-10 0 0,-4 6 0 0,2 0-160 0,3-1-32 16,3 1-16-16,8-9 0 0,0 0-128 0,0 0-32 16,0 0 0-16,0 0 0 0,0 0-16 0,0 0-16 15,0 0 0-15,0 0 0 0,0 0-16 0,8-10 0 16,3-6 0-16,-4 7 0 0,0 2-160 0,2 0 160 15,1 2-160-15,2-4 160 16,1-3-160-16,1 0 0 0,3 1 144 0,-1 1-144 0,-2-3 0 0,2-1 144 16,-2-1-144-16,-1 3 0 0,1 1 144 0,-1-1-144 0,-3-4 0 0,-1 4 144 31,0 1-144-31,-2 3 192 0,-7 8-192 0,0 0 192 16,5-11-192-16,-5 11 0 0,0 0 0 0,0 0 0 0,0-7 0 0,0 7 0 15,0 0 0-15,0 0 128 0,0 0-128 0,-7 5 0 16,-4 4 0-16,4 0 128 0,0 7-128 0,2-2 0 0,0-2 0 0,0 0 0 15,1 0 0 1,2 2 0-16,2 4 0 0,2-3-176 0,2-1 176 0,1-1 0 16,2 2 0-16,2 3 0 0,-1-4 0 0,3 0 0 15,1-5 0-15,0-1 0 0,2 6 0 0,2-1 0 16,0-5 0-16,1 1 0 0,1-2 144 0,-1 0-144 0,1-2 192 0,1 1-192 0,-1-5 208 0,-1-1-64 16,1 2-16-16,-1-2 0 15,-1 0-128-15,-2 0 192 0,-2 0-192 0,2-2 192 16,-2 1-192-16,2 1 192 15,0 0-192-15,0 0-10224 0,-2 0-2144 0</inkml:trace>
    <inkml:trace contextRef="#ctx0" brushRef="#br0" timeOffset="140786.89">-15369 689 3679 0,'0'0'160'0,"0"0"32"0,0 0-192 0,11-11 0 16,-6-5 0-16,2 6 0 0,-7 10 3344 0,10-11 624 0,-1-3 128 0,0 2 32 16,-9 12-2528-16,12-12-496 0,-2 1-96 0,-1-3-32 15,0 0-144-15,1 0-16 0,-1 4-16 0,2-1 0 16,-3-1 0-16,3 0 0 0,-1 1 0 0,3 1 0 15,1-1-128-15,0-1-32 16,-2 2 0-16,0 1 0 0,2 0-192 0,0 2-32 16,0 0-16-16,0 2 0 0,0 0-176 0,-14 5-32 0,12-4-16 0,2 4 0 15,-14 0-176-15,18 2 160 0,-18-2-160 0,17 10 160 16,-1 3-160-16,-2-3 0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39:11.298"/>
    </inkml:context>
    <inkml:brush xml:id="br0">
      <inkml:brushProperty name="width" value="0.03528" units="cm"/>
      <inkml:brushProperty name="height" value="0.03528" units="cm"/>
      <inkml:brushProperty name="color" value="#00206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E096EA01-6D96-4AC8-9A96-8F9787DBC76C}" emma:medium="tactile" emma:mode="ink">
          <msink:context xmlns:msink="http://schemas.microsoft.com/ink/2010/main" type="writingRegion" rotatedBoundingBox="24108,6845 30334,4221 31004,5810 24777,8434"/>
        </emma:interpretation>
      </emma:emma>
    </inkml:annotationXML>
    <inkml:traceGroup>
      <inkml:annotationXML>
        <emma:emma xmlns:emma="http://www.w3.org/2003/04/emma" version="1.0">
          <emma:interpretation id="{0E76024B-18D8-4B6D-8EE6-9DB5D0EAD687}" emma:medium="tactile" emma:mode="ink">
            <msink:context xmlns:msink="http://schemas.microsoft.com/ink/2010/main" type="paragraph" rotatedBoundingBox="24108,6845 28340,5061 28775,6092 24542,7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E555FC-3D16-4FFC-9732-D1D43028B3D5}" emma:medium="tactile" emma:mode="ink">
              <msink:context xmlns:msink="http://schemas.microsoft.com/ink/2010/main" type="line" rotatedBoundingBox="24108,6845 28340,5061 28775,6092 24542,7876"/>
            </emma:interpretation>
          </emma:emma>
        </inkml:annotationXML>
        <inkml:traceGroup>
          <inkml:annotationXML>
            <emma:emma xmlns:emma="http://www.w3.org/2003/04/emma" version="1.0">
              <emma:interpretation id="{25158C66-E467-4378-96C2-0CC53C71B3D9}" emma:medium="tactile" emma:mode="ink">
                <msink:context xmlns:msink="http://schemas.microsoft.com/ink/2010/main" type="inkWord" rotatedBoundingBox="24131,6900 25600,6281 26011,7257 24542,7876">
                  <msink:destinationLink direction="with" ref="{4509A980-E2AE-471D-B4BA-B2FEBA6FF685}"/>
                  <msink:destinationLink direction="with" ref="{83010241-3B8B-472C-8241-628CCB5AA52B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-4859-2256 2751 0,'0'-17'256'0,"0"6"-256"0,0-1 0 0,0 0 0 16,2-1 3136-16,-2 1 592 16,0 2 112-16,0-1 32 15,-2 1-2144-15,1 1-448 0,1 9-64 0,0-9-32 16,0-3-432-16,0 12-96 0,0 0-16 0,0 0 0 0,0 0-192 0,0 0-64 16,0 0 0-16,0 0 0 0,0 0-192 0,0 0-32 15,0 0-16-15,8 19 0 0,1-5-144 0,0 4 160 16,0 1-160-16,-1 2 160 0,1 0-32 0,0 0-128 15,-2-4 192-15,0 4-64 0,0-2 0 0,0 1-128 16,2-1 192-16,-2-3-64 0,0-4 0 0,-1-2-128 16,-6-10 192-16,0 0-64 0,9 16 0 0,0-7-128 15,-9-9 192-15,0 0-64 0,0 0 0 0,0 0 0 16,14 3 0-16,-14-3 0 0,0 0 32 0,14-5 0 16,-14 5 0-16,0 0 0 0,9-12 48 0,-2 0 16 15,-2-4 0-15,-2 4 0 0,-3 12-16 0,4-16 0 16,-2 0 0-16,1 2 0 0,-1 2-32 0,-2 12-16 0,0 0 0 0,0-14 0 15,2 0-32-15,-1 5 0 0,-1 9 0 0,0 0 0 16,0 0-128-16,0 0 0 0,6-8 0 0,-6 8 128 16,0 0-128-16,0 0 0 0,0 0 0 0,0 0 0 15,7 15 0-15,0 1 0 0,0 0 0 0,0-1 0 16,-2 1 0-16,2 0 0 0,3 1 0 0,-1-3 0 16,-9-14 0-16,12 13 0 0,1-1 0 0,-3-2 0 15,-10-10 0-15,0 0 0 0,0 0 0 0,14 14 0 16,-2-1 0-16,-12-13 0 0,0 0 0 0,16 5 0 15,-16-5 0-15,16 3 128 0,-2-3-128 0,-14 0 0 16,0 0 144-16,12-7-144 0,-12 7 160 0,11-8-160 16,-11 8 192-16,8-11-48 0,-1-5-16 0,-2 4 0 0,-5 12 48 0,4-16 0 15,-1-3 0-15,-1 2 0 0,-2-1 64 0,0 2 16 16,-2 1 0-16,1 2 0 0,-3-4 0 0,1 5 16 16,3 12 0-16,-4-12 0 0,1 1-64 0,3 11-16 15,-4-10 0-15,3 1 0 0,1 9-64 0,0 0-128 16,0 0 176-16,0 0-176 0,0 0 0 0,0 0 0 15,0 0 0-15,0 0-15696 0</inkml:trace>
          <inkml:trace contextRef="#ctx0" brushRef="#br0" timeOffset="602.9">-4081-2719 4319 0,'0'0'192'0,"0"0"32"0,0 0-224 0,0 0 0 15,0 0 0-15,0 0 0 0,-8 8 1504 0,8-8 256 0,-14-1 48 0,14 1 16 16,-13 5-288-16,13-5-64 15,-14 0-16-15,14 0 0 0,-14 0-560 0,14 0-96 16,0 0-32-16,-14 0 0 0,1-2-192 0,13 2-64 16,0 0 0-16,-14-3 0 0,3-1-96 0,11 4-32 15,-10-5 0-15,10 5 0 0,0 0-128 0,0 0-48 16,-11 0 0-16,11 0 0 0,-10 10-32 0,3 1-16 0,0-1 0 0,1 3 0 16,1 1-160-16,2 0 0 15,-1 3 0-15,2 2 0 0,1 1 128 0,-1 1 0 0,0 3 0 0,4 0 0 16,3 1 0-16,-1-1-128 0,-1-1 192 0,1-4-64 15,-1 4 48-15,2-4 0 0,-1-3 0 0,1-2 0 0,-5-14 16 16,7 14 0-16,-2-2 0 0,2 1 0 16,-7-13 16-16,11 7 16 0,-11-7 0 0,0 0 0 15,0 0 32-15,16 3 16 0,-16-3 0 0,12-3 0 16,-12 3 64-16,14-6 16 0,-14 6 0 0,12-7 0 16,-12 7-64-16,10-7-16 0,-10 7 0 0,13-8 0 15,-13 8-64-15,10-9-16 0,-10 9 0 0,0 0 0 16,9-9-320-16</inkml:trace>
          <inkml:trace contextRef="#ctx0" brushRef="#br0" timeOffset="1351.29">-3979-2620 911 0,'0'0'0'0,"0"0"0"0,0 0 0 0,0 0 0 15,12-7 1376-15,2 4 192 0,0-1 32 0,0 3 16 0,-14 1-464 16,16-2-80-16,-4 0-32 0,2 2 0 0,0 4-320 16,0 1-64-16,-2 0-16 0,-12-5 0 0,0 0-224 0,0 0-48 15,0 0-16-15,12 14 0 0,-3 0 32 0,-9-14 0 16,0 0 0-16,4 18 0 0,-1-3 32 0,-3-1 16 15,0-14 0-15,-7 14 0 0,0-3 48 0,-2-3 16 16,9-8 0-16,-14 7 0 0,2-3 32 0,12-4 16 16,0 0 0-16,-10 7 0 0,10-7-80 0,0 0-16 15,0 0 0-15,0 0 0 0,0 0-160 0,0 0-32 16,0 0-16-16,0 0 0 0,0 0-240 0,0 0 128 16,0 0-128-16,12 9 0 0,2-2 0 0,-2 0 0 15,-1 1 0-15,1 3 0 0,2-1 0 0,0 1 0 0,0-1 0 16,-2 3 0-16,-1-1 0 0,-3 0 0 0,1 0 0 15,-9-12 0-15,7 13 0 0,-7-13 0 0,0 0 0 0,4 12 0 16,-4-12 128-16,0 0 48 0,0 0 0 0,-6 14 0 16,6-14 112-16,-10 10 32 0,-1-8 0 0,1 2 0 15,-1 1-16-15,-1-2 0 0,0-3 0 0,12 0 0 16,0 0-64-16,-14 0-16 0,0-1 0 0,14 1 0 16,-12-2-96-16,12 2 0 0,-13-5-128 0,13 5 192 15,-10-6-192-15,10 6 0 0,0 0 0 0,0 0-12096 16</inkml:trace>
          <inkml:trace contextRef="#ctx0" brushRef="#br0" timeOffset="1819.6">-3831-2756 2751 0,'0'0'256'0,"0"0"-256"16,0 0 0-16,0 0 0 0,-12-2 2032 0,12 2 352 0,0 0 80 0,0 0 16 16,0 0-1392-16,0 0-256 0,0 0-64 0,0 0-16 15,0 0-432-15,11-7-64 0,-11 7-32 0,15-5 0 16,1-2-224-16,2 2 0 0,-1 1 128 0,1 4-128 16,-1 4 0-16,1-1 144 0,-1 2-144 0,-1-3 128 15,-16-2-128-15,16-2 0 16,-2 1 0-16,-14 1 128 0,12 1 0 0,-12-1 0 0,0 0 0 15,0 0 0-15,0 0 144 0,0 0 32 0,0 0 0 16,0 0 0-16,0 0 128 0,0 0 16 0,0 0 16 0,0 0 0 16,0 0-96-16,0 0-32 0,0 0 0 0,0 0 0 0,0 0-128 0,0 0-16 15,12 16-16-15,-1-2 0 16,-3-2-48-16,1 1 0 0,-9-13 0 0,9 21 0 16,0 0-128-16,-1 0 160 0,-1 0-160 0,0 0 160 15,-3-2 32-15,1 0 16 0,0 0 0 0,-1 0 0 16,-3 2 96-16,-1-1 16 0,-1-1 0 0,-3 0 0 0,1-1 80 0,-3-3 32 0,1 1 0 15,-4-2 0-15,-1-3 32 0,0-1 16 16,10-10 0-16,-14 7 0 16,-2-2 48-16,2 1 16 0,2-1 0 0,12-5 0 15,-14 3-80-15,14-3-16 0,-11 0 0 0,11 0 0 16,-12 0-192-16,12 0-32 0,-11 0-16 0,11 0 0 16,0 0-80-16,0 0-128 0,-10 6 176 0</inkml:trace>
          <inkml:trace contextRef="#ctx0" brushRef="#br1" timeOffset="-137676.77">-3350-2641 1839 0,'0'0'160'0,"0"0"-160"0,0 0 0 0,16-7 0 15,-7-5 3056-15,0 5 576 0,-9 7 112 0,0 0 32 0,0 0-2288 0,10-9-448 16,-10 9-80-16,0 0-32 0,0 0-352 0,0 0-64 15,0 0 0-15,0 0-16 0,0 0-192 0,0 0-48 16,0 0 0-16,0 16 0 0,-5 0 16 0,0 0 0 16,-2 1 0-16,-2-1 0 0,-3 1-16 0,1 4 0 0,-1 4 0 0,0-1 0 15,-1 2-64-15,3 1 0 0,-1 1-16 0,3 0 0 16,-1-2-176-16,0 2 160 0,0 0-160 0,2 0 160 16,0-4-160-16,0 1 192 15,0-3-192-15,0-1 192 0,2 2-192 0,3-5 160 16,2-18-160-16,-7 14 160 0,4 1-16 0,3-2 0 15,0-13 0-15,0 0 0 0,0 0-16 0,0 0-128 16,-2 14 192-16,4-4-64 0,-2-10 32 0,0 0 0 0,0 0 0 16,12 11 0-16,-12-11 32 0,16 7 0 0,0-2 0 0,-1 0 0 15,3 0-64-15,3 1-128 16,0-3 192-16,2 2-64 0,1 1 0 0,1-3-128 0,-4-1 192 0,3-2-64 16,0-2 0-16,-1 2-128 0,-2-2 192 0,0 2-64 15,0 0 0-15,-2-1 0 0,-19 1 0 0,16-2 0 16,-16 2 64-16,14-2 16 0,-14 2 0 0,0 0 0 0,0 0 112 15,0 0 32-15,0 0 0 0,0 0 0 16,0 0 64-16,0 0 16 0,0 0 0 0,0 0 0 16,0 0-144-16,0 0-32 0,0 0 0 0,-10-5 0 15,10 5-80-15,-11-5-32 0,4-1 0 0,7 6 0 16,0 0-144-16,0 0 0 0,0 0 0 0,0 0-9936 16,0 0-2096-16</inkml:trace>
        </inkml:traceGroup>
        <inkml:traceGroup>
          <inkml:annotationXML>
            <emma:emma xmlns:emma="http://www.w3.org/2003/04/emma" version="1.0">
              <emma:interpretation id="{8ACFBF08-F3FB-459E-9B6B-7F6797A18CF7}" emma:medium="tactile" emma:mode="ink">
                <msink:context xmlns:msink="http://schemas.microsoft.com/ink/2010/main" type="inkWord" rotatedBoundingBox="27226,5531 28340,5061 28719,5960 27604,64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-126392.22">-1098-4041 6447 0,'0'0'576'0,"0"0"-576"16,0 0 0-16,0 0 0 0,0 0 3072 0,0 0 496 15,-5-2 96-15,5 2 32 0,0 0-2448 0,0 0-480 16,0 0-112-16,0 0-16 0,0 0-384 0,0 0-64 15,9 5-32-15,1 1 0 16,3-3-32-16,-1-1 0 0,0 0 0 0,2-2 0 0,0 0-128 0,2 0 160 16,0-4-160-16,1 2 160 0,-1 2-160 0,0-1 192 15,-1-5-192-15,1 1 192 0,-2 0-192 0,0 0 160 16,-2-1-160-16,0-1 160 16,-1 0 16-16,-4 0 0 0,-7 7 0 0,7-10 0 15,-5-2 80-15,-1-1 0 0,-2 5 16 0,-1-1 0 0,-3 0 32 0,-2 0 0 16,-2-1 0-16,0 3 0 0,-1 3-64 0,1 1-16 15,-2-1 0-15,3 3 0 0,-3 2-224 0,1 1 144 16,1 3-144-16,2-1 128 0,7-4-128 0,-7 5 0 16,2 2 0-16,0 2 0 0,5-9-128 0,-2 12 128 15,2-12-160-15,2 16 160 0,3 1-160 0,0 3 160 0,2-1-160 0,2 4 160 16,1 3 0-16,1 0 0 16,1 0 0-16,0 0 0 0,0 2 0 0,2 0 0 15,-1 2 0-15,-1 0-144 0,0 0 144 0,0-1 0 0,-1-2-144 0,-1 0 144 16,1 3 0-16,-2-5 0 15,-2-3 0-15,-2-1 0 0,0-3 0 0,-1-2 0 0,-3-1 144 0,-1-2-144 0,0-13 224 16,-3 10-32-16,-1-1 0 0,-3-2 0 16,-1-4 64-16,-1-1 16 15,-2 0 0-15,1-2 0 0,-2 0 0 0,-1 0 0 0,-1-2 0 0,0 0 0 16,0 1-80-16,2-1-32 0,0-2 0 0,1 3 0 16,1-5-160-16,-1-1 192 0,3 0-192 0,-1 0 192 15,2-1-64-15,0-1 0 0,2 0 0 0,1 0 0 16,1-1 0-16,1-1-128 0,0 1 192 0,4 1-64 15,2 0-128-15,1 1 0 0,0-3 0 0,2 2 0 16,0 1 0-16,2 1 0 0,1 0 0 0,2 1 0 16,2-1-176-16,0 2 176 0,2 0-128 0,2 1 128 15,-3 1 0-15,3 1 0 0,1-1 0 0,0 1 0 0,1 2 0 0,1 0 0 16,0 0 0-16,0 0 0 0,0 0 0 0,-2 3 0 16,0 1 0-16,0-1-128 0,0-3-16 0,2 2 0 15,-3 0 0-15,6 0 0 16,-3-2-1600-16,-1-2-320 0</inkml:trace>
          <inkml:trace contextRef="#ctx0" brushRef="#br1" timeOffset="-127344.35">-1458-3901 2751 0,'0'0'256'15,"0"0"-256"-15,-10-9 0 0,10 9 0 0,-11-7 2992 0,2 0 544 0,9 7 112 0,0 0 32 0,-7-7-2064 0,7 7-400 16,0 0-96-16,0 0-16 0,0 0-544 0,0 0-112 16,11-5-32-16,3 3 0 0,2 2-288 0,-1 3-128 15,3 3 128-15,3 4-128 16,2 2 0-16,-1 2 128 0,3 2-128 0,-1 3 0 16,1 1 144-16,6 8-144 0,1-2 160 0,-6 4-160 0,-5-2 240 0,-2-1-48 15,-1-2-16-15,-4 1 0 0,-2 2 16 0,-3-3 16 16,-1-3 0-16,-2-2 0 0,-1 1 48 0,-3-4 0 15,-4 1 0-15,-2-1 0 0,1-5 80 0,-2-1 32 16,-2-1 0-16,-4-1 0 0,1-2 80 0,-4-4 0 16,-2-3 16-16,-3 2 0 0,3 0 0 0,-2-2 0 15,-1-2 0-15,-2-3 0 0,-1-2 48 0,-1 0 16 16,0 0 0-16,0-3 0 0,1-3 0 0,1 1 0 0,0 2 0 0,3-3 0 16,2 1-64-16,4 0-16 0,2-2 0 0,3 0 0 15,1 2-176-15,5-1-32 16,1-1-16-16,3-1 0 0,4 2-224 0,4 3 0 15,3 3 0-15,5-2 0 0,2 0 0 0,3 2 0 0,3 0-192 0,13 0 192 16,-2 0-544-16,-1 2 0 0,0-2 0 0,-13 4-14448 16</inkml:trace>
          <inkml:trace contextRef="#ctx0" brushRef="#br1" timeOffset="-125535.97">-1594-3221 11455 0,'0'0'512'0,"0"0"96"0,0 0-480 0,0 0-128 0,0 0 0 0,0 0 0 16,12 5 928-16,0-3 160 0,2-2 48 0,4 0 0 16,1 0-544-16,5 0-96 0,6-2-32 0,3 0 0 15,4 1-80-15,3-3-32 0,4 2 0 0,2-1 0 0,-1-2-16 16,0 1 0-16,1 1 0 0,1-3 0 0,2-1-16 0,2 0 0 16,1 0 0-16,2 0 0 0,2-1 16 15,0 1 0-15,-1 0 0 0,-3 1 0 16,-3-1 144-16,-2 2 32 0,-5-2 0 0,-7 0 0 0,-5 2 48 0,-6 0 16 15,-1-2 0-15,-5 1 0 0,-4 3 0 0,-4 1 16 16,-1-3 0-16,-9 5 0 0,0 0 0 0,0 0 0 16,0 0 0-16,0 0 0 0,0 0-80 0,0 0 0 15,0 0-16-15,0 0 0 0,0 0-256 0,0 0-48 16,0 0-16-16,0 0 0 0,0 0-176 0,0 0 0 0,0 0 0 0,0 0 0 16,-7 9 0-16,7-9-224 15,0 0 32-15</inkml:trace>
        </inkml:traceGroup>
      </inkml:traceGroup>
    </inkml:traceGroup>
    <inkml:traceGroup>
      <inkml:annotationXML>
        <emma:emma xmlns:emma="http://www.w3.org/2003/04/emma" version="1.0">
          <emma:interpretation id="{E1620E80-3B60-4454-AF81-FACDB439E16A}" emma:medium="tactile" emma:mode="ink">
            <msink:context xmlns:msink="http://schemas.microsoft.com/ink/2010/main" type="paragraph" rotatedBoundingBox="27797,6249 30692,5067 31004,5830 28108,70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00DF00-FB94-4691-8CA2-617603122641}" emma:medium="tactile" emma:mode="ink">
              <msink:context xmlns:msink="http://schemas.microsoft.com/ink/2010/main" type="line" rotatedBoundingBox="27797,6249 30692,5067 31004,5830 28108,7012"/>
            </emma:interpretation>
          </emma:emma>
        </inkml:annotationXML>
        <inkml:traceGroup>
          <inkml:annotationXML>
            <emma:emma xmlns:emma="http://www.w3.org/2003/04/emma" version="1.0">
              <emma:interpretation id="{B45AE398-8289-4C86-BC89-4FCA1624E474}" emma:medium="tactile" emma:mode="ink">
                <msink:context xmlns:msink="http://schemas.microsoft.com/ink/2010/main" type="inkWord" rotatedBoundingBox="27815,6293 29283,5693 29577,6412 28108,7012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-123243.98">-748-3083 1839 0,'0'0'160'0,"0"0"-160"16,0 0 0-16,0 0 0 0,0 0 3632 0,0 0 688 15,0 0 144-15,0 0 16 0,0 0-2928 0,0 0-592 16,0 0-112-16,0 0-16 0,2 12-480 0,1-1-96 15,1 1 0-15,1 2-16 0,0 0-112 0,1 2 0 16,-1 1-128-16,0-1 192 0,2 0-64 0,0-1 0 16,2 5-128-16,-2-5 192 0,2-1-192 0,-2-1 144 0,-2-1-144 0,2-2 128 15,0-1-128-15,0 0 192 0,-7-9-192 0,0 0 192 0,9 8-64 0,1-1-128 16,-10-7 192-16,0 0-64 0,0 0 48 0,0 0 0 31,9 0 0-31,-9 0 0 0,0 0 64 0,5-8 16 16,-2-1 0-16,1 0 0 0,-2-3 32 0,-1 0 16 0,-1 0 0 0,0-2 0 15,0 3-64-15,0-1-16 0,2 0 0 0,2-1 0 16,-4 13-80-16,0 0-16 0,3-7 0 0,-3 7 0 16,5-8-128-16,1 1 0 0,-6 7 0 0,0 0 128 15,0 0-128-15,0 0 0 0,0 0 0 0,12 5 0 16,-2 5 0-16,1 1-144 0,-1-2 144 0,1 1 0 16,-2 2 0-16,1 2 0 0,1 2 0 15,1 0 0-15,-2-6 0 0,1 1 0 0,-2-1 0 0,-1-1 0 0,1-4 0 0,-2 2 0 16,-7-7 0-16,0 0 0 0,9 7 0 0,-9-7 0 15,0 0 0-15,0 0 0 0,9 5 0 0,-9-5 0 16,0 0 0-16,0 0 0 0,8-5 0 0,-8 5 176 16,0 0-176-16,9-10 160 0,-4-3 48 0,-3 1 16 0,2 0 0 0,-3-2 0 31,-1 0 32-31,0 0 0 0,0 0 0 0,0 2 0 0,0 1 48 0,0 1 16 16,0-1 0-16,0 1 0 15,0-1-64-15,0 3 0 0,0 8 0 0,0-7 0 0,0-6-96 0,2 6-32 16,-2 7 0-16,0 0 0 0,0 0-128 0,0 0 0 15,5-7 0-15,-5 7-9472 16,7-5-1936-16</inkml:trace>
          <inkml:trace contextRef="#ctx0" brushRef="#br1" timeOffset="-122554.87">-195-3260 1839 0,'0'0'160'0,"0"0"-160"31,0 0 0-31,0 0 0 0,0 0 2976 0,-9 2 560 16,-2-4 112-16,3 2 32 0,-1 0-2208 0,9 0-448 0,0 0-96 0,-9 0-16 15,0-1-336-15,9 1-80 16,-8 0-16-16,8 0 0 0,0 0-96 0,0 0-32 0,-9 1 0 0,9-1 0 16,0 0-160-16,-7 7-16 0,3 2-16 0,1 3 0 15,-1 2-160-15,3-1 160 0,1 1-160 0,0 0 160 0,0 3-160 0,0 2 0 16,1 0 0-16,3-1 128 16,-2-2-128-16,3 1 160 0,-2-1-160 0,1 0 160 0,-2-2 0 0,1 0 0 15,1 0 0-15,-1 0 0 0,1-4 32 0,-4-10 0 16,3 11 0-16,2-3 0 0,-5-8 0 0,0 0 16 15,0 0 0-15,0 0 0 0,9 7 48 0,-9-7 16 0,0 0 0 0,0 0 0 16,0 0-16-16,11 2 0 0,-11-2 0 0,8-3 0 16,-8 3-112-16,9-7-16 15,0 0-128-15,1 1 192 0,-1-2-192 0,2 1 0 16,-1 0-144-16,1 0 144 16</inkml:trace>
          <inkml:trace contextRef="#ctx0" brushRef="#br1" timeOffset="-121423.81">-131-3177 11919 0,'0'0'512'0,"0"0"128"0,0 0-512 0,0 0-128 15,0 0 0-15,0 0 0 0,0 0 1216 0,0 0 192 16,7-6 64-16,4 1 0 0,1 0-896 0,2 0-192 15,2-1-16-15,0 1-16 0,1 2-144 0,2-1-16 16,2 1-16-16,0 1 0 0,0 0-176 0,0 2 192 16,-2 0-192-16,1 0 192 0,-3 2-48 0,-1 1 0 15,-2 1 0-15,-2-1 0 0,-12-3-144 0,9 6 0 16,-9-6 0-16,0 0 0 0,0 0 192 0,0 10 16 16,0-10 0-16,-5 9 0 0,-4 0 80 0,-2-2 16 0,-3 0 0 0,0 0 0 15,-1-2-64-15,-1-2-16 0,-2-1 0 0,3 2 0 16,1-3-32-16,1-1-16 0,1 0 0 0,2 2 0 15,10-2-48-15,0 0 0 0,0 0 0 0,0 0 0 16,0 0-128-16,0 0 0 0,0 0 0 0,0 0 0 16,0 0 0-16,12 2 0 0,4 1 0 0,1 2 0 15,2 1 0-15,2-1 0 0,-1 2 0 0,-1 0 0 0,-2 0 0 0,1 0 0 16,-2 0 0-16,-1 2 0 16,-1-1 0-16,-1 1 0 0,-3 0-144 0,-1 1 144 15,-2-1 0-15,0 2 0 0,-7-11 0 0,0 0 0 16,0 10 144-16,-2 1 96 0,-1-3 16 0,-3 1 0 15,-1-2 240-15,-1 0 48 0,-3 0 16 0,-1 0 0 16,-2-3 80-16,0-1 0 0,0-1 16 0,0 0 0 16,-2-2-176-16,0-2-32 0,2 0-16 0,0-1 0 0,4 3-192 0,-1-2-48 15,3-2 0-15,-1 1 0 0,9 3-192 0,0 0 144 16,0 0-144-16,0 0 128 16,3-11-1392-16,3 1-272 0,-6 10-64 0</inkml:trace>
          <inkml:trace contextRef="#ctx0" brushRef="#br1" timeOffset="-121979.1">-115-3214 2751 0,'0'0'128'0,"0"0"16"0,0 0-144 0,0 0 0 16,12 3 0-16,-1-3 0 16,-1-1 2736-16,1-1 512 0,-1-2 96 0,-1 3 32 15,5-1-2240-15,-2 0-448 0,-1 0-96 0,1 2-16 16,0 0-272-16,-1 0-64 0,-1-1-16 0,1 2 0 15,-11-1-80-15,0 0-16 0,10-1 0 0,-10 1 0 16,0 0 48-16,0 0 0 0,0 0 0 0,0 0 0 0,0 0 48 0,0 0 16 16,0 0 0-16,0 0 0 0,-7-6 16 0,7 6 0 15,-9-3 0-15,2 1 0 0,7 2-112 0,-8-2-16 16,8 2 0-16,0 0 0 0,-7-1-128 0,7 1 0 16,0 0 0-16,0 0 0 0,0 0 0 0,0 0 0 15,0 0 0-15,0 0 0 0,0 0 0 0,0 0 0 16,0 0 0-16,0 0 0 0,7 10 0 0,-7-10 0 15,8 7 0-15,-8-7 0 0,0 0 0 0,9 5 0 16,-9-5 0-16,0 0 0 0,0 0 0 0,0 0 0 0,0 0 0 0,0 0 0 16,0 0 176-16,0 0-48 15,0 0-128-15,0 0 192 0,0 0-192 0,0 0 0 16,0 0-144-16,0 0 144 0,0 0 0 0,0 0 0 16,0 0 0-16,0 0 160 0,0 0-160 0,0 0 0 15,0 0 0-15,0 0 0 0,0 0 0 0,0 0-144 16,0 0 144-16,0 0-208 0,0 0 208 0,0 0 0 15,0 0 0-15,0 0 0 0,0 0 0 0,0 0-144 16,0 0 144-16,0 0-6320 0,0 0-1168 0</inkml:trace>
          <inkml:trace contextRef="#ctx0" brushRef="#br1" timeOffset="-120964.55">214-3256 2751 0,'0'0'256'0,"0"0"-256"15,0 0 0-15,0 0 0 0,0 0 2320 0,0 0 432 16,0 0 64-16,0 0 32 0,0 0-1712 0,0 0-352 15,0 0-64-15,0 0-16 0,10-5-384 0,3 1-64 16,2 1-32-16,1-1 0 0,-2 2-96 0,0 1-128 16,-2-3 176-16,2 4-176 0,-3-3 144 0,-1 1-144 0,1 0 0 0,-11 2 144 15,0 0-16-15,0 0 0 0,8-3 0 0,-8 3 0 16,0 0 128-16,0 0 32 0,0 0 0 0,0 0 0 16,0 0 176-16,0 0 48 0,0 0 0 0,-7-7 0 15,0 0 64-15,0 1 0 0,0 1 16 0,0 2 0 0,0-1-32 0,0 1-16 16,0 1 0-16,7 2 0 15,0 0-160-15,0 0-16 0,0 0-16 0,0 0 0 16,0 0-352-16,0 0 0 0,4 9 0 0,1 1 0 16,2 2 0-16,2 2 0 0,1 4-160 0,3 1 160 0,-1 2 0 0,0 0-128 15,0 2 128-15,1 0 0 0,-1-1 0 0,-2 1 0 16,1-2-128-16,-2 3 128 0,-1-3 0 16,-1 0 0-16,-1 0 128 0,-1 0-128 0,-2-3 272 0,-1-2-32 15,0-1-16-15,-4-1 0 0,-1-1 160 0,-3-3 16 16,6-10 16-16,-8 7 0 0,-3 0 80 0,1-2 16 15,-3-1 0-15,1-1 0 0,-2-1-112 0,0 0-16 16,2 0 0-16,0-1 0 0,-1-1-192 0,3-1-64 16,-1-1 0-16,4 0-9344 0,-1-3-1888 0</inkml:trace>
          <inkml:trace contextRef="#ctx0" brushRef="#br1" timeOffset="-123910.95">-1183-3024 911 0,'0'0'0'0,"0"0"0"0,0 0 0 0,-6-5 0 16,6 5 3056-16,0 0 528 0,-1-7 96 0,1 7 32 0,-4-7-2144 16,4 7-416-16,0 0-96 0,0 0-16 15,9-7-528-15,1 0-128 0,1 2 0 0,1 1-16 0,0 4-208 0,2 0-32 16,0 2-128-16,2 2 192 15,2-1-192-15,1 2 0 0,0 1 128 0,0 1-128 0,1 0 0 0,-3 1 0 16,2 1 0-16,-3 2 0 0,0 1 0 0,-4 0 0 16,0 0 128-16,-1 1-128 0,-1 1 176 0,-3-2-16 15,-7-12 0-15,2 14 0 0,0 2 32 0,-4-2 16 16,-2-2 0-16,-3-2 0 0,-1-1 96 0,-1 0 16 16,-2 1 0-16,-1-3 0 0,-2-3 16 0,-1-1 16 15,-1 1 0-15,-2-1 0 0,1-1 32 0,-1-2 16 16,3-2 0-16,-1 2 0 0,0 0 112 0,0 2 32 15,2-4 0-15,0-1 0 0,0-1 32 0,2 1 0 16,2-3 0-16,10 6 0 0,-9-7-128 0,4 1-32 16,5 6 0-16,-2-11 0 0,2-1-224 0,3 0-64 15,4 1 0-15,2 2 0 0,2 1-128 0,3-1 0 16,1-2 0-16,3 4 0 0,1 0 0 0,0 2 0 16,2 0-160-16,11 0 160 15,-4-1-1152-15,0 5-128 0,-2-1-16 0</inkml:trace>
        </inkml:traceGroup>
        <inkml:traceGroup>
          <inkml:annotationXML>
            <emma:emma xmlns:emma="http://www.w3.org/2003/04/emma" version="1.0">
              <emma:interpretation id="{E53BF8EE-0307-4202-ADC8-D115539F4258}" emma:medium="tactile" emma:mode="ink">
                <msink:context xmlns:msink="http://schemas.microsoft.com/ink/2010/main" type="inkWord" rotatedBoundingBox="29728,5709 30066,5570 30174,5834 29835,597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1" timeOffset="-119366.75">681-3606 1839 0,'0'0'0'0,"0"0"160"0,0 0-160 0,0 0 0 16,-6-2 0-16,6 2 0 0,0 0 4448 0,0 0 864 0,-7-5 160 0,7 5 32 16,0 0-3856-16,0 0-784 15,0 0-160-15,0 0-16 0,11-2-368 0,3 2-80 16,3 0-16-16,3 4 0 0,-1-4-32 0,4 0-16 0,1 0 0 0,1 0 0 16,1 0-48-16,-2 0-128 0,-1 0 192 0,0 0-64 15,-1 0-128-15,-1 2 0 0,-1-1 144 0,-1 1-144 16,-2 2 0-16,-1-1 0 0,-4 2 0 0,4 1 0 31,-16-6-1216-31,14 1-320 0</inkml:trace>
          <inkml:trace contextRef="#ctx0" brushRef="#br1" timeOffset="-119172.51">717-3497 5519 0,'0'0'240'0,"0"0"64"0,0 0-304 0,0 0 0 0,4 8 0 0,-4-8 0 16,0 0 1536-16,10 7 240 0,3-1 48 0,1-1 16 16,1 0-816-16,3-1-176 0,1-6-16 0,2 2-16 0,2 3-304 0,1-1-48 15,1-2-16-15,1-2 0 0,-2 1-208 0,1-1-48 16,-2 0-16-16,-1 2 0 16,1-5-176-16,0 1 0 0,-2 1 0 0</inkml:trace>
        </inkml:traceGroup>
        <inkml:traceGroup>
          <inkml:annotationXML>
            <emma:emma xmlns:emma="http://www.w3.org/2003/04/emma" version="1.0">
              <emma:interpretation id="{76A0AE10-C6E5-40CE-BEEC-99EB858C97DD}" emma:medium="tactile" emma:mode="ink">
                <msink:context xmlns:msink="http://schemas.microsoft.com/ink/2010/main" type="inkWord" rotatedBoundingBox="30375,5196 30692,5067 30979,5768 30661,5898"/>
              </emma:interpretation>
              <emma:one-of disjunction-type="recognition" id="oneOf4">
                <emma:interpretation id="interp4" emma:lang="" emma:confidence="0.5">
                  <emma:literal>?</emma:literal>
                </emma:interpretation>
                <emma:interpretation id="interp5" emma:lang="" emma:confidence="0">
                  <emma:literal>?.</emma:literal>
                </emma:interpretation>
                <emma:interpretation id="interp6" emma:lang="" emma:confidence="0">
                  <emma:literal>?/</emma:literal>
                </emma:interpretation>
                <emma:interpretation id="interp7" emma:lang="" emma:confidence="0">
                  <emma:literal>?:</emma:literal>
                </emma:interpretation>
                <emma:interpretation id="interp8" emma:lang="" emma:confidence="0">
                  <emma:literal>?e</emma:literal>
                </emma:interpretation>
              </emma:one-of>
            </emma:emma>
          </inkml:annotationXML>
          <inkml:trace contextRef="#ctx0" brushRef="#br1" timeOffset="-118472.98">1592-3469 11967 0,'0'0'1072'0,"0"0"-864"15,0 0-208-15,0 0 0 0,-9 0 2608 0,9 0 464 0,0 0 112 16,0 0 16-16,0 0-1856 0,0 0-352 0,0 0-80 15,0 0-16-15,0 0-416 0,0 0-96 0,0 0 0 0,9 8-16 16,-1 1-240-16,5 0-128 16,1 0 160-16</inkml:trace>
          <inkml:trace contextRef="#ctx0" brushRef="#br1" timeOffset="-118635.84">1509-4185 3679 0,'0'0'160'0,"0"0"32"0,0 0-192 0,0 0 0 0,0 0 0 0,0 0 0 16,7-5 3696-16,-7 5 688 0,2-9 144 0,-2 9 16 15,0 0-2944-15,7-7-576 0,-2 0-128 0,-5 7-32 16,11-3-368-16,-1 1-80 0,-1 0-16 0,2 4 0 16,-1-2-192-16,1 2-32 0,-1 1-16 0,1 3 0 15,-3-1-16-15,3 0 0 0,-1 2 0 0,-1 2 0 16,0 1 64-16,0 1 16 0,-9-11 0 0,8 14 0 15,-1 3 0-15,-3 1 0 0,-2-2 0 0,-1-1 0 0,-1-1 48 0,-1 2 16 16,-5 0 0-16,-1-2 0 0,0 0-16 0,-1 0 0 16,-1 0 0-16,-2-2 0 0,1 0 48 0,-1 0 0 15,-3 2 0-15,2-1 0 0,0-1-64 0,0-2 0 16,1 1 0-16,1-1 0 0,-1-1-96 0,6 0-32 16,0-2 0-16,-1 0 0 0,-1 2-128 0,7-9 160 15,-1 12-160-15,1-3 160 0,0-9-160 0,1 10 0 16,5-1 0-16,1 7 0 15,1-2-1648-15,1-2-352 0,2-2-80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25T01:44:02.288"/>
    </inkml:context>
    <inkml:brush xml:id="br0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Group>
    <inkml:annotationXML>
      <emma:emma xmlns:emma="http://www.w3.org/2003/04/emma" version="1.0">
        <emma:interpretation id="{1B57CD25-5BA5-41E8-82E7-677EBD890F8D}" emma:medium="tactile" emma:mode="ink">
          <msink:context xmlns:msink="http://schemas.microsoft.com/ink/2010/main" type="inkDrawing" rotatedBoundingBox="25735,6051 31608,7750 31290,8853 25416,7153" semanticType="verticalRange" shapeName="Other"/>
        </emma:interpretation>
      </emma:emma>
    </inkml:annotationXML>
    <inkml:trace contextRef="#ctx0" brushRef="#br0">5853 2214 2751 0,'0'0'256'0,"0"0"-256"15,0 0 0-15,0 0 0 0,0 0 2944 0,0 0 528 16,0-16 112-16,0 16 32 0,0 0-2144 0,0 0-448 16,0 0-64-16,0 0-32 0,-4-14-144 0,4 14-16 0,0 0-16 0,0 0 0 15,-7-17-144-15,4 8-32 0,-2 2 0 0,-1 0 0 16,1 2-80-16,-2-4-32 16,0-1 0-16,-2-1 0 0,2 4-80 0,-10-9-32 15,-1 1 0-15,3-1 0 0,-1 2-32 0,2-2-16 16,0 2 0-16,2-2 0 0,-4-3 48 0,2 0 16 0,0 1 0 0,-2-1 0 0,-1-2 0 0,-1 0 0 31,1 0 0-31,-1 0 0 0,1 0-32 0,-1 2 0 0,1 2 0 0,-2-6 0 16,-1 0-64-16,3 0-16 0,-1-1 0 0,-1 1 0 15,-5 0 0-15,3 1 0 0,-2-1 0 0,0 0 0 16,1 1-48-16,-1 1-16 0,0-2 0 0,-1 0 0 16,-3 0 32-16,1-1 0 0,-2-1 0 0,2-1 0 15,1 5-48-15,-1 0-16 0,-2 0 0 0,0-1 0 16,0-1-32-16,0 0 0 0,-1 0 0 0,-1-1 0 0,0-2-128 0,2 3 192 15,0 0-192-15,0 2 192 0,0 0-192 0,0 0 128 16,0-2-128-16,-3 1 128 16,-2-4-128-16,-2 3 192 0,0 0-192 0,-2-1 192 0,-2-1-192 0,1 2 128 15,-2 2-128-15,0 2 128 0,-1-2-128 0,1 0 128 16,0-2-128-16,-2 1 128 0,0-1-128 0,0 0 192 0,2-1-192 16,0 5 192-16,-1 3-192 0,-1 0 192 15,0-1-192-15,0-4 192 16,1 0-64-16,-1 0-128 0,-2 0 192 0,0-2-64 0,0 0 0 15,1 2 0-15,1 0 0 0,0 4 0 0,0-1 0 0,2 3 0 16,-1-1 0-16,3-2 0 0,-1 3-128 0,1-3 192 16,1 1-192-16,-1-3 192 0,-2 3-192 0,1 1 0 15,2 0 0-15,-1 1 0 0,-8-1 128 0,3-2-128 16,1 3 0-16,2 1 128 0,-2 3-128 0,1 1 128 16,1-2-128-16,2-1 128 0,-1 5-128 0,3 1 0 15,1 0 0-15,0 1 0 0,0 3 0 0,-2-2 128 0,-3 1-128 16,1-1 0-16,3 0 0 0,-1-2 0 0,-3 1 128 0,-1-1-128 15,-1 0 0-15,0 0 0 0,0 2 0 0,0 0 0 16,1 0 0-16,-1-1 0 0,-2-1 0 0,4 4 0 16,3 1 0-16,0 2 128 0,0 0-128 0,-1 0 0 15,-2 0 0-15,-2 0 0 0,0 0 0 0,-2 2 0 16,-1-6 0-16,-1 4 0 0,1 0 0 0,-1 0 0 0,1 0 0 0,3 0 0 16,2 0 0-16,-1 4 0 0,1 3 0 0,4 0 0 15,-1 0 0-15,2 0 0 16,0 0 0-16,2 0 0 0,-4-2 0 0,2 2 0 15,2-3 0-15,1 1 0 0,1 0 0 0,-2-1 0 16,-2-1 0-16,1 1 0 0,3 1 0 0,3-2 0 16,-2 4 0-16,4 0 0 0,-2 0 0 0,2 0 0 15,1 0 0-15,3 2 0 0,2-2 0 0,-1 2 0 16,0-2 0-16,2 0 0 0,2 1 0 0,1 3 0 0,-2-6 0 0,3 2 0 16,-3 0 0-16,4 0 0 0,0 0 0 0,2 0 0 15,0 0 0-15,-1 2 0 16,1-2 0-16,0 2 0 0,-2-1 0 0,2 3 0 15,3-1-128-15,0-1 128 0,1 0 0 0,1-2 0 0,7-7 0 0,-9 9 0 16,9-9 0-16,-9 8 0 0,9-8 0 0,-10 7 0 16,-1-1 0-16,11-6 0 0,-9 7 0 0,9-7 0 15,0 0 0-15,-8 7 0 0,8-7 0 0,-9 8 0 16,0-1 0-16,9-7 0 0,-10 7 0 0,1-1 0 16,-2-1 0-16,3 0 0 0,8-5 0 0,-13 7 0 15,-2-2 0-15,2 2 0 0,1 0 0 0,2-1 0 16,-1-3 0-16,1 2 0 0,1 0 0 0,0 1 0 15,1-1 0-15,8-5 0 0,-11 0 0 0,1 3 0 16,1 3 0-16,9-6 0 0,0 0 0 0,-9 3 0 0,0-3 0 0,9 0 0 16,0 0 0-16,0 0 0 0,0 0 0 0,0 0 0 15,0 0 0-15,0 0 0 0,0 0 0 0,0 0 0 16,-8 4 0-16,8-4 0 0,0 0 0 16,0 0 0-16,0 0 0 0,0 0 0 0,0 0 0 0,0 0 0 15,0 0 0-15,0 0 0 0,0 0-128 0,0 0 128 31,17-4-1008-31,1-1-128 0,1 1-16 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EA8D-50B6-4605-AF60-71FE823F6C87}" type="datetimeFigureOut">
              <a:rPr lang="en-IN" smtClean="0"/>
              <a:t>05/02/26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4C473-D068-437C-8DE5-E40693394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893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C6FE6-9804-461D-A642-45DD0FF61402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1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6AE1-3D04-47A6-B816-4D55082C51D2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8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D2A2-47BD-4F48-947E-77F922BE3809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70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C55909-318D-4899-8436-75955C21D46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721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5FC5A6-AD3D-4968-B44A-D43B4E91EFA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191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7F3BC4-0521-404F-92F8-669687BC56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88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61F481-D189-4A1A-B555-EC6EB76E13D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38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E769A-12F4-4D8B-A017-13424C836B3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018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1B5E72-4429-4984-9A03-80D46A16F42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02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E390A-6390-4E36-B30C-07494B968AF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8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C84AD-6AD2-4A93-A03C-B677953F4B0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5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0F4C5-CCE7-48F1-992F-25AA8932498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166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FBE5C-AF70-48C0-96B7-8A5CE7C493D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358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9930E1-9763-4AD3-818E-7FBC55861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590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3C0C82-A1E7-4B57-8312-882352E68A4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25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97CE-F583-4778-A24C-444CAFC58318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4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23E4-A4CC-48BC-B531-E1CC97CD07F4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3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50E39-D0AE-4237-B32F-5F94115028A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2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FED8-C6E6-4E5E-8BD5-A54137C751AF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B642-0417-4B4F-9173-598ECEEA9EC4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6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D3D-AAC2-4A62-B3C5-A41A8FE4A8FD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3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0362-4097-475C-8463-7AAD1D7B593F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8B2A6-C319-4F48-824C-AF3F4F3F5DEE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6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A84493-6B2B-42AD-9D14-1077C32F6F5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2/5/26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Prof. Anil Singh Parihar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87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5" Type="http://schemas.openxmlformats.org/officeDocument/2006/relationships/image" Target="../media/image61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11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3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10.png"/><Relationship Id="rId5" Type="http://schemas.openxmlformats.org/officeDocument/2006/relationships/image" Target="../media/image511.png"/><Relationship Id="rId10" Type="http://schemas.openxmlformats.org/officeDocument/2006/relationships/image" Target="../media/image101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Relationship Id="rId14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60.png"/><Relationship Id="rId2" Type="http://schemas.openxmlformats.org/officeDocument/2006/relationships/image" Target="../media/image170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311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18" Type="http://schemas.openxmlformats.org/officeDocument/2006/relationships/image" Target="../media/image38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7.png"/><Relationship Id="rId2" Type="http://schemas.openxmlformats.org/officeDocument/2006/relationships/image" Target="../media/image170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311.png"/><Relationship Id="rId10" Type="http://schemas.openxmlformats.org/officeDocument/2006/relationships/image" Target="../media/image250.png"/><Relationship Id="rId19" Type="http://schemas.openxmlformats.org/officeDocument/2006/relationships/image" Target="../media/image39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18" Type="http://schemas.openxmlformats.org/officeDocument/2006/relationships/image" Target="../media/image330.png"/><Relationship Id="rId3" Type="http://schemas.openxmlformats.org/officeDocument/2006/relationships/image" Target="../media/image180.png"/><Relationship Id="rId21" Type="http://schemas.openxmlformats.org/officeDocument/2006/relationships/image" Target="../media/image42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image" Target="../media/image170.png"/><Relationship Id="rId16" Type="http://schemas.openxmlformats.org/officeDocument/2006/relationships/image" Target="../media/image311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300.png"/><Relationship Id="rId23" Type="http://schemas.openxmlformats.org/officeDocument/2006/relationships/image" Target="../media/image390.png"/><Relationship Id="rId10" Type="http://schemas.openxmlformats.org/officeDocument/2006/relationships/image" Target="../media/image250.png"/><Relationship Id="rId19" Type="http://schemas.openxmlformats.org/officeDocument/2006/relationships/image" Target="../media/image40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350.png"/><Relationship Id="rId22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18" Type="http://schemas.openxmlformats.org/officeDocument/2006/relationships/image" Target="../media/image330.png"/><Relationship Id="rId3" Type="http://schemas.openxmlformats.org/officeDocument/2006/relationships/image" Target="../media/image180.png"/><Relationship Id="rId21" Type="http://schemas.openxmlformats.org/officeDocument/2006/relationships/image" Target="../media/image42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5" Type="http://schemas.openxmlformats.org/officeDocument/2006/relationships/image" Target="../media/image390.png"/><Relationship Id="rId2" Type="http://schemas.openxmlformats.org/officeDocument/2006/relationships/image" Target="../media/image170.png"/><Relationship Id="rId16" Type="http://schemas.openxmlformats.org/officeDocument/2006/relationships/image" Target="../media/image311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24" Type="http://schemas.openxmlformats.org/officeDocument/2006/relationships/image" Target="../media/image450.png"/><Relationship Id="rId5" Type="http://schemas.openxmlformats.org/officeDocument/2006/relationships/image" Target="../media/image200.png"/><Relationship Id="rId15" Type="http://schemas.openxmlformats.org/officeDocument/2006/relationships/image" Target="../media/image300.png"/><Relationship Id="rId23" Type="http://schemas.openxmlformats.org/officeDocument/2006/relationships/image" Target="../media/image440.png"/><Relationship Id="rId10" Type="http://schemas.openxmlformats.org/officeDocument/2006/relationships/image" Target="../media/image250.png"/><Relationship Id="rId19" Type="http://schemas.openxmlformats.org/officeDocument/2006/relationships/image" Target="../media/image43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350.png"/><Relationship Id="rId22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18" Type="http://schemas.openxmlformats.org/officeDocument/2006/relationships/image" Target="../media/image330.png"/><Relationship Id="rId3" Type="http://schemas.openxmlformats.org/officeDocument/2006/relationships/image" Target="../media/image180.png"/><Relationship Id="rId21" Type="http://schemas.openxmlformats.org/officeDocument/2006/relationships/image" Target="../media/image481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5" Type="http://schemas.openxmlformats.org/officeDocument/2006/relationships/image" Target="../media/image491.png"/><Relationship Id="rId2" Type="http://schemas.openxmlformats.org/officeDocument/2006/relationships/image" Target="../media/image170.png"/><Relationship Id="rId16" Type="http://schemas.openxmlformats.org/officeDocument/2006/relationships/image" Target="../media/image311.png"/><Relationship Id="rId20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24" Type="http://schemas.openxmlformats.org/officeDocument/2006/relationships/image" Target="../media/image390.png"/><Relationship Id="rId5" Type="http://schemas.openxmlformats.org/officeDocument/2006/relationships/image" Target="../media/image200.png"/><Relationship Id="rId15" Type="http://schemas.openxmlformats.org/officeDocument/2006/relationships/image" Target="../media/image290.png"/><Relationship Id="rId23" Type="http://schemas.openxmlformats.org/officeDocument/2006/relationships/image" Target="../media/image440.png"/><Relationship Id="rId10" Type="http://schemas.openxmlformats.org/officeDocument/2006/relationships/image" Target="../media/image250.png"/><Relationship Id="rId19" Type="http://schemas.openxmlformats.org/officeDocument/2006/relationships/image" Target="../media/image46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350.png"/><Relationship Id="rId22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18" Type="http://schemas.openxmlformats.org/officeDocument/2006/relationships/image" Target="../media/image330.png"/><Relationship Id="rId26" Type="http://schemas.openxmlformats.org/officeDocument/2006/relationships/image" Target="../media/image380.png"/><Relationship Id="rId3" Type="http://schemas.openxmlformats.org/officeDocument/2006/relationships/image" Target="../media/image180.png"/><Relationship Id="rId21" Type="http://schemas.openxmlformats.org/officeDocument/2006/relationships/image" Target="../media/image481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5" Type="http://schemas.openxmlformats.org/officeDocument/2006/relationships/image" Target="../media/image491.png"/><Relationship Id="rId2" Type="http://schemas.openxmlformats.org/officeDocument/2006/relationships/image" Target="../media/image170.png"/><Relationship Id="rId16" Type="http://schemas.openxmlformats.org/officeDocument/2006/relationships/image" Target="../media/image311.png"/><Relationship Id="rId20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24" Type="http://schemas.openxmlformats.org/officeDocument/2006/relationships/image" Target="../media/image390.png"/><Relationship Id="rId5" Type="http://schemas.openxmlformats.org/officeDocument/2006/relationships/image" Target="../media/image200.png"/><Relationship Id="rId15" Type="http://schemas.openxmlformats.org/officeDocument/2006/relationships/image" Target="../media/image290.png"/><Relationship Id="rId23" Type="http://schemas.openxmlformats.org/officeDocument/2006/relationships/image" Target="../media/image512.png"/><Relationship Id="rId10" Type="http://schemas.openxmlformats.org/officeDocument/2006/relationships/image" Target="../media/image250.png"/><Relationship Id="rId19" Type="http://schemas.openxmlformats.org/officeDocument/2006/relationships/image" Target="../media/image501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350.png"/><Relationship Id="rId22" Type="http://schemas.openxmlformats.org/officeDocument/2006/relationships/image" Target="../media/image4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7" Type="http://schemas.openxmlformats.org/officeDocument/2006/relationships/image" Target="../media/image7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51.png"/><Relationship Id="rId4" Type="http://schemas.openxmlformats.org/officeDocument/2006/relationships/image" Target="../media/image5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581.png"/><Relationship Id="rId7" Type="http://schemas.openxmlformats.org/officeDocument/2006/relationships/image" Target="../media/image7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51.png"/><Relationship Id="rId10" Type="http://schemas.openxmlformats.org/officeDocument/2006/relationships/image" Target="../media/image74.png"/><Relationship Id="rId4" Type="http://schemas.openxmlformats.org/officeDocument/2006/relationships/image" Target="../media/image541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5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5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51.png"/><Relationship Id="rId16" Type="http://schemas.openxmlformats.org/officeDocument/2006/relationships/image" Target="../media/image90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7.png"/><Relationship Id="rId3" Type="http://schemas.openxmlformats.org/officeDocument/2006/relationships/customXml" Target="../ink/ink4.xml"/><Relationship Id="rId21" Type="http://schemas.openxmlformats.org/officeDocument/2006/relationships/image" Target="../media/image122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6.png"/><Relationship Id="rId2" Type="http://schemas.openxmlformats.org/officeDocument/2006/relationships/image" Target="../media/image100.png"/><Relationship Id="rId16" Type="http://schemas.openxmlformats.org/officeDocument/2006/relationships/image" Target="../media/image116.png"/><Relationship Id="rId20" Type="http://schemas.openxmlformats.org/officeDocument/2006/relationships/image" Target="../media/image121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1.png"/><Relationship Id="rId24" Type="http://schemas.openxmlformats.org/officeDocument/2006/relationships/image" Target="../media/image125.png"/><Relationship Id="rId32" Type="http://schemas.openxmlformats.org/officeDocument/2006/relationships/image" Target="../media/image134.png"/><Relationship Id="rId5" Type="http://schemas.openxmlformats.org/officeDocument/2006/relationships/image" Target="../media/image104.png"/><Relationship Id="rId15" Type="http://schemas.openxmlformats.org/officeDocument/2006/relationships/image" Target="../media/image115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09.png"/><Relationship Id="rId19" Type="http://schemas.openxmlformats.org/officeDocument/2006/relationships/image" Target="../media/image119.png"/><Relationship Id="rId31" Type="http://schemas.openxmlformats.org/officeDocument/2006/relationships/image" Target="../media/image133.png"/><Relationship Id="rId4" Type="http://schemas.openxmlformats.org/officeDocument/2006/relationships/image" Target="../media/image100.emf"/><Relationship Id="rId9" Type="http://schemas.openxmlformats.org/officeDocument/2006/relationships/image" Target="../media/image108.png"/><Relationship Id="rId14" Type="http://schemas.openxmlformats.org/officeDocument/2006/relationships/image" Target="../media/image114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customXml" Target="../ink/ink5.xml"/><Relationship Id="rId39" Type="http://schemas.openxmlformats.org/officeDocument/2006/relationships/image" Target="../media/image107.emf"/><Relationship Id="rId21" Type="http://schemas.openxmlformats.org/officeDocument/2006/relationships/image" Target="../media/image160.png"/><Relationship Id="rId34" Type="http://schemas.openxmlformats.org/officeDocument/2006/relationships/customXml" Target="../ink/ink9.xml"/><Relationship Id="rId42" Type="http://schemas.openxmlformats.org/officeDocument/2006/relationships/customXml" Target="../ink/ink13.xml"/><Relationship Id="rId47" Type="http://schemas.openxmlformats.org/officeDocument/2006/relationships/image" Target="../media/image111.emf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9" Type="http://schemas.openxmlformats.org/officeDocument/2006/relationships/image" Target="../media/image102.emf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customXml" Target="../ink/ink8.xml"/><Relationship Id="rId37" Type="http://schemas.openxmlformats.org/officeDocument/2006/relationships/image" Target="../media/image106.emf"/><Relationship Id="rId40" Type="http://schemas.openxmlformats.org/officeDocument/2006/relationships/customXml" Target="../ink/ink12.xml"/><Relationship Id="rId45" Type="http://schemas.openxmlformats.org/officeDocument/2006/relationships/image" Target="../media/image110.emf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6.xml"/><Relationship Id="rId36" Type="http://schemas.openxmlformats.org/officeDocument/2006/relationships/customXml" Target="../ink/ink10.xml"/><Relationship Id="rId49" Type="http://schemas.openxmlformats.org/officeDocument/2006/relationships/image" Target="../media/image112.emf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03.emf"/><Relationship Id="rId44" Type="http://schemas.openxmlformats.org/officeDocument/2006/relationships/customXml" Target="../ink/ink14.xml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30" Type="http://schemas.openxmlformats.org/officeDocument/2006/relationships/customXml" Target="../ink/ink7.xml"/><Relationship Id="rId35" Type="http://schemas.openxmlformats.org/officeDocument/2006/relationships/image" Target="../media/image105.emf"/><Relationship Id="rId43" Type="http://schemas.openxmlformats.org/officeDocument/2006/relationships/image" Target="../media/image109.emf"/><Relationship Id="rId48" Type="http://schemas.openxmlformats.org/officeDocument/2006/relationships/customXml" Target="../ink/ink16.xml"/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04.emf"/><Relationship Id="rId38" Type="http://schemas.openxmlformats.org/officeDocument/2006/relationships/customXml" Target="../ink/ink11.xml"/><Relationship Id="rId46" Type="http://schemas.openxmlformats.org/officeDocument/2006/relationships/customXml" Target="../ink/ink15.xml"/><Relationship Id="rId20" Type="http://schemas.openxmlformats.org/officeDocument/2006/relationships/image" Target="../media/image159.png"/><Relationship Id="rId41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customXml" Target="../ink/ink17.xml"/><Relationship Id="rId39" Type="http://schemas.openxmlformats.org/officeDocument/2006/relationships/image" Target="../media/image107.emf"/><Relationship Id="rId21" Type="http://schemas.openxmlformats.org/officeDocument/2006/relationships/image" Target="../media/image160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image" Target="../media/image111.emf"/><Relationship Id="rId50" Type="http://schemas.openxmlformats.org/officeDocument/2006/relationships/customXml" Target="../ink/ink29.xml"/><Relationship Id="rId55" Type="http://schemas.openxmlformats.org/officeDocument/2006/relationships/image" Target="../media/image115.emf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9" Type="http://schemas.openxmlformats.org/officeDocument/2006/relationships/image" Target="../media/image102.emf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32" Type="http://schemas.openxmlformats.org/officeDocument/2006/relationships/customXml" Target="../ink/ink20.xml"/><Relationship Id="rId37" Type="http://schemas.openxmlformats.org/officeDocument/2006/relationships/image" Target="../media/image106.emf"/><Relationship Id="rId40" Type="http://schemas.openxmlformats.org/officeDocument/2006/relationships/customXml" Target="../ink/ink24.xml"/><Relationship Id="rId45" Type="http://schemas.openxmlformats.org/officeDocument/2006/relationships/image" Target="../media/image110.emf"/><Relationship Id="rId53" Type="http://schemas.openxmlformats.org/officeDocument/2006/relationships/image" Target="../media/image114.emf"/><Relationship Id="rId5" Type="http://schemas.openxmlformats.org/officeDocument/2006/relationships/image" Target="../media/image144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30" Type="http://schemas.openxmlformats.org/officeDocument/2006/relationships/customXml" Target="../ink/ink19.xml"/><Relationship Id="rId35" Type="http://schemas.openxmlformats.org/officeDocument/2006/relationships/image" Target="../media/image105.emf"/><Relationship Id="rId43" Type="http://schemas.openxmlformats.org/officeDocument/2006/relationships/image" Target="../media/image109.emf"/><Relationship Id="rId48" Type="http://schemas.openxmlformats.org/officeDocument/2006/relationships/customXml" Target="../ink/ink28.xml"/><Relationship Id="rId56" Type="http://schemas.openxmlformats.org/officeDocument/2006/relationships/customXml" Target="../ink/ink32.xml"/><Relationship Id="rId8" Type="http://schemas.openxmlformats.org/officeDocument/2006/relationships/image" Target="../media/image147.png"/><Relationship Id="rId51" Type="http://schemas.openxmlformats.org/officeDocument/2006/relationships/image" Target="../media/image113.emf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04.emf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20" Type="http://schemas.openxmlformats.org/officeDocument/2006/relationships/image" Target="../media/image159.png"/><Relationship Id="rId41" Type="http://schemas.openxmlformats.org/officeDocument/2006/relationships/image" Target="../media/image108.emf"/><Relationship Id="rId54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49" Type="http://schemas.openxmlformats.org/officeDocument/2006/relationships/image" Target="../media/image112.emf"/><Relationship Id="rId57" Type="http://schemas.openxmlformats.org/officeDocument/2006/relationships/image" Target="../media/image116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26.xml"/><Relationship Id="rId52" Type="http://schemas.openxmlformats.org/officeDocument/2006/relationships/customXml" Target="../ink/ink30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.xml"/><Relationship Id="rId21" Type="http://schemas.openxmlformats.org/officeDocument/2006/relationships/image" Target="../media/image160.png"/><Relationship Id="rId42" Type="http://schemas.openxmlformats.org/officeDocument/2006/relationships/customXml" Target="../ink/ink41.xml"/><Relationship Id="rId47" Type="http://schemas.openxmlformats.org/officeDocument/2006/relationships/image" Target="../media/image119.emf"/><Relationship Id="rId63" Type="http://schemas.openxmlformats.org/officeDocument/2006/relationships/image" Target="../media/image126.emf"/><Relationship Id="rId68" Type="http://schemas.openxmlformats.org/officeDocument/2006/relationships/customXml" Target="../ink/ink54.xml"/><Relationship Id="rId84" Type="http://schemas.openxmlformats.org/officeDocument/2006/relationships/customXml" Target="../ink/ink62.xml"/><Relationship Id="rId89" Type="http://schemas.openxmlformats.org/officeDocument/2006/relationships/image" Target="../media/image139.emf"/><Relationship Id="rId16" Type="http://schemas.openxmlformats.org/officeDocument/2006/relationships/image" Target="../media/image155.png"/><Relationship Id="rId11" Type="http://schemas.openxmlformats.org/officeDocument/2006/relationships/image" Target="../media/image150.png"/><Relationship Id="rId32" Type="http://schemas.openxmlformats.org/officeDocument/2006/relationships/customXml" Target="../ink/ink36.xml"/><Relationship Id="rId37" Type="http://schemas.openxmlformats.org/officeDocument/2006/relationships/image" Target="../media/image118.emf"/><Relationship Id="rId53" Type="http://schemas.openxmlformats.org/officeDocument/2006/relationships/image" Target="../media/image121.emf"/><Relationship Id="rId58" Type="http://schemas.openxmlformats.org/officeDocument/2006/relationships/customXml" Target="../ink/ink49.xml"/><Relationship Id="rId74" Type="http://schemas.openxmlformats.org/officeDocument/2006/relationships/customXml" Target="../ink/ink57.xml"/><Relationship Id="rId79" Type="http://schemas.openxmlformats.org/officeDocument/2006/relationships/image" Target="../media/image134.emf"/><Relationship Id="rId5" Type="http://schemas.openxmlformats.org/officeDocument/2006/relationships/image" Target="../media/image144.png"/><Relationship Id="rId90" Type="http://schemas.openxmlformats.org/officeDocument/2006/relationships/customXml" Target="../ink/ink65.xml"/><Relationship Id="rId95" Type="http://schemas.openxmlformats.org/officeDocument/2006/relationships/image" Target="../media/image142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13.emf"/><Relationship Id="rId48" Type="http://schemas.openxmlformats.org/officeDocument/2006/relationships/customXml" Target="../ink/ink44.xml"/><Relationship Id="rId64" Type="http://schemas.openxmlformats.org/officeDocument/2006/relationships/customXml" Target="../ink/ink52.xml"/><Relationship Id="rId69" Type="http://schemas.openxmlformats.org/officeDocument/2006/relationships/image" Target="../media/image129.emf"/><Relationship Id="rId8" Type="http://schemas.openxmlformats.org/officeDocument/2006/relationships/image" Target="../media/image147.png"/><Relationship Id="rId51" Type="http://schemas.openxmlformats.org/officeDocument/2006/relationships/image" Target="../media/image120.emf"/><Relationship Id="rId72" Type="http://schemas.openxmlformats.org/officeDocument/2006/relationships/customXml" Target="../ink/ink56.xml"/><Relationship Id="rId80" Type="http://schemas.openxmlformats.org/officeDocument/2006/relationships/customXml" Target="../ink/ink60.xml"/><Relationship Id="rId85" Type="http://schemas.openxmlformats.org/officeDocument/2006/relationships/image" Target="../media/image137.emf"/><Relationship Id="rId93" Type="http://schemas.openxmlformats.org/officeDocument/2006/relationships/image" Target="../media/image141.emf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17.emf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124.emf"/><Relationship Id="rId67" Type="http://schemas.openxmlformats.org/officeDocument/2006/relationships/image" Target="../media/image128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70" Type="http://schemas.openxmlformats.org/officeDocument/2006/relationships/customXml" Target="../ink/ink55.xml"/><Relationship Id="rId75" Type="http://schemas.openxmlformats.org/officeDocument/2006/relationships/image" Target="../media/image132.emf"/><Relationship Id="rId83" Type="http://schemas.openxmlformats.org/officeDocument/2006/relationships/image" Target="../media/image136.emf"/><Relationship Id="rId88" Type="http://schemas.openxmlformats.org/officeDocument/2006/relationships/customXml" Target="../ink/ink64.xml"/><Relationship Id="rId91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116.emf"/><Relationship Id="rId57" Type="http://schemas.openxmlformats.org/officeDocument/2006/relationships/image" Target="../media/image123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65" Type="http://schemas.openxmlformats.org/officeDocument/2006/relationships/image" Target="../media/image127.emf"/><Relationship Id="rId73" Type="http://schemas.openxmlformats.org/officeDocument/2006/relationships/image" Target="../media/image131.emf"/><Relationship Id="rId78" Type="http://schemas.openxmlformats.org/officeDocument/2006/relationships/customXml" Target="../ink/ink59.xml"/><Relationship Id="rId81" Type="http://schemas.openxmlformats.org/officeDocument/2006/relationships/image" Target="../media/image135.emf"/><Relationship Id="rId86" Type="http://schemas.openxmlformats.org/officeDocument/2006/relationships/customXml" Target="../ink/ink63.xml"/><Relationship Id="rId94" Type="http://schemas.openxmlformats.org/officeDocument/2006/relationships/customXml" Target="../ink/ink67.xml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34" Type="http://schemas.openxmlformats.org/officeDocument/2006/relationships/customXml" Target="../ink/ink37.xml"/><Relationship Id="rId50" Type="http://schemas.openxmlformats.org/officeDocument/2006/relationships/customXml" Target="../ink/ink45.xml"/><Relationship Id="rId55" Type="http://schemas.openxmlformats.org/officeDocument/2006/relationships/image" Target="../media/image122.emf"/><Relationship Id="rId76" Type="http://schemas.openxmlformats.org/officeDocument/2006/relationships/customXml" Target="../ink/ink58.xml"/><Relationship Id="rId7" Type="http://schemas.openxmlformats.org/officeDocument/2006/relationships/image" Target="../media/image146.png"/><Relationship Id="rId71" Type="http://schemas.openxmlformats.org/officeDocument/2006/relationships/image" Target="../media/image130.emf"/><Relationship Id="rId92" Type="http://schemas.openxmlformats.org/officeDocument/2006/relationships/customXml" Target="../ink/ink66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40.xml"/><Relationship Id="rId45" Type="http://schemas.openxmlformats.org/officeDocument/2006/relationships/image" Target="../media/image114.emf"/><Relationship Id="rId66" Type="http://schemas.openxmlformats.org/officeDocument/2006/relationships/customXml" Target="../ink/ink53.xml"/><Relationship Id="rId87" Type="http://schemas.openxmlformats.org/officeDocument/2006/relationships/image" Target="../media/image138.emf"/><Relationship Id="rId61" Type="http://schemas.openxmlformats.org/officeDocument/2006/relationships/image" Target="../media/image125.emf"/><Relationship Id="rId82" Type="http://schemas.openxmlformats.org/officeDocument/2006/relationships/customXml" Target="../ink/ink61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35.xml"/><Relationship Id="rId35" Type="http://schemas.openxmlformats.org/officeDocument/2006/relationships/image" Target="../media/image106.emf"/><Relationship Id="rId56" Type="http://schemas.openxmlformats.org/officeDocument/2006/relationships/customXml" Target="../ink/ink48.xml"/><Relationship Id="rId77" Type="http://schemas.openxmlformats.org/officeDocument/2006/relationships/image" Target="../media/image133.emf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.xml"/><Relationship Id="rId21" Type="http://schemas.openxmlformats.org/officeDocument/2006/relationships/image" Target="../media/image160.png"/><Relationship Id="rId42" Type="http://schemas.openxmlformats.org/officeDocument/2006/relationships/customXml" Target="../ink/ink76.xml"/><Relationship Id="rId47" Type="http://schemas.openxmlformats.org/officeDocument/2006/relationships/image" Target="../media/image119.emf"/><Relationship Id="rId63" Type="http://schemas.openxmlformats.org/officeDocument/2006/relationships/image" Target="../media/image130.emf"/><Relationship Id="rId68" Type="http://schemas.openxmlformats.org/officeDocument/2006/relationships/customXml" Target="../ink/ink89.xml"/><Relationship Id="rId84" Type="http://schemas.openxmlformats.org/officeDocument/2006/relationships/customXml" Target="../ink/ink97.xml"/><Relationship Id="rId89" Type="http://schemas.openxmlformats.org/officeDocument/2006/relationships/image" Target="../media/image146.emf"/><Relationship Id="rId16" Type="http://schemas.openxmlformats.org/officeDocument/2006/relationships/image" Target="../media/image155.png"/><Relationship Id="rId11" Type="http://schemas.openxmlformats.org/officeDocument/2006/relationships/image" Target="../media/image150.png"/><Relationship Id="rId32" Type="http://schemas.openxmlformats.org/officeDocument/2006/relationships/customXml" Target="../ink/ink71.xml"/><Relationship Id="rId37" Type="http://schemas.openxmlformats.org/officeDocument/2006/relationships/image" Target="../media/image118.emf"/><Relationship Id="rId53" Type="http://schemas.openxmlformats.org/officeDocument/2006/relationships/image" Target="../media/image124.emf"/><Relationship Id="rId58" Type="http://schemas.openxmlformats.org/officeDocument/2006/relationships/customXml" Target="../ink/ink84.xml"/><Relationship Id="rId74" Type="http://schemas.openxmlformats.org/officeDocument/2006/relationships/customXml" Target="../ink/ink92.xml"/><Relationship Id="rId79" Type="http://schemas.openxmlformats.org/officeDocument/2006/relationships/image" Target="../media/image139.emf"/><Relationship Id="rId102" Type="http://schemas.openxmlformats.org/officeDocument/2006/relationships/customXml" Target="../ink/ink106.xml"/><Relationship Id="rId5" Type="http://schemas.openxmlformats.org/officeDocument/2006/relationships/image" Target="../media/image144.png"/><Relationship Id="rId90" Type="http://schemas.openxmlformats.org/officeDocument/2006/relationships/customXml" Target="../ink/ink100.xml"/><Relationship Id="rId95" Type="http://schemas.openxmlformats.org/officeDocument/2006/relationships/image" Target="../media/image149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13.emf"/><Relationship Id="rId48" Type="http://schemas.openxmlformats.org/officeDocument/2006/relationships/customXml" Target="../ink/ink79.xml"/><Relationship Id="rId64" Type="http://schemas.openxmlformats.org/officeDocument/2006/relationships/customXml" Target="../ink/ink87.xml"/><Relationship Id="rId69" Type="http://schemas.openxmlformats.org/officeDocument/2006/relationships/image" Target="../media/image133.emf"/><Relationship Id="rId80" Type="http://schemas.openxmlformats.org/officeDocument/2006/relationships/customXml" Target="../ink/ink95.xml"/><Relationship Id="rId85" Type="http://schemas.openxmlformats.org/officeDocument/2006/relationships/image" Target="../media/image144.emf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17.emf"/><Relationship Id="rId38" Type="http://schemas.openxmlformats.org/officeDocument/2006/relationships/customXml" Target="../ink/ink74.xml"/><Relationship Id="rId46" Type="http://schemas.openxmlformats.org/officeDocument/2006/relationships/customXml" Target="../ink/ink78.xml"/><Relationship Id="rId59" Type="http://schemas.openxmlformats.org/officeDocument/2006/relationships/image" Target="../media/image128.emf"/><Relationship Id="rId67" Type="http://schemas.openxmlformats.org/officeDocument/2006/relationships/image" Target="../media/image132.emf"/><Relationship Id="rId103" Type="http://schemas.openxmlformats.org/officeDocument/2006/relationships/image" Target="../media/image125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54" Type="http://schemas.openxmlformats.org/officeDocument/2006/relationships/customXml" Target="../ink/ink82.xml"/><Relationship Id="rId62" Type="http://schemas.openxmlformats.org/officeDocument/2006/relationships/customXml" Target="../ink/ink86.xml"/><Relationship Id="rId70" Type="http://schemas.openxmlformats.org/officeDocument/2006/relationships/customXml" Target="../ink/ink90.xml"/><Relationship Id="rId75" Type="http://schemas.openxmlformats.org/officeDocument/2006/relationships/image" Target="../media/image143.emf"/><Relationship Id="rId83" Type="http://schemas.openxmlformats.org/officeDocument/2006/relationships/image" Target="../media/image141.emf"/><Relationship Id="rId88" Type="http://schemas.openxmlformats.org/officeDocument/2006/relationships/customXml" Target="../ink/ink99.xml"/><Relationship Id="rId91" Type="http://schemas.openxmlformats.org/officeDocument/2006/relationships/image" Target="../media/image147.emf"/><Relationship Id="rId96" Type="http://schemas.openxmlformats.org/officeDocument/2006/relationships/customXml" Target="../ink/ink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49" Type="http://schemas.openxmlformats.org/officeDocument/2006/relationships/image" Target="../media/image116.emf"/><Relationship Id="rId57" Type="http://schemas.openxmlformats.org/officeDocument/2006/relationships/image" Target="../media/image127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77.xml"/><Relationship Id="rId52" Type="http://schemas.openxmlformats.org/officeDocument/2006/relationships/customXml" Target="../ink/ink81.xml"/><Relationship Id="rId60" Type="http://schemas.openxmlformats.org/officeDocument/2006/relationships/customXml" Target="../ink/ink85.xml"/><Relationship Id="rId65" Type="http://schemas.openxmlformats.org/officeDocument/2006/relationships/image" Target="../media/image131.emf"/><Relationship Id="rId73" Type="http://schemas.openxmlformats.org/officeDocument/2006/relationships/image" Target="../media/image135.emf"/><Relationship Id="rId78" Type="http://schemas.openxmlformats.org/officeDocument/2006/relationships/customXml" Target="../ink/ink94.xml"/><Relationship Id="rId81" Type="http://schemas.openxmlformats.org/officeDocument/2006/relationships/image" Target="../media/image140.emf"/><Relationship Id="rId86" Type="http://schemas.openxmlformats.org/officeDocument/2006/relationships/customXml" Target="../ink/ink98.xml"/><Relationship Id="rId94" Type="http://schemas.openxmlformats.org/officeDocument/2006/relationships/customXml" Target="../ink/ink102.xml"/><Relationship Id="rId99" Type="http://schemas.openxmlformats.org/officeDocument/2006/relationships/image" Target="../media/image151.emf"/><Relationship Id="rId101" Type="http://schemas.openxmlformats.org/officeDocument/2006/relationships/image" Target="../media/image152.emf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34" Type="http://schemas.openxmlformats.org/officeDocument/2006/relationships/customXml" Target="../ink/ink72.xml"/><Relationship Id="rId50" Type="http://schemas.openxmlformats.org/officeDocument/2006/relationships/customXml" Target="../ink/ink80.xml"/><Relationship Id="rId55" Type="http://schemas.openxmlformats.org/officeDocument/2006/relationships/image" Target="../media/image126.emf"/><Relationship Id="rId76" Type="http://schemas.openxmlformats.org/officeDocument/2006/relationships/customXml" Target="../ink/ink93.xml"/><Relationship Id="rId97" Type="http://schemas.openxmlformats.org/officeDocument/2006/relationships/image" Target="../media/image150.emf"/><Relationship Id="rId7" Type="http://schemas.openxmlformats.org/officeDocument/2006/relationships/image" Target="../media/image146.png"/><Relationship Id="rId71" Type="http://schemas.openxmlformats.org/officeDocument/2006/relationships/image" Target="../media/image134.emf"/><Relationship Id="rId92" Type="http://schemas.openxmlformats.org/officeDocument/2006/relationships/customXml" Target="../ink/ink101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75.xml"/><Relationship Id="rId45" Type="http://schemas.openxmlformats.org/officeDocument/2006/relationships/image" Target="../media/image114.emf"/><Relationship Id="rId66" Type="http://schemas.openxmlformats.org/officeDocument/2006/relationships/customXml" Target="../ink/ink88.xml"/><Relationship Id="rId87" Type="http://schemas.openxmlformats.org/officeDocument/2006/relationships/image" Target="../media/image145.emf"/><Relationship Id="rId61" Type="http://schemas.openxmlformats.org/officeDocument/2006/relationships/image" Target="../media/image129.emf"/><Relationship Id="rId82" Type="http://schemas.openxmlformats.org/officeDocument/2006/relationships/customXml" Target="../ink/ink96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70.xml"/><Relationship Id="rId35" Type="http://schemas.openxmlformats.org/officeDocument/2006/relationships/image" Target="../media/image106.emf"/><Relationship Id="rId56" Type="http://schemas.openxmlformats.org/officeDocument/2006/relationships/customXml" Target="../ink/ink83.xml"/><Relationship Id="rId77" Type="http://schemas.openxmlformats.org/officeDocument/2006/relationships/image" Target="../media/image137.emf"/><Relationship Id="rId100" Type="http://schemas.openxmlformats.org/officeDocument/2006/relationships/customXml" Target="../ink/ink105.xml"/><Relationship Id="rId8" Type="http://schemas.openxmlformats.org/officeDocument/2006/relationships/image" Target="../media/image147.png"/><Relationship Id="rId51" Type="http://schemas.openxmlformats.org/officeDocument/2006/relationships/image" Target="../media/image122.emf"/><Relationship Id="rId72" Type="http://schemas.openxmlformats.org/officeDocument/2006/relationships/customXml" Target="../ink/ink91.xml"/><Relationship Id="rId93" Type="http://schemas.openxmlformats.org/officeDocument/2006/relationships/image" Target="../media/image148.emf"/><Relationship Id="rId98" Type="http://schemas.openxmlformats.org/officeDocument/2006/relationships/customXml" Target="../ink/ink104.xml"/><Relationship Id="rId3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7.xml"/><Relationship Id="rId21" Type="http://schemas.openxmlformats.org/officeDocument/2006/relationships/image" Target="../media/image160.png"/><Relationship Id="rId42" Type="http://schemas.openxmlformats.org/officeDocument/2006/relationships/customXml" Target="../ink/ink115.xml"/><Relationship Id="rId47" Type="http://schemas.openxmlformats.org/officeDocument/2006/relationships/image" Target="../media/image124.emf"/><Relationship Id="rId63" Type="http://schemas.openxmlformats.org/officeDocument/2006/relationships/image" Target="../media/image134.emf"/><Relationship Id="rId68" Type="http://schemas.openxmlformats.org/officeDocument/2006/relationships/customXml" Target="../ink/ink128.xml"/><Relationship Id="rId84" Type="http://schemas.openxmlformats.org/officeDocument/2006/relationships/customXml" Target="../ink/ink136.xml"/><Relationship Id="rId89" Type="http://schemas.openxmlformats.org/officeDocument/2006/relationships/image" Target="../media/image158.emf"/><Relationship Id="rId16" Type="http://schemas.openxmlformats.org/officeDocument/2006/relationships/image" Target="../media/image155.png"/><Relationship Id="rId11" Type="http://schemas.openxmlformats.org/officeDocument/2006/relationships/image" Target="../media/image150.png"/><Relationship Id="rId32" Type="http://schemas.openxmlformats.org/officeDocument/2006/relationships/customXml" Target="../ink/ink110.xml"/><Relationship Id="rId37" Type="http://schemas.openxmlformats.org/officeDocument/2006/relationships/image" Target="../media/image118.emf"/><Relationship Id="rId53" Type="http://schemas.openxmlformats.org/officeDocument/2006/relationships/image" Target="../media/image129.emf"/><Relationship Id="rId58" Type="http://schemas.openxmlformats.org/officeDocument/2006/relationships/customXml" Target="../ink/ink123.xml"/><Relationship Id="rId74" Type="http://schemas.openxmlformats.org/officeDocument/2006/relationships/customXml" Target="../ink/ink131.xml"/><Relationship Id="rId79" Type="http://schemas.openxmlformats.org/officeDocument/2006/relationships/image" Target="../media/image156.emf"/><Relationship Id="rId102" Type="http://schemas.openxmlformats.org/officeDocument/2006/relationships/customXml" Target="../ink/ink145.xml"/><Relationship Id="rId5" Type="http://schemas.openxmlformats.org/officeDocument/2006/relationships/image" Target="../media/image144.png"/><Relationship Id="rId90" Type="http://schemas.openxmlformats.org/officeDocument/2006/relationships/customXml" Target="../ink/ink139.xml"/><Relationship Id="rId95" Type="http://schemas.openxmlformats.org/officeDocument/2006/relationships/image" Target="../media/image160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53.emf"/><Relationship Id="rId48" Type="http://schemas.openxmlformats.org/officeDocument/2006/relationships/customXml" Target="../ink/ink118.xml"/><Relationship Id="rId64" Type="http://schemas.openxmlformats.org/officeDocument/2006/relationships/customXml" Target="../ink/ink126.xml"/><Relationship Id="rId69" Type="http://schemas.openxmlformats.org/officeDocument/2006/relationships/image" Target="../media/image137.emf"/><Relationship Id="rId80" Type="http://schemas.openxmlformats.org/officeDocument/2006/relationships/customXml" Target="../ink/ink134.xml"/><Relationship Id="rId85" Type="http://schemas.openxmlformats.org/officeDocument/2006/relationships/image" Target="../media/image125.emf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17.emf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59" Type="http://schemas.openxmlformats.org/officeDocument/2006/relationships/image" Target="../media/image132.emf"/><Relationship Id="rId67" Type="http://schemas.openxmlformats.org/officeDocument/2006/relationships/image" Target="../media/image143.emf"/><Relationship Id="rId103" Type="http://schemas.openxmlformats.org/officeDocument/2006/relationships/image" Target="../media/image164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54" Type="http://schemas.openxmlformats.org/officeDocument/2006/relationships/customXml" Target="../ink/ink121.xml"/><Relationship Id="rId62" Type="http://schemas.openxmlformats.org/officeDocument/2006/relationships/customXml" Target="../ink/ink125.xml"/><Relationship Id="rId70" Type="http://schemas.openxmlformats.org/officeDocument/2006/relationships/customXml" Target="../ink/ink129.xml"/><Relationship Id="rId75" Type="http://schemas.openxmlformats.org/officeDocument/2006/relationships/image" Target="../media/image141.emf"/><Relationship Id="rId83" Type="http://schemas.openxmlformats.org/officeDocument/2006/relationships/image" Target="../media/image148.emf"/><Relationship Id="rId88" Type="http://schemas.openxmlformats.org/officeDocument/2006/relationships/customXml" Target="../ink/ink138.xml"/><Relationship Id="rId91" Type="http://schemas.openxmlformats.org/officeDocument/2006/relationships/image" Target="../media/image128.emf"/><Relationship Id="rId96" Type="http://schemas.openxmlformats.org/officeDocument/2006/relationships/customXml" Target="../ink/ink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154.emf"/><Relationship Id="rId57" Type="http://schemas.openxmlformats.org/officeDocument/2006/relationships/image" Target="../media/image131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116.xml"/><Relationship Id="rId52" Type="http://schemas.openxmlformats.org/officeDocument/2006/relationships/customXml" Target="../ink/ink120.xml"/><Relationship Id="rId60" Type="http://schemas.openxmlformats.org/officeDocument/2006/relationships/customXml" Target="../ink/ink124.xml"/><Relationship Id="rId65" Type="http://schemas.openxmlformats.org/officeDocument/2006/relationships/image" Target="../media/image135.emf"/><Relationship Id="rId73" Type="http://schemas.openxmlformats.org/officeDocument/2006/relationships/image" Target="../media/image140.emf"/><Relationship Id="rId78" Type="http://schemas.openxmlformats.org/officeDocument/2006/relationships/customXml" Target="../ink/ink133.xml"/><Relationship Id="rId81" Type="http://schemas.openxmlformats.org/officeDocument/2006/relationships/image" Target="../media/image146.emf"/><Relationship Id="rId86" Type="http://schemas.openxmlformats.org/officeDocument/2006/relationships/customXml" Target="../ink/ink137.xml"/><Relationship Id="rId94" Type="http://schemas.openxmlformats.org/officeDocument/2006/relationships/customXml" Target="../ink/ink141.xml"/><Relationship Id="rId99" Type="http://schemas.openxmlformats.org/officeDocument/2006/relationships/image" Target="../media/image162.emf"/><Relationship Id="rId101" Type="http://schemas.openxmlformats.org/officeDocument/2006/relationships/image" Target="../media/image163.emf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34" Type="http://schemas.openxmlformats.org/officeDocument/2006/relationships/customXml" Target="../ink/ink111.xml"/><Relationship Id="rId50" Type="http://schemas.openxmlformats.org/officeDocument/2006/relationships/customXml" Target="../ink/ink119.xml"/><Relationship Id="rId55" Type="http://schemas.openxmlformats.org/officeDocument/2006/relationships/image" Target="../media/image130.emf"/><Relationship Id="rId76" Type="http://schemas.openxmlformats.org/officeDocument/2006/relationships/customXml" Target="../ink/ink132.xml"/><Relationship Id="rId97" Type="http://schemas.openxmlformats.org/officeDocument/2006/relationships/image" Target="../media/image161.emf"/><Relationship Id="rId7" Type="http://schemas.openxmlformats.org/officeDocument/2006/relationships/image" Target="../media/image146.png"/><Relationship Id="rId71" Type="http://schemas.openxmlformats.org/officeDocument/2006/relationships/image" Target="../media/image139.emf"/><Relationship Id="rId92" Type="http://schemas.openxmlformats.org/officeDocument/2006/relationships/customXml" Target="../ink/ink140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114.xml"/><Relationship Id="rId45" Type="http://schemas.openxmlformats.org/officeDocument/2006/relationships/image" Target="../media/image122.emf"/><Relationship Id="rId66" Type="http://schemas.openxmlformats.org/officeDocument/2006/relationships/customXml" Target="../ink/ink127.xml"/><Relationship Id="rId87" Type="http://schemas.openxmlformats.org/officeDocument/2006/relationships/image" Target="../media/image157.emf"/><Relationship Id="rId61" Type="http://schemas.openxmlformats.org/officeDocument/2006/relationships/image" Target="../media/image133.emf"/><Relationship Id="rId82" Type="http://schemas.openxmlformats.org/officeDocument/2006/relationships/customXml" Target="../ink/ink135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109.xml"/><Relationship Id="rId35" Type="http://schemas.openxmlformats.org/officeDocument/2006/relationships/image" Target="../media/image106.emf"/><Relationship Id="rId56" Type="http://schemas.openxmlformats.org/officeDocument/2006/relationships/customXml" Target="../ink/ink122.xml"/><Relationship Id="rId77" Type="http://schemas.openxmlformats.org/officeDocument/2006/relationships/image" Target="../media/image155.emf"/><Relationship Id="rId100" Type="http://schemas.openxmlformats.org/officeDocument/2006/relationships/customXml" Target="../ink/ink144.xml"/><Relationship Id="rId8" Type="http://schemas.openxmlformats.org/officeDocument/2006/relationships/image" Target="../media/image147.png"/><Relationship Id="rId51" Type="http://schemas.openxmlformats.org/officeDocument/2006/relationships/image" Target="../media/image127.emf"/><Relationship Id="rId72" Type="http://schemas.openxmlformats.org/officeDocument/2006/relationships/customXml" Target="../ink/ink130.xml"/><Relationship Id="rId93" Type="http://schemas.openxmlformats.org/officeDocument/2006/relationships/image" Target="../media/image159.emf"/><Relationship Id="rId98" Type="http://schemas.openxmlformats.org/officeDocument/2006/relationships/customXml" Target="../ink/ink143.xml"/><Relationship Id="rId3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6.xml"/><Relationship Id="rId21" Type="http://schemas.openxmlformats.org/officeDocument/2006/relationships/image" Target="../media/image160.png"/><Relationship Id="rId42" Type="http://schemas.openxmlformats.org/officeDocument/2006/relationships/customXml" Target="../ink/ink154.xml"/><Relationship Id="rId47" Type="http://schemas.openxmlformats.org/officeDocument/2006/relationships/image" Target="../media/image125.emf"/><Relationship Id="rId63" Type="http://schemas.openxmlformats.org/officeDocument/2006/relationships/image" Target="../media/image137.emf"/><Relationship Id="rId68" Type="http://schemas.openxmlformats.org/officeDocument/2006/relationships/customXml" Target="../ink/ink167.xml"/><Relationship Id="rId84" Type="http://schemas.openxmlformats.org/officeDocument/2006/relationships/customXml" Target="../ink/ink175.xml"/><Relationship Id="rId89" Type="http://schemas.openxmlformats.org/officeDocument/2006/relationships/image" Target="../media/image127.emf"/><Relationship Id="rId112" Type="http://schemas.openxmlformats.org/officeDocument/2006/relationships/customXml" Target="../ink/ink189.xml"/><Relationship Id="rId16" Type="http://schemas.openxmlformats.org/officeDocument/2006/relationships/image" Target="../media/image155.png"/><Relationship Id="rId107" Type="http://schemas.openxmlformats.org/officeDocument/2006/relationships/image" Target="../media/image181.emf"/><Relationship Id="rId11" Type="http://schemas.openxmlformats.org/officeDocument/2006/relationships/image" Target="../media/image150.png"/><Relationship Id="rId32" Type="http://schemas.openxmlformats.org/officeDocument/2006/relationships/customXml" Target="../ink/ink149.xml"/><Relationship Id="rId37" Type="http://schemas.openxmlformats.org/officeDocument/2006/relationships/image" Target="../media/image118.emf"/><Relationship Id="rId53" Type="http://schemas.openxmlformats.org/officeDocument/2006/relationships/image" Target="../media/image131.emf"/><Relationship Id="rId58" Type="http://schemas.openxmlformats.org/officeDocument/2006/relationships/customXml" Target="../ink/ink162.xml"/><Relationship Id="rId74" Type="http://schemas.openxmlformats.org/officeDocument/2006/relationships/customXml" Target="../ink/ink170.xml"/><Relationship Id="rId79" Type="http://schemas.openxmlformats.org/officeDocument/2006/relationships/image" Target="../media/image128.emf"/><Relationship Id="rId102" Type="http://schemas.openxmlformats.org/officeDocument/2006/relationships/customXml" Target="../ink/ink184.xml"/><Relationship Id="rId5" Type="http://schemas.openxmlformats.org/officeDocument/2006/relationships/image" Target="../media/image144.png"/><Relationship Id="rId90" Type="http://schemas.openxmlformats.org/officeDocument/2006/relationships/customXml" Target="../ink/ink178.xml"/><Relationship Id="rId95" Type="http://schemas.openxmlformats.org/officeDocument/2006/relationships/image" Target="../media/image175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65.emf"/><Relationship Id="rId48" Type="http://schemas.openxmlformats.org/officeDocument/2006/relationships/customXml" Target="../ink/ink157.xml"/><Relationship Id="rId64" Type="http://schemas.openxmlformats.org/officeDocument/2006/relationships/customXml" Target="../ink/ink165.xml"/><Relationship Id="rId69" Type="http://schemas.openxmlformats.org/officeDocument/2006/relationships/image" Target="../media/image141.emf"/><Relationship Id="rId113" Type="http://schemas.openxmlformats.org/officeDocument/2006/relationships/image" Target="../media/image184.emf"/><Relationship Id="rId80" Type="http://schemas.openxmlformats.org/officeDocument/2006/relationships/customXml" Target="../ink/ink173.xml"/><Relationship Id="rId85" Type="http://schemas.openxmlformats.org/officeDocument/2006/relationships/image" Target="../media/image173.emf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33" Type="http://schemas.openxmlformats.org/officeDocument/2006/relationships/image" Target="../media/image117.emf"/><Relationship Id="rId38" Type="http://schemas.openxmlformats.org/officeDocument/2006/relationships/customXml" Target="../ink/ink152.xml"/><Relationship Id="rId59" Type="http://schemas.openxmlformats.org/officeDocument/2006/relationships/image" Target="../media/image134.emf"/><Relationship Id="rId103" Type="http://schemas.openxmlformats.org/officeDocument/2006/relationships/image" Target="../media/image179.emf"/><Relationship Id="rId108" Type="http://schemas.openxmlformats.org/officeDocument/2006/relationships/customXml" Target="../ink/ink187.xml"/><Relationship Id="rId54" Type="http://schemas.openxmlformats.org/officeDocument/2006/relationships/customXml" Target="../ink/ink160.xml"/><Relationship Id="rId70" Type="http://schemas.openxmlformats.org/officeDocument/2006/relationships/customXml" Target="../ink/ink168.xml"/><Relationship Id="rId75" Type="http://schemas.openxmlformats.org/officeDocument/2006/relationships/image" Target="../media/image169.emf"/><Relationship Id="rId91" Type="http://schemas.openxmlformats.org/officeDocument/2006/relationships/image" Target="../media/image121.emf"/><Relationship Id="rId96" Type="http://schemas.openxmlformats.org/officeDocument/2006/relationships/customXml" Target="../ink/ink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147.xml"/><Relationship Id="rId36" Type="http://schemas.openxmlformats.org/officeDocument/2006/relationships/customXml" Target="../ink/ink151.xml"/><Relationship Id="rId49" Type="http://schemas.openxmlformats.org/officeDocument/2006/relationships/image" Target="../media/image166.emf"/><Relationship Id="rId57" Type="http://schemas.openxmlformats.org/officeDocument/2006/relationships/image" Target="../media/image133.emf"/><Relationship Id="rId106" Type="http://schemas.openxmlformats.org/officeDocument/2006/relationships/customXml" Target="../ink/ink186.xml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155.xml"/><Relationship Id="rId52" Type="http://schemas.openxmlformats.org/officeDocument/2006/relationships/customXml" Target="../ink/ink159.xml"/><Relationship Id="rId60" Type="http://schemas.openxmlformats.org/officeDocument/2006/relationships/customXml" Target="../ink/ink163.xml"/><Relationship Id="rId65" Type="http://schemas.openxmlformats.org/officeDocument/2006/relationships/image" Target="../media/image139.emf"/><Relationship Id="rId73" Type="http://schemas.openxmlformats.org/officeDocument/2006/relationships/image" Target="../media/image168.emf"/><Relationship Id="rId78" Type="http://schemas.openxmlformats.org/officeDocument/2006/relationships/customXml" Target="../ink/ink172.xml"/><Relationship Id="rId81" Type="http://schemas.openxmlformats.org/officeDocument/2006/relationships/image" Target="../media/image171.emf"/><Relationship Id="rId86" Type="http://schemas.openxmlformats.org/officeDocument/2006/relationships/customXml" Target="../ink/ink176.xml"/><Relationship Id="rId94" Type="http://schemas.openxmlformats.org/officeDocument/2006/relationships/customXml" Target="../ink/ink180.xml"/><Relationship Id="rId99" Type="http://schemas.openxmlformats.org/officeDocument/2006/relationships/image" Target="../media/image177.emf"/><Relationship Id="rId101" Type="http://schemas.openxmlformats.org/officeDocument/2006/relationships/image" Target="../media/image178.emf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109" Type="http://schemas.openxmlformats.org/officeDocument/2006/relationships/image" Target="../media/image182.emf"/><Relationship Id="rId34" Type="http://schemas.openxmlformats.org/officeDocument/2006/relationships/customXml" Target="../ink/ink150.xml"/><Relationship Id="rId50" Type="http://schemas.openxmlformats.org/officeDocument/2006/relationships/customXml" Target="../ink/ink158.xml"/><Relationship Id="rId55" Type="http://schemas.openxmlformats.org/officeDocument/2006/relationships/image" Target="../media/image132.emf"/><Relationship Id="rId76" Type="http://schemas.openxmlformats.org/officeDocument/2006/relationships/customXml" Target="../ink/ink171.xml"/><Relationship Id="rId97" Type="http://schemas.openxmlformats.org/officeDocument/2006/relationships/image" Target="../media/image176.emf"/><Relationship Id="rId104" Type="http://schemas.openxmlformats.org/officeDocument/2006/relationships/customXml" Target="../ink/ink185.xml"/><Relationship Id="rId7" Type="http://schemas.openxmlformats.org/officeDocument/2006/relationships/image" Target="../media/image146.png"/><Relationship Id="rId71" Type="http://schemas.openxmlformats.org/officeDocument/2006/relationships/image" Target="../media/image167.emf"/><Relationship Id="rId92" Type="http://schemas.openxmlformats.org/officeDocument/2006/relationships/customXml" Target="../ink/ink179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153.xml"/><Relationship Id="rId45" Type="http://schemas.openxmlformats.org/officeDocument/2006/relationships/image" Target="../media/image153.emf"/><Relationship Id="rId66" Type="http://schemas.openxmlformats.org/officeDocument/2006/relationships/customXml" Target="../ink/ink166.xml"/><Relationship Id="rId87" Type="http://schemas.openxmlformats.org/officeDocument/2006/relationships/image" Target="../media/image129.emf"/><Relationship Id="rId110" Type="http://schemas.openxmlformats.org/officeDocument/2006/relationships/customXml" Target="../ink/ink188.xml"/><Relationship Id="rId61" Type="http://schemas.openxmlformats.org/officeDocument/2006/relationships/image" Target="../media/image135.emf"/><Relationship Id="rId82" Type="http://schemas.openxmlformats.org/officeDocument/2006/relationships/customXml" Target="../ink/ink174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148.xml"/><Relationship Id="rId35" Type="http://schemas.openxmlformats.org/officeDocument/2006/relationships/image" Target="../media/image106.emf"/><Relationship Id="rId56" Type="http://schemas.openxmlformats.org/officeDocument/2006/relationships/customXml" Target="../ink/ink161.xml"/><Relationship Id="rId77" Type="http://schemas.openxmlformats.org/officeDocument/2006/relationships/image" Target="../media/image170.emf"/><Relationship Id="rId100" Type="http://schemas.openxmlformats.org/officeDocument/2006/relationships/customXml" Target="../ink/ink183.xml"/><Relationship Id="rId105" Type="http://schemas.openxmlformats.org/officeDocument/2006/relationships/image" Target="../media/image180.emf"/><Relationship Id="rId8" Type="http://schemas.openxmlformats.org/officeDocument/2006/relationships/image" Target="../media/image147.png"/><Relationship Id="rId51" Type="http://schemas.openxmlformats.org/officeDocument/2006/relationships/image" Target="../media/image130.emf"/><Relationship Id="rId72" Type="http://schemas.openxmlformats.org/officeDocument/2006/relationships/customXml" Target="../ink/ink169.xml"/><Relationship Id="rId93" Type="http://schemas.openxmlformats.org/officeDocument/2006/relationships/image" Target="../media/image174.emf"/><Relationship Id="rId98" Type="http://schemas.openxmlformats.org/officeDocument/2006/relationships/customXml" Target="../ink/ink182.xml"/><Relationship Id="rId3" Type="http://schemas.openxmlformats.org/officeDocument/2006/relationships/image" Target="../media/image142.png"/><Relationship Id="rId25" Type="http://schemas.openxmlformats.org/officeDocument/2006/relationships/image" Target="../media/image164.png"/><Relationship Id="rId46" Type="http://schemas.openxmlformats.org/officeDocument/2006/relationships/customXml" Target="../ink/ink156.xml"/><Relationship Id="rId67" Type="http://schemas.openxmlformats.org/officeDocument/2006/relationships/image" Target="../media/image140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62" Type="http://schemas.openxmlformats.org/officeDocument/2006/relationships/customXml" Target="../ink/ink164.xml"/><Relationship Id="rId83" Type="http://schemas.openxmlformats.org/officeDocument/2006/relationships/image" Target="../media/image172.emf"/><Relationship Id="rId88" Type="http://schemas.openxmlformats.org/officeDocument/2006/relationships/customXml" Target="../ink/ink177.xml"/><Relationship Id="rId111" Type="http://schemas.openxmlformats.org/officeDocument/2006/relationships/image" Target="../media/image183.emf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0.xml"/><Relationship Id="rId21" Type="http://schemas.openxmlformats.org/officeDocument/2006/relationships/image" Target="../media/image160.png"/><Relationship Id="rId42" Type="http://schemas.openxmlformats.org/officeDocument/2006/relationships/customXml" Target="../ink/ink198.xml"/><Relationship Id="rId47" Type="http://schemas.openxmlformats.org/officeDocument/2006/relationships/image" Target="../media/image120.emf"/><Relationship Id="rId63" Type="http://schemas.openxmlformats.org/officeDocument/2006/relationships/image" Target="../media/image129.emf"/><Relationship Id="rId68" Type="http://schemas.openxmlformats.org/officeDocument/2006/relationships/customXml" Target="../ink/ink211.xml"/><Relationship Id="rId84" Type="http://schemas.openxmlformats.org/officeDocument/2006/relationships/customXml" Target="../ink/ink219.xml"/><Relationship Id="rId89" Type="http://schemas.openxmlformats.org/officeDocument/2006/relationships/image" Target="../media/image188.emf"/><Relationship Id="rId16" Type="http://schemas.openxmlformats.org/officeDocument/2006/relationships/image" Target="../media/image155.png"/><Relationship Id="rId107" Type="http://schemas.openxmlformats.org/officeDocument/2006/relationships/image" Target="../media/image197.emf"/><Relationship Id="rId11" Type="http://schemas.openxmlformats.org/officeDocument/2006/relationships/image" Target="../media/image150.png"/><Relationship Id="rId32" Type="http://schemas.openxmlformats.org/officeDocument/2006/relationships/customXml" Target="../ink/ink193.xml"/><Relationship Id="rId37" Type="http://schemas.openxmlformats.org/officeDocument/2006/relationships/image" Target="../media/image118.emf"/><Relationship Id="rId53" Type="http://schemas.openxmlformats.org/officeDocument/2006/relationships/image" Target="../media/image124.emf"/><Relationship Id="rId58" Type="http://schemas.openxmlformats.org/officeDocument/2006/relationships/customXml" Target="../ink/ink206.xml"/><Relationship Id="rId74" Type="http://schemas.openxmlformats.org/officeDocument/2006/relationships/customXml" Target="../ink/ink214.xml"/><Relationship Id="rId79" Type="http://schemas.openxmlformats.org/officeDocument/2006/relationships/image" Target="../media/image137.emf"/><Relationship Id="rId102" Type="http://schemas.openxmlformats.org/officeDocument/2006/relationships/customXml" Target="../ink/ink228.xml"/><Relationship Id="rId5" Type="http://schemas.openxmlformats.org/officeDocument/2006/relationships/image" Target="../media/image144.png"/><Relationship Id="rId90" Type="http://schemas.openxmlformats.org/officeDocument/2006/relationships/customXml" Target="../ink/ink222.xml"/><Relationship Id="rId95" Type="http://schemas.openxmlformats.org/officeDocument/2006/relationships/image" Target="../media/image191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85.emf"/><Relationship Id="rId48" Type="http://schemas.openxmlformats.org/officeDocument/2006/relationships/customXml" Target="../ink/ink201.xml"/><Relationship Id="rId64" Type="http://schemas.openxmlformats.org/officeDocument/2006/relationships/customXml" Target="../ink/ink209.xml"/><Relationship Id="rId69" Type="http://schemas.openxmlformats.org/officeDocument/2006/relationships/image" Target="../media/image132.emf"/><Relationship Id="rId80" Type="http://schemas.openxmlformats.org/officeDocument/2006/relationships/customXml" Target="../ink/ink217.xml"/><Relationship Id="rId85" Type="http://schemas.openxmlformats.org/officeDocument/2006/relationships/image" Target="../media/image141.emf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33" Type="http://schemas.openxmlformats.org/officeDocument/2006/relationships/image" Target="../media/image117.emf"/><Relationship Id="rId38" Type="http://schemas.openxmlformats.org/officeDocument/2006/relationships/customXml" Target="../ink/ink196.xml"/><Relationship Id="rId59" Type="http://schemas.openxmlformats.org/officeDocument/2006/relationships/image" Target="../media/image127.emf"/><Relationship Id="rId103" Type="http://schemas.openxmlformats.org/officeDocument/2006/relationships/image" Target="../media/image195.emf"/><Relationship Id="rId108" Type="http://schemas.openxmlformats.org/officeDocument/2006/relationships/customXml" Target="../ink/ink231.xml"/><Relationship Id="rId54" Type="http://schemas.openxmlformats.org/officeDocument/2006/relationships/customXml" Target="../ink/ink204.xml"/><Relationship Id="rId70" Type="http://schemas.openxmlformats.org/officeDocument/2006/relationships/customXml" Target="../ink/ink212.xml"/><Relationship Id="rId75" Type="http://schemas.openxmlformats.org/officeDocument/2006/relationships/image" Target="../media/image135.emf"/><Relationship Id="rId91" Type="http://schemas.openxmlformats.org/officeDocument/2006/relationships/image" Target="../media/image189.emf"/><Relationship Id="rId96" Type="http://schemas.openxmlformats.org/officeDocument/2006/relationships/customXml" Target="../ink/ink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49" Type="http://schemas.openxmlformats.org/officeDocument/2006/relationships/image" Target="../media/image121.emf"/><Relationship Id="rId57" Type="http://schemas.openxmlformats.org/officeDocument/2006/relationships/image" Target="../media/image186.emf"/><Relationship Id="rId106" Type="http://schemas.openxmlformats.org/officeDocument/2006/relationships/customXml" Target="../ink/ink230.xml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199.xml"/><Relationship Id="rId52" Type="http://schemas.openxmlformats.org/officeDocument/2006/relationships/customXml" Target="../ink/ink203.xml"/><Relationship Id="rId60" Type="http://schemas.openxmlformats.org/officeDocument/2006/relationships/customXml" Target="../ink/ink207.xml"/><Relationship Id="rId65" Type="http://schemas.openxmlformats.org/officeDocument/2006/relationships/image" Target="../media/image130.emf"/><Relationship Id="rId73" Type="http://schemas.openxmlformats.org/officeDocument/2006/relationships/image" Target="../media/image134.emf"/><Relationship Id="rId78" Type="http://schemas.openxmlformats.org/officeDocument/2006/relationships/customXml" Target="../ink/ink216.xml"/><Relationship Id="rId81" Type="http://schemas.openxmlformats.org/officeDocument/2006/relationships/image" Target="../media/image139.emf"/><Relationship Id="rId86" Type="http://schemas.openxmlformats.org/officeDocument/2006/relationships/customXml" Target="../ink/ink220.xml"/><Relationship Id="rId94" Type="http://schemas.openxmlformats.org/officeDocument/2006/relationships/customXml" Target="../ink/ink224.xml"/><Relationship Id="rId99" Type="http://schemas.openxmlformats.org/officeDocument/2006/relationships/image" Target="../media/image193.emf"/><Relationship Id="rId101" Type="http://schemas.openxmlformats.org/officeDocument/2006/relationships/image" Target="../media/image194.emf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109" Type="http://schemas.openxmlformats.org/officeDocument/2006/relationships/image" Target="../media/image198.emf"/><Relationship Id="rId34" Type="http://schemas.openxmlformats.org/officeDocument/2006/relationships/customXml" Target="../ink/ink194.xml"/><Relationship Id="rId50" Type="http://schemas.openxmlformats.org/officeDocument/2006/relationships/customXml" Target="../ink/ink202.xml"/><Relationship Id="rId55" Type="http://schemas.openxmlformats.org/officeDocument/2006/relationships/image" Target="../media/image125.emf"/><Relationship Id="rId76" Type="http://schemas.openxmlformats.org/officeDocument/2006/relationships/customXml" Target="../ink/ink215.xml"/><Relationship Id="rId97" Type="http://schemas.openxmlformats.org/officeDocument/2006/relationships/image" Target="../media/image192.emf"/><Relationship Id="rId104" Type="http://schemas.openxmlformats.org/officeDocument/2006/relationships/customXml" Target="../ink/ink229.xml"/><Relationship Id="rId7" Type="http://schemas.openxmlformats.org/officeDocument/2006/relationships/image" Target="../media/image146.png"/><Relationship Id="rId71" Type="http://schemas.openxmlformats.org/officeDocument/2006/relationships/image" Target="../media/image133.emf"/><Relationship Id="rId92" Type="http://schemas.openxmlformats.org/officeDocument/2006/relationships/customXml" Target="../ink/ink223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197.xml"/><Relationship Id="rId45" Type="http://schemas.openxmlformats.org/officeDocument/2006/relationships/image" Target="../media/image153.emf"/><Relationship Id="rId66" Type="http://schemas.openxmlformats.org/officeDocument/2006/relationships/customXml" Target="../ink/ink210.xml"/><Relationship Id="rId87" Type="http://schemas.openxmlformats.org/officeDocument/2006/relationships/image" Target="../media/image123.emf"/><Relationship Id="rId61" Type="http://schemas.openxmlformats.org/officeDocument/2006/relationships/image" Target="../media/image187.emf"/><Relationship Id="rId82" Type="http://schemas.openxmlformats.org/officeDocument/2006/relationships/customXml" Target="../ink/ink218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192.xml"/><Relationship Id="rId35" Type="http://schemas.openxmlformats.org/officeDocument/2006/relationships/image" Target="../media/image106.emf"/><Relationship Id="rId56" Type="http://schemas.openxmlformats.org/officeDocument/2006/relationships/customXml" Target="../ink/ink205.xml"/><Relationship Id="rId77" Type="http://schemas.openxmlformats.org/officeDocument/2006/relationships/image" Target="../media/image169.emf"/><Relationship Id="rId100" Type="http://schemas.openxmlformats.org/officeDocument/2006/relationships/customXml" Target="../ink/ink227.xml"/><Relationship Id="rId105" Type="http://schemas.openxmlformats.org/officeDocument/2006/relationships/image" Target="../media/image196.emf"/><Relationship Id="rId8" Type="http://schemas.openxmlformats.org/officeDocument/2006/relationships/image" Target="../media/image147.png"/><Relationship Id="rId51" Type="http://schemas.openxmlformats.org/officeDocument/2006/relationships/image" Target="../media/image122.emf"/><Relationship Id="rId72" Type="http://schemas.openxmlformats.org/officeDocument/2006/relationships/customXml" Target="../ink/ink213.xml"/><Relationship Id="rId93" Type="http://schemas.openxmlformats.org/officeDocument/2006/relationships/image" Target="../media/image190.emf"/><Relationship Id="rId98" Type="http://schemas.openxmlformats.org/officeDocument/2006/relationships/customXml" Target="../ink/ink226.xml"/><Relationship Id="rId3" Type="http://schemas.openxmlformats.org/officeDocument/2006/relationships/image" Target="../media/image142.png"/><Relationship Id="rId25" Type="http://schemas.openxmlformats.org/officeDocument/2006/relationships/image" Target="../media/image164.png"/><Relationship Id="rId46" Type="http://schemas.openxmlformats.org/officeDocument/2006/relationships/customXml" Target="../ink/ink200.xml"/><Relationship Id="rId67" Type="http://schemas.openxmlformats.org/officeDocument/2006/relationships/image" Target="../media/image131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62" Type="http://schemas.openxmlformats.org/officeDocument/2006/relationships/customXml" Target="../ink/ink208.xml"/><Relationship Id="rId83" Type="http://schemas.openxmlformats.org/officeDocument/2006/relationships/image" Target="../media/image140.emf"/><Relationship Id="rId88" Type="http://schemas.openxmlformats.org/officeDocument/2006/relationships/customXml" Target="../ink/ink221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.emf"/><Relationship Id="rId21" Type="http://schemas.openxmlformats.org/officeDocument/2006/relationships/image" Target="../media/image160.png"/><Relationship Id="rId42" Type="http://schemas.openxmlformats.org/officeDocument/2006/relationships/customXml" Target="../ink/ink240.xml"/><Relationship Id="rId63" Type="http://schemas.openxmlformats.org/officeDocument/2006/relationships/image" Target="../media/image203.emf"/><Relationship Id="rId84" Type="http://schemas.openxmlformats.org/officeDocument/2006/relationships/customXml" Target="../ink/ink261.xml"/><Relationship Id="rId138" Type="http://schemas.openxmlformats.org/officeDocument/2006/relationships/customXml" Target="../ink/ink288.xml"/><Relationship Id="rId107" Type="http://schemas.openxmlformats.org/officeDocument/2006/relationships/image" Target="../media/image220.emf"/><Relationship Id="rId11" Type="http://schemas.openxmlformats.org/officeDocument/2006/relationships/image" Target="../media/image150.png"/><Relationship Id="rId32" Type="http://schemas.openxmlformats.org/officeDocument/2006/relationships/customXml" Target="../ink/ink235.xml"/><Relationship Id="rId53" Type="http://schemas.openxmlformats.org/officeDocument/2006/relationships/image" Target="../media/image133.emf"/><Relationship Id="rId74" Type="http://schemas.openxmlformats.org/officeDocument/2006/relationships/customXml" Target="../ink/ink256.xml"/><Relationship Id="rId128" Type="http://schemas.openxmlformats.org/officeDocument/2006/relationships/customXml" Target="../ink/ink283.xml"/><Relationship Id="rId149" Type="http://schemas.openxmlformats.org/officeDocument/2006/relationships/image" Target="../media/image241.emf"/><Relationship Id="rId5" Type="http://schemas.openxmlformats.org/officeDocument/2006/relationships/image" Target="../media/image144.png"/><Relationship Id="rId95" Type="http://schemas.openxmlformats.org/officeDocument/2006/relationships/image" Target="../media/image140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200.emf"/><Relationship Id="rId48" Type="http://schemas.openxmlformats.org/officeDocument/2006/relationships/customXml" Target="../ink/ink243.xml"/><Relationship Id="rId64" Type="http://schemas.openxmlformats.org/officeDocument/2006/relationships/customXml" Target="../ink/ink251.xml"/><Relationship Id="rId69" Type="http://schemas.openxmlformats.org/officeDocument/2006/relationships/image" Target="../media/image206.emf"/><Relationship Id="rId113" Type="http://schemas.openxmlformats.org/officeDocument/2006/relationships/image" Target="../media/image223.emf"/><Relationship Id="rId118" Type="http://schemas.openxmlformats.org/officeDocument/2006/relationships/customXml" Target="../ink/ink278.xml"/><Relationship Id="rId134" Type="http://schemas.openxmlformats.org/officeDocument/2006/relationships/customXml" Target="../ink/ink286.xml"/><Relationship Id="rId139" Type="http://schemas.openxmlformats.org/officeDocument/2006/relationships/image" Target="../media/image236.emf"/><Relationship Id="rId80" Type="http://schemas.openxmlformats.org/officeDocument/2006/relationships/customXml" Target="../ink/ink259.xml"/><Relationship Id="rId85" Type="http://schemas.openxmlformats.org/officeDocument/2006/relationships/image" Target="../media/image135.emf"/><Relationship Id="rId150" Type="http://schemas.openxmlformats.org/officeDocument/2006/relationships/customXml" Target="../ink/ink294.xml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33" Type="http://schemas.openxmlformats.org/officeDocument/2006/relationships/image" Target="../media/image117.emf"/><Relationship Id="rId38" Type="http://schemas.openxmlformats.org/officeDocument/2006/relationships/customXml" Target="../ink/ink238.xml"/><Relationship Id="rId59" Type="http://schemas.openxmlformats.org/officeDocument/2006/relationships/image" Target="../media/image201.emf"/><Relationship Id="rId103" Type="http://schemas.openxmlformats.org/officeDocument/2006/relationships/image" Target="../media/image218.emf"/><Relationship Id="rId108" Type="http://schemas.openxmlformats.org/officeDocument/2006/relationships/customXml" Target="../ink/ink273.xml"/><Relationship Id="rId124" Type="http://schemas.openxmlformats.org/officeDocument/2006/relationships/customXml" Target="../ink/ink281.xml"/><Relationship Id="rId129" Type="http://schemas.openxmlformats.org/officeDocument/2006/relationships/image" Target="../media/image231.emf"/><Relationship Id="rId54" Type="http://schemas.openxmlformats.org/officeDocument/2006/relationships/customXml" Target="../ink/ink246.xml"/><Relationship Id="rId70" Type="http://schemas.openxmlformats.org/officeDocument/2006/relationships/customXml" Target="../ink/ink254.xml"/><Relationship Id="rId75" Type="http://schemas.openxmlformats.org/officeDocument/2006/relationships/image" Target="../media/image208.emf"/><Relationship Id="rId91" Type="http://schemas.openxmlformats.org/officeDocument/2006/relationships/image" Target="../media/image214.emf"/><Relationship Id="rId96" Type="http://schemas.openxmlformats.org/officeDocument/2006/relationships/customXml" Target="../ink/ink267.xml"/><Relationship Id="rId140" Type="http://schemas.openxmlformats.org/officeDocument/2006/relationships/customXml" Target="../ink/ink289.xml"/><Relationship Id="rId145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23" Type="http://schemas.openxmlformats.org/officeDocument/2006/relationships/image" Target="../media/image162.png"/><Relationship Id="rId28" Type="http://schemas.openxmlformats.org/officeDocument/2006/relationships/customXml" Target="../ink/ink233.xml"/><Relationship Id="rId49" Type="http://schemas.openxmlformats.org/officeDocument/2006/relationships/image" Target="../media/image124.emf"/><Relationship Id="rId114" Type="http://schemas.openxmlformats.org/officeDocument/2006/relationships/customXml" Target="../ink/ink276.xml"/><Relationship Id="rId119" Type="http://schemas.openxmlformats.org/officeDocument/2006/relationships/image" Target="../media/image226.emf"/><Relationship Id="rId44" Type="http://schemas.openxmlformats.org/officeDocument/2006/relationships/customXml" Target="../ink/ink241.xml"/><Relationship Id="rId60" Type="http://schemas.openxmlformats.org/officeDocument/2006/relationships/customXml" Target="../ink/ink249.xml"/><Relationship Id="rId65" Type="http://schemas.openxmlformats.org/officeDocument/2006/relationships/image" Target="../media/image204.emf"/><Relationship Id="rId81" Type="http://schemas.openxmlformats.org/officeDocument/2006/relationships/image" Target="../media/image211.emf"/><Relationship Id="rId86" Type="http://schemas.openxmlformats.org/officeDocument/2006/relationships/customXml" Target="../ink/ink262.xml"/><Relationship Id="rId130" Type="http://schemas.openxmlformats.org/officeDocument/2006/relationships/customXml" Target="../ink/ink284.xml"/><Relationship Id="rId135" Type="http://schemas.openxmlformats.org/officeDocument/2006/relationships/image" Target="../media/image234.emf"/><Relationship Id="rId151" Type="http://schemas.openxmlformats.org/officeDocument/2006/relationships/image" Target="../media/image141.emf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109" Type="http://schemas.openxmlformats.org/officeDocument/2006/relationships/image" Target="../media/image221.emf"/><Relationship Id="rId34" Type="http://schemas.openxmlformats.org/officeDocument/2006/relationships/customXml" Target="../ink/ink236.xml"/><Relationship Id="rId50" Type="http://schemas.openxmlformats.org/officeDocument/2006/relationships/customXml" Target="../ink/ink244.xml"/><Relationship Id="rId55" Type="http://schemas.openxmlformats.org/officeDocument/2006/relationships/image" Target="../media/image134.emf"/><Relationship Id="rId76" Type="http://schemas.openxmlformats.org/officeDocument/2006/relationships/customXml" Target="../ink/ink257.xml"/><Relationship Id="rId97" Type="http://schemas.openxmlformats.org/officeDocument/2006/relationships/image" Target="../media/image189.emf"/><Relationship Id="rId104" Type="http://schemas.openxmlformats.org/officeDocument/2006/relationships/customXml" Target="../ink/ink271.xml"/><Relationship Id="rId120" Type="http://schemas.openxmlformats.org/officeDocument/2006/relationships/customXml" Target="../ink/ink279.xml"/><Relationship Id="rId125" Type="http://schemas.openxmlformats.org/officeDocument/2006/relationships/image" Target="../media/image229.emf"/><Relationship Id="rId141" Type="http://schemas.openxmlformats.org/officeDocument/2006/relationships/image" Target="../media/image237.emf"/><Relationship Id="rId146" Type="http://schemas.openxmlformats.org/officeDocument/2006/relationships/customXml" Target="../ink/ink292.xml"/><Relationship Id="rId7" Type="http://schemas.openxmlformats.org/officeDocument/2006/relationships/image" Target="../media/image146.png"/><Relationship Id="rId71" Type="http://schemas.openxmlformats.org/officeDocument/2006/relationships/image" Target="../media/image131.emf"/><Relationship Id="rId92" Type="http://schemas.openxmlformats.org/officeDocument/2006/relationships/customXml" Target="../ink/ink265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239.xml"/><Relationship Id="rId45" Type="http://schemas.openxmlformats.org/officeDocument/2006/relationships/image" Target="../media/image120.emf"/><Relationship Id="rId66" Type="http://schemas.openxmlformats.org/officeDocument/2006/relationships/customXml" Target="../ink/ink252.xml"/><Relationship Id="rId87" Type="http://schemas.openxmlformats.org/officeDocument/2006/relationships/image" Target="../media/image212.emf"/><Relationship Id="rId110" Type="http://schemas.openxmlformats.org/officeDocument/2006/relationships/customXml" Target="../ink/ink274.xml"/><Relationship Id="rId115" Type="http://schemas.openxmlformats.org/officeDocument/2006/relationships/image" Target="../media/image224.emf"/><Relationship Id="rId131" Type="http://schemas.openxmlformats.org/officeDocument/2006/relationships/image" Target="../media/image232.emf"/><Relationship Id="rId136" Type="http://schemas.openxmlformats.org/officeDocument/2006/relationships/customXml" Target="../ink/ink287.xml"/><Relationship Id="rId61" Type="http://schemas.openxmlformats.org/officeDocument/2006/relationships/image" Target="../media/image202.emf"/><Relationship Id="rId82" Type="http://schemas.openxmlformats.org/officeDocument/2006/relationships/customXml" Target="../ink/ink260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234.xml"/><Relationship Id="rId35" Type="http://schemas.openxmlformats.org/officeDocument/2006/relationships/image" Target="../media/image106.emf"/><Relationship Id="rId56" Type="http://schemas.openxmlformats.org/officeDocument/2006/relationships/customXml" Target="../ink/ink247.xml"/><Relationship Id="rId77" Type="http://schemas.openxmlformats.org/officeDocument/2006/relationships/image" Target="../media/image209.emf"/><Relationship Id="rId100" Type="http://schemas.openxmlformats.org/officeDocument/2006/relationships/customXml" Target="../ink/ink269.xml"/><Relationship Id="rId105" Type="http://schemas.openxmlformats.org/officeDocument/2006/relationships/image" Target="../media/image219.emf"/><Relationship Id="rId126" Type="http://schemas.openxmlformats.org/officeDocument/2006/relationships/customXml" Target="../ink/ink282.xml"/><Relationship Id="rId147" Type="http://schemas.openxmlformats.org/officeDocument/2006/relationships/image" Target="../media/image240.emf"/><Relationship Id="rId8" Type="http://schemas.openxmlformats.org/officeDocument/2006/relationships/image" Target="../media/image147.png"/><Relationship Id="rId51" Type="http://schemas.openxmlformats.org/officeDocument/2006/relationships/image" Target="../media/image132.emf"/><Relationship Id="rId72" Type="http://schemas.openxmlformats.org/officeDocument/2006/relationships/customXml" Target="../ink/ink255.xml"/><Relationship Id="rId93" Type="http://schemas.openxmlformats.org/officeDocument/2006/relationships/image" Target="../media/image215.emf"/><Relationship Id="rId98" Type="http://schemas.openxmlformats.org/officeDocument/2006/relationships/customXml" Target="../ink/ink268.xml"/><Relationship Id="rId121" Type="http://schemas.openxmlformats.org/officeDocument/2006/relationships/image" Target="../media/image227.emf"/><Relationship Id="rId142" Type="http://schemas.openxmlformats.org/officeDocument/2006/relationships/customXml" Target="../ink/ink290.xml"/><Relationship Id="rId3" Type="http://schemas.openxmlformats.org/officeDocument/2006/relationships/image" Target="../media/image142.png"/><Relationship Id="rId25" Type="http://schemas.openxmlformats.org/officeDocument/2006/relationships/image" Target="../media/image164.png"/><Relationship Id="rId46" Type="http://schemas.openxmlformats.org/officeDocument/2006/relationships/customXml" Target="../ink/ink242.xml"/><Relationship Id="rId67" Type="http://schemas.openxmlformats.org/officeDocument/2006/relationships/image" Target="../media/image205.emf"/><Relationship Id="rId116" Type="http://schemas.openxmlformats.org/officeDocument/2006/relationships/customXml" Target="../ink/ink277.xml"/><Relationship Id="rId137" Type="http://schemas.openxmlformats.org/officeDocument/2006/relationships/image" Target="../media/image235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62" Type="http://schemas.openxmlformats.org/officeDocument/2006/relationships/customXml" Target="../ink/ink250.xml"/><Relationship Id="rId83" Type="http://schemas.openxmlformats.org/officeDocument/2006/relationships/image" Target="../media/image121.emf"/><Relationship Id="rId88" Type="http://schemas.openxmlformats.org/officeDocument/2006/relationships/customXml" Target="../ink/ink263.xml"/><Relationship Id="rId111" Type="http://schemas.openxmlformats.org/officeDocument/2006/relationships/image" Target="../media/image222.emf"/><Relationship Id="rId132" Type="http://schemas.openxmlformats.org/officeDocument/2006/relationships/customXml" Target="../ink/ink285.xml"/><Relationship Id="rId15" Type="http://schemas.openxmlformats.org/officeDocument/2006/relationships/image" Target="../media/image154.png"/><Relationship Id="rId36" Type="http://schemas.openxmlformats.org/officeDocument/2006/relationships/customXml" Target="../ink/ink237.xml"/><Relationship Id="rId57" Type="http://schemas.openxmlformats.org/officeDocument/2006/relationships/image" Target="../media/image139.emf"/><Relationship Id="rId106" Type="http://schemas.openxmlformats.org/officeDocument/2006/relationships/customXml" Target="../ink/ink272.xml"/><Relationship Id="rId127" Type="http://schemas.openxmlformats.org/officeDocument/2006/relationships/image" Target="../media/image230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52" Type="http://schemas.openxmlformats.org/officeDocument/2006/relationships/customXml" Target="../ink/ink245.xml"/><Relationship Id="rId73" Type="http://schemas.openxmlformats.org/officeDocument/2006/relationships/image" Target="../media/image207.emf"/><Relationship Id="rId78" Type="http://schemas.openxmlformats.org/officeDocument/2006/relationships/customXml" Target="../ink/ink258.xml"/><Relationship Id="rId94" Type="http://schemas.openxmlformats.org/officeDocument/2006/relationships/customXml" Target="../ink/ink266.xml"/><Relationship Id="rId99" Type="http://schemas.openxmlformats.org/officeDocument/2006/relationships/image" Target="../media/image216.emf"/><Relationship Id="rId101" Type="http://schemas.openxmlformats.org/officeDocument/2006/relationships/image" Target="../media/image217.emf"/><Relationship Id="rId122" Type="http://schemas.openxmlformats.org/officeDocument/2006/relationships/customXml" Target="../ink/ink280.xml"/><Relationship Id="rId143" Type="http://schemas.openxmlformats.org/officeDocument/2006/relationships/image" Target="../media/image238.emf"/><Relationship Id="rId148" Type="http://schemas.openxmlformats.org/officeDocument/2006/relationships/customXml" Target="../ink/ink293.xml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26" Type="http://schemas.openxmlformats.org/officeDocument/2006/relationships/customXml" Target="../ink/ink232.xml"/><Relationship Id="rId47" Type="http://schemas.openxmlformats.org/officeDocument/2006/relationships/image" Target="../media/image122.emf"/><Relationship Id="rId68" Type="http://schemas.openxmlformats.org/officeDocument/2006/relationships/customXml" Target="../ink/ink253.xml"/><Relationship Id="rId89" Type="http://schemas.openxmlformats.org/officeDocument/2006/relationships/image" Target="../media/image213.emf"/><Relationship Id="rId112" Type="http://schemas.openxmlformats.org/officeDocument/2006/relationships/customXml" Target="../ink/ink275.xml"/><Relationship Id="rId133" Type="http://schemas.openxmlformats.org/officeDocument/2006/relationships/image" Target="../media/image233.emf"/><Relationship Id="rId16" Type="http://schemas.openxmlformats.org/officeDocument/2006/relationships/image" Target="../media/image155.png"/><Relationship Id="rId37" Type="http://schemas.openxmlformats.org/officeDocument/2006/relationships/image" Target="../media/image199.emf"/><Relationship Id="rId58" Type="http://schemas.openxmlformats.org/officeDocument/2006/relationships/customXml" Target="../ink/ink248.xml"/><Relationship Id="rId79" Type="http://schemas.openxmlformats.org/officeDocument/2006/relationships/image" Target="../media/image210.emf"/><Relationship Id="rId102" Type="http://schemas.openxmlformats.org/officeDocument/2006/relationships/customXml" Target="../ink/ink270.xml"/><Relationship Id="rId123" Type="http://schemas.openxmlformats.org/officeDocument/2006/relationships/image" Target="../media/image228.emf"/><Relationship Id="rId144" Type="http://schemas.openxmlformats.org/officeDocument/2006/relationships/customXml" Target="../ink/ink291.xml"/><Relationship Id="rId90" Type="http://schemas.openxmlformats.org/officeDocument/2006/relationships/customXml" Target="../ink/ink264.xml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5.xml"/><Relationship Id="rId21" Type="http://schemas.openxmlformats.org/officeDocument/2006/relationships/image" Target="../media/image160.png"/><Relationship Id="rId42" Type="http://schemas.openxmlformats.org/officeDocument/2006/relationships/customXml" Target="../ink/ink303.xml"/><Relationship Id="rId47" Type="http://schemas.openxmlformats.org/officeDocument/2006/relationships/image" Target="../media/image125.emf"/><Relationship Id="rId63" Type="http://schemas.openxmlformats.org/officeDocument/2006/relationships/image" Target="../media/image246.emf"/><Relationship Id="rId68" Type="http://schemas.openxmlformats.org/officeDocument/2006/relationships/customXml" Target="../ink/ink316.xml"/><Relationship Id="rId84" Type="http://schemas.openxmlformats.org/officeDocument/2006/relationships/customXml" Target="../ink/ink324.xml"/><Relationship Id="rId89" Type="http://schemas.openxmlformats.org/officeDocument/2006/relationships/image" Target="../media/image256.emf"/><Relationship Id="rId16" Type="http://schemas.openxmlformats.org/officeDocument/2006/relationships/image" Target="../media/image155.png"/><Relationship Id="rId11" Type="http://schemas.openxmlformats.org/officeDocument/2006/relationships/image" Target="../media/image150.png"/><Relationship Id="rId32" Type="http://schemas.openxmlformats.org/officeDocument/2006/relationships/customXml" Target="../ink/ink298.xml"/><Relationship Id="rId37" Type="http://schemas.openxmlformats.org/officeDocument/2006/relationships/image" Target="../media/image114.emf"/><Relationship Id="rId53" Type="http://schemas.openxmlformats.org/officeDocument/2006/relationships/image" Target="../media/image140.emf"/><Relationship Id="rId58" Type="http://schemas.openxmlformats.org/officeDocument/2006/relationships/customXml" Target="../ink/ink311.xml"/><Relationship Id="rId74" Type="http://schemas.openxmlformats.org/officeDocument/2006/relationships/customXml" Target="../ink/ink319.xml"/><Relationship Id="rId79" Type="http://schemas.openxmlformats.org/officeDocument/2006/relationships/image" Target="../media/image251.emf"/><Relationship Id="rId5" Type="http://schemas.openxmlformats.org/officeDocument/2006/relationships/image" Target="../media/image144.png"/><Relationship Id="rId90" Type="http://schemas.openxmlformats.org/officeDocument/2006/relationships/customXml" Target="../ink/ink327.xml"/><Relationship Id="rId95" Type="http://schemas.openxmlformats.org/officeDocument/2006/relationships/image" Target="../media/image259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20.emf"/><Relationship Id="rId48" Type="http://schemas.openxmlformats.org/officeDocument/2006/relationships/customXml" Target="../ink/ink306.xml"/><Relationship Id="rId64" Type="http://schemas.openxmlformats.org/officeDocument/2006/relationships/customXml" Target="../ink/ink314.xml"/><Relationship Id="rId69" Type="http://schemas.openxmlformats.org/officeDocument/2006/relationships/image" Target="../media/image198.emf"/><Relationship Id="rId8" Type="http://schemas.openxmlformats.org/officeDocument/2006/relationships/image" Target="../media/image147.png"/><Relationship Id="rId51" Type="http://schemas.openxmlformats.org/officeDocument/2006/relationships/image" Target="../media/image129.emf"/><Relationship Id="rId72" Type="http://schemas.openxmlformats.org/officeDocument/2006/relationships/customXml" Target="../ink/ink318.xml"/><Relationship Id="rId80" Type="http://schemas.openxmlformats.org/officeDocument/2006/relationships/customXml" Target="../ink/ink322.xml"/><Relationship Id="rId85" Type="http://schemas.openxmlformats.org/officeDocument/2006/relationships/image" Target="../media/image254.emf"/><Relationship Id="rId93" Type="http://schemas.openxmlformats.org/officeDocument/2006/relationships/image" Target="../media/image258.emf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11.emf"/><Relationship Id="rId38" Type="http://schemas.openxmlformats.org/officeDocument/2006/relationships/customXml" Target="../ink/ink301.xml"/><Relationship Id="rId46" Type="http://schemas.openxmlformats.org/officeDocument/2006/relationships/customXml" Target="../ink/ink305.xml"/><Relationship Id="rId59" Type="http://schemas.openxmlformats.org/officeDocument/2006/relationships/image" Target="../media/image131.emf"/><Relationship Id="rId67" Type="http://schemas.openxmlformats.org/officeDocument/2006/relationships/image" Target="../media/image248.emf"/><Relationship Id="rId20" Type="http://schemas.openxmlformats.org/officeDocument/2006/relationships/image" Target="../media/image159.png"/><Relationship Id="rId41" Type="http://schemas.openxmlformats.org/officeDocument/2006/relationships/image" Target="../media/image116.emf"/><Relationship Id="rId54" Type="http://schemas.openxmlformats.org/officeDocument/2006/relationships/customXml" Target="../ink/ink309.xml"/><Relationship Id="rId62" Type="http://schemas.openxmlformats.org/officeDocument/2006/relationships/customXml" Target="../ink/ink313.xml"/><Relationship Id="rId70" Type="http://schemas.openxmlformats.org/officeDocument/2006/relationships/customXml" Target="../ink/ink317.xml"/><Relationship Id="rId75" Type="http://schemas.openxmlformats.org/officeDocument/2006/relationships/image" Target="../media/image121.emf"/><Relationship Id="rId83" Type="http://schemas.openxmlformats.org/officeDocument/2006/relationships/image" Target="../media/image253.emf"/><Relationship Id="rId88" Type="http://schemas.openxmlformats.org/officeDocument/2006/relationships/customXml" Target="../ink/ink326.xml"/><Relationship Id="rId91" Type="http://schemas.openxmlformats.org/officeDocument/2006/relationships/image" Target="../media/image2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296.xml"/><Relationship Id="rId36" Type="http://schemas.openxmlformats.org/officeDocument/2006/relationships/customXml" Target="../ink/ink300.xml"/><Relationship Id="rId49" Type="http://schemas.openxmlformats.org/officeDocument/2006/relationships/image" Target="../media/image127.emf"/><Relationship Id="rId57" Type="http://schemas.openxmlformats.org/officeDocument/2006/relationships/image" Target="../media/image244.emf"/><Relationship Id="rId10" Type="http://schemas.openxmlformats.org/officeDocument/2006/relationships/image" Target="../media/image149.png"/><Relationship Id="rId31" Type="http://schemas.openxmlformats.org/officeDocument/2006/relationships/image" Target="../media/image110.emf"/><Relationship Id="rId44" Type="http://schemas.openxmlformats.org/officeDocument/2006/relationships/customXml" Target="../ink/ink304.xml"/><Relationship Id="rId52" Type="http://schemas.openxmlformats.org/officeDocument/2006/relationships/customXml" Target="../ink/ink308.xml"/><Relationship Id="rId60" Type="http://schemas.openxmlformats.org/officeDocument/2006/relationships/customXml" Target="../ink/ink312.xml"/><Relationship Id="rId65" Type="http://schemas.openxmlformats.org/officeDocument/2006/relationships/image" Target="../media/image247.emf"/><Relationship Id="rId73" Type="http://schemas.openxmlformats.org/officeDocument/2006/relationships/image" Target="../media/image250.emf"/><Relationship Id="rId78" Type="http://schemas.openxmlformats.org/officeDocument/2006/relationships/customXml" Target="../ink/ink321.xml"/><Relationship Id="rId81" Type="http://schemas.openxmlformats.org/officeDocument/2006/relationships/image" Target="../media/image252.emf"/><Relationship Id="rId86" Type="http://schemas.openxmlformats.org/officeDocument/2006/relationships/customXml" Target="../ink/ink325.xml"/><Relationship Id="rId94" Type="http://schemas.openxmlformats.org/officeDocument/2006/relationships/customXml" Target="../ink/ink329.xml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9.emf"/><Relationship Id="rId34" Type="http://schemas.openxmlformats.org/officeDocument/2006/relationships/customXml" Target="../ink/ink299.xml"/><Relationship Id="rId50" Type="http://schemas.openxmlformats.org/officeDocument/2006/relationships/customXml" Target="../ink/ink307.xml"/><Relationship Id="rId55" Type="http://schemas.openxmlformats.org/officeDocument/2006/relationships/image" Target="../media/image243.emf"/><Relationship Id="rId76" Type="http://schemas.openxmlformats.org/officeDocument/2006/relationships/customXml" Target="../ink/ink320.xml"/><Relationship Id="rId7" Type="http://schemas.openxmlformats.org/officeDocument/2006/relationships/image" Target="../media/image146.png"/><Relationship Id="rId71" Type="http://schemas.openxmlformats.org/officeDocument/2006/relationships/image" Target="../media/image249.emf"/><Relationship Id="rId92" Type="http://schemas.openxmlformats.org/officeDocument/2006/relationships/customXml" Target="../ink/ink328.xml"/><Relationship Id="rId2" Type="http://schemas.openxmlformats.org/officeDocument/2006/relationships/image" Target="../media/image141.png"/><Relationship Id="rId29" Type="http://schemas.openxmlformats.org/officeDocument/2006/relationships/image" Target="../media/image242.emf"/><Relationship Id="rId24" Type="http://schemas.openxmlformats.org/officeDocument/2006/relationships/image" Target="../media/image163.png"/><Relationship Id="rId40" Type="http://schemas.openxmlformats.org/officeDocument/2006/relationships/customXml" Target="../ink/ink302.xml"/><Relationship Id="rId45" Type="http://schemas.openxmlformats.org/officeDocument/2006/relationships/image" Target="../media/image124.emf"/><Relationship Id="rId66" Type="http://schemas.openxmlformats.org/officeDocument/2006/relationships/customXml" Target="../ink/ink315.xml"/><Relationship Id="rId87" Type="http://schemas.openxmlformats.org/officeDocument/2006/relationships/image" Target="../media/image255.emf"/><Relationship Id="rId61" Type="http://schemas.openxmlformats.org/officeDocument/2006/relationships/image" Target="../media/image245.emf"/><Relationship Id="rId82" Type="http://schemas.openxmlformats.org/officeDocument/2006/relationships/customXml" Target="../ink/ink323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297.xml"/><Relationship Id="rId35" Type="http://schemas.openxmlformats.org/officeDocument/2006/relationships/image" Target="../media/image113.emf"/><Relationship Id="rId56" Type="http://schemas.openxmlformats.org/officeDocument/2006/relationships/customXml" Target="../ink/ink310.xml"/><Relationship Id="rId77" Type="http://schemas.openxmlformats.org/officeDocument/2006/relationships/image" Target="../media/image122.emf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0.xml"/><Relationship Id="rId21" Type="http://schemas.openxmlformats.org/officeDocument/2006/relationships/image" Target="../media/image160.png"/><Relationship Id="rId42" Type="http://schemas.openxmlformats.org/officeDocument/2006/relationships/customXml" Target="../ink/ink338.xml"/><Relationship Id="rId47" Type="http://schemas.openxmlformats.org/officeDocument/2006/relationships/image" Target="../media/image127.emf"/><Relationship Id="rId63" Type="http://schemas.openxmlformats.org/officeDocument/2006/relationships/image" Target="../media/image262.emf"/><Relationship Id="rId68" Type="http://schemas.openxmlformats.org/officeDocument/2006/relationships/customXml" Target="../ink/ink351.xml"/><Relationship Id="rId84" Type="http://schemas.openxmlformats.org/officeDocument/2006/relationships/customXml" Target="../ink/ink359.xml"/><Relationship Id="rId89" Type="http://schemas.openxmlformats.org/officeDocument/2006/relationships/image" Target="../media/image272.emf"/><Relationship Id="rId16" Type="http://schemas.openxmlformats.org/officeDocument/2006/relationships/image" Target="../media/image155.png"/><Relationship Id="rId11" Type="http://schemas.openxmlformats.org/officeDocument/2006/relationships/image" Target="../media/image150.png"/><Relationship Id="rId32" Type="http://schemas.openxmlformats.org/officeDocument/2006/relationships/customXml" Target="../ink/ink333.xml"/><Relationship Id="rId37" Type="http://schemas.openxmlformats.org/officeDocument/2006/relationships/image" Target="../media/image211.emf"/><Relationship Id="rId53" Type="http://schemas.openxmlformats.org/officeDocument/2006/relationships/image" Target="../media/image133.emf"/><Relationship Id="rId58" Type="http://schemas.openxmlformats.org/officeDocument/2006/relationships/customXml" Target="../ink/ink346.xml"/><Relationship Id="rId74" Type="http://schemas.openxmlformats.org/officeDocument/2006/relationships/customXml" Target="../ink/ink354.xml"/><Relationship Id="rId79" Type="http://schemas.openxmlformats.org/officeDocument/2006/relationships/image" Target="../media/image269.emf"/><Relationship Id="rId102" Type="http://schemas.openxmlformats.org/officeDocument/2006/relationships/customXml" Target="../ink/ink368.xml"/><Relationship Id="rId5" Type="http://schemas.openxmlformats.org/officeDocument/2006/relationships/image" Target="../media/image144.png"/><Relationship Id="rId90" Type="http://schemas.openxmlformats.org/officeDocument/2006/relationships/customXml" Target="../ink/ink362.xml"/><Relationship Id="rId95" Type="http://schemas.openxmlformats.org/officeDocument/2006/relationships/image" Target="../media/image275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22.emf"/><Relationship Id="rId48" Type="http://schemas.openxmlformats.org/officeDocument/2006/relationships/customXml" Target="../ink/ink341.xml"/><Relationship Id="rId64" Type="http://schemas.openxmlformats.org/officeDocument/2006/relationships/customXml" Target="../ink/ink349.xml"/><Relationship Id="rId69" Type="http://schemas.openxmlformats.org/officeDocument/2006/relationships/image" Target="../media/image265.emf"/><Relationship Id="rId80" Type="http://schemas.openxmlformats.org/officeDocument/2006/relationships/customXml" Target="../ink/ink357.xml"/><Relationship Id="rId85" Type="http://schemas.openxmlformats.org/officeDocument/2006/relationships/image" Target="../media/image121.emf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33" Type="http://schemas.openxmlformats.org/officeDocument/2006/relationships/image" Target="../media/image260.emf"/><Relationship Id="rId38" Type="http://schemas.openxmlformats.org/officeDocument/2006/relationships/customXml" Target="../ink/ink336.xml"/><Relationship Id="rId59" Type="http://schemas.openxmlformats.org/officeDocument/2006/relationships/image" Target="../media/image243.emf"/><Relationship Id="rId103" Type="http://schemas.openxmlformats.org/officeDocument/2006/relationships/image" Target="../media/image279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54" Type="http://schemas.openxmlformats.org/officeDocument/2006/relationships/customXml" Target="../ink/ink344.xml"/><Relationship Id="rId62" Type="http://schemas.openxmlformats.org/officeDocument/2006/relationships/customXml" Target="../ink/ink348.xml"/><Relationship Id="rId70" Type="http://schemas.openxmlformats.org/officeDocument/2006/relationships/customXml" Target="../ink/ink352.xml"/><Relationship Id="rId75" Type="http://schemas.openxmlformats.org/officeDocument/2006/relationships/image" Target="../media/image235.emf"/><Relationship Id="rId83" Type="http://schemas.openxmlformats.org/officeDocument/2006/relationships/image" Target="../media/image271.emf"/><Relationship Id="rId88" Type="http://schemas.openxmlformats.org/officeDocument/2006/relationships/customXml" Target="../ink/ink361.xml"/><Relationship Id="rId91" Type="http://schemas.openxmlformats.org/officeDocument/2006/relationships/image" Target="../media/image273.emf"/><Relationship Id="rId96" Type="http://schemas.openxmlformats.org/officeDocument/2006/relationships/customXml" Target="../ink/ink3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331.xml"/><Relationship Id="rId36" Type="http://schemas.openxmlformats.org/officeDocument/2006/relationships/customXml" Target="../ink/ink335.xml"/><Relationship Id="rId49" Type="http://schemas.openxmlformats.org/officeDocument/2006/relationships/image" Target="../media/image129.emf"/><Relationship Id="rId57" Type="http://schemas.openxmlformats.org/officeDocument/2006/relationships/image" Target="../media/image139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339.xml"/><Relationship Id="rId52" Type="http://schemas.openxmlformats.org/officeDocument/2006/relationships/customXml" Target="../ink/ink343.xml"/><Relationship Id="rId60" Type="http://schemas.openxmlformats.org/officeDocument/2006/relationships/customXml" Target="../ink/ink347.xml"/><Relationship Id="rId65" Type="http://schemas.openxmlformats.org/officeDocument/2006/relationships/image" Target="../media/image263.emf"/><Relationship Id="rId73" Type="http://schemas.openxmlformats.org/officeDocument/2006/relationships/image" Target="../media/image267.emf"/><Relationship Id="rId78" Type="http://schemas.openxmlformats.org/officeDocument/2006/relationships/customXml" Target="../ink/ink356.xml"/><Relationship Id="rId81" Type="http://schemas.openxmlformats.org/officeDocument/2006/relationships/image" Target="../media/image270.emf"/><Relationship Id="rId86" Type="http://schemas.openxmlformats.org/officeDocument/2006/relationships/customXml" Target="../ink/ink360.xml"/><Relationship Id="rId94" Type="http://schemas.openxmlformats.org/officeDocument/2006/relationships/customXml" Target="../ink/ink364.xml"/><Relationship Id="rId99" Type="http://schemas.openxmlformats.org/officeDocument/2006/relationships/image" Target="../media/image277.emf"/><Relationship Id="rId101" Type="http://schemas.openxmlformats.org/officeDocument/2006/relationships/image" Target="../media/image278.emf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34" Type="http://schemas.openxmlformats.org/officeDocument/2006/relationships/customXml" Target="../ink/ink334.xml"/><Relationship Id="rId50" Type="http://schemas.openxmlformats.org/officeDocument/2006/relationships/customXml" Target="../ink/ink342.xml"/><Relationship Id="rId55" Type="http://schemas.openxmlformats.org/officeDocument/2006/relationships/image" Target="../media/image134.emf"/><Relationship Id="rId76" Type="http://schemas.openxmlformats.org/officeDocument/2006/relationships/customXml" Target="../ink/ink355.xml"/><Relationship Id="rId97" Type="http://schemas.openxmlformats.org/officeDocument/2006/relationships/image" Target="../media/image276.emf"/><Relationship Id="rId104" Type="http://schemas.openxmlformats.org/officeDocument/2006/relationships/customXml" Target="../ink/ink369.xml"/><Relationship Id="rId7" Type="http://schemas.openxmlformats.org/officeDocument/2006/relationships/image" Target="../media/image146.png"/><Relationship Id="rId71" Type="http://schemas.openxmlformats.org/officeDocument/2006/relationships/image" Target="../media/image266.emf"/><Relationship Id="rId92" Type="http://schemas.openxmlformats.org/officeDocument/2006/relationships/customXml" Target="../ink/ink363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337.xml"/><Relationship Id="rId45" Type="http://schemas.openxmlformats.org/officeDocument/2006/relationships/image" Target="../media/image124.emf"/><Relationship Id="rId66" Type="http://schemas.openxmlformats.org/officeDocument/2006/relationships/customXml" Target="../ink/ink350.xml"/><Relationship Id="rId87" Type="http://schemas.openxmlformats.org/officeDocument/2006/relationships/image" Target="../media/image120.emf"/><Relationship Id="rId61" Type="http://schemas.openxmlformats.org/officeDocument/2006/relationships/image" Target="../media/image261.emf"/><Relationship Id="rId82" Type="http://schemas.openxmlformats.org/officeDocument/2006/relationships/customXml" Target="../ink/ink358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332.xml"/><Relationship Id="rId35" Type="http://schemas.openxmlformats.org/officeDocument/2006/relationships/image" Target="../media/image106.emf"/><Relationship Id="rId56" Type="http://schemas.openxmlformats.org/officeDocument/2006/relationships/customXml" Target="../ink/ink345.xml"/><Relationship Id="rId77" Type="http://schemas.openxmlformats.org/officeDocument/2006/relationships/image" Target="../media/image268.emf"/><Relationship Id="rId100" Type="http://schemas.openxmlformats.org/officeDocument/2006/relationships/customXml" Target="../ink/ink367.xml"/><Relationship Id="rId105" Type="http://schemas.openxmlformats.org/officeDocument/2006/relationships/image" Target="../media/image280.emf"/><Relationship Id="rId8" Type="http://schemas.openxmlformats.org/officeDocument/2006/relationships/image" Target="../media/image147.png"/><Relationship Id="rId51" Type="http://schemas.openxmlformats.org/officeDocument/2006/relationships/image" Target="../media/image132.emf"/><Relationship Id="rId72" Type="http://schemas.openxmlformats.org/officeDocument/2006/relationships/customXml" Target="../ink/ink353.xml"/><Relationship Id="rId93" Type="http://schemas.openxmlformats.org/officeDocument/2006/relationships/image" Target="../media/image274.emf"/><Relationship Id="rId98" Type="http://schemas.openxmlformats.org/officeDocument/2006/relationships/customXml" Target="../ink/ink366.xml"/><Relationship Id="rId3" Type="http://schemas.openxmlformats.org/officeDocument/2006/relationships/image" Target="../media/image142.png"/><Relationship Id="rId25" Type="http://schemas.openxmlformats.org/officeDocument/2006/relationships/image" Target="../media/image164.png"/><Relationship Id="rId46" Type="http://schemas.openxmlformats.org/officeDocument/2006/relationships/customXml" Target="../ink/ink340.xml"/><Relationship Id="rId67" Type="http://schemas.openxmlformats.org/officeDocument/2006/relationships/image" Target="../media/image264.emf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0.xml"/><Relationship Id="rId21" Type="http://schemas.openxmlformats.org/officeDocument/2006/relationships/image" Target="../media/image160.png"/><Relationship Id="rId42" Type="http://schemas.openxmlformats.org/officeDocument/2006/relationships/customXml" Target="../ink/ink378.xml"/><Relationship Id="rId47" Type="http://schemas.openxmlformats.org/officeDocument/2006/relationships/image" Target="../media/image119.emf"/><Relationship Id="rId63" Type="http://schemas.openxmlformats.org/officeDocument/2006/relationships/image" Target="../media/image126.emf"/><Relationship Id="rId68" Type="http://schemas.openxmlformats.org/officeDocument/2006/relationships/customXml" Target="../ink/ink391.xml"/><Relationship Id="rId84" Type="http://schemas.openxmlformats.org/officeDocument/2006/relationships/customXml" Target="../ink/ink399.xml"/><Relationship Id="rId89" Type="http://schemas.openxmlformats.org/officeDocument/2006/relationships/image" Target="../media/image139.emf"/><Relationship Id="rId16" Type="http://schemas.openxmlformats.org/officeDocument/2006/relationships/image" Target="../media/image155.png"/><Relationship Id="rId11" Type="http://schemas.openxmlformats.org/officeDocument/2006/relationships/image" Target="../media/image150.png"/><Relationship Id="rId32" Type="http://schemas.openxmlformats.org/officeDocument/2006/relationships/customXml" Target="../ink/ink373.xml"/><Relationship Id="rId37" Type="http://schemas.openxmlformats.org/officeDocument/2006/relationships/image" Target="../media/image118.emf"/><Relationship Id="rId53" Type="http://schemas.openxmlformats.org/officeDocument/2006/relationships/image" Target="../media/image121.emf"/><Relationship Id="rId58" Type="http://schemas.openxmlformats.org/officeDocument/2006/relationships/customXml" Target="../ink/ink386.xml"/><Relationship Id="rId74" Type="http://schemas.openxmlformats.org/officeDocument/2006/relationships/customXml" Target="../ink/ink394.xml"/><Relationship Id="rId79" Type="http://schemas.openxmlformats.org/officeDocument/2006/relationships/image" Target="../media/image134.emf"/><Relationship Id="rId5" Type="http://schemas.openxmlformats.org/officeDocument/2006/relationships/image" Target="../media/image144.png"/><Relationship Id="rId90" Type="http://schemas.openxmlformats.org/officeDocument/2006/relationships/customXml" Target="../ink/ink402.xml"/><Relationship Id="rId95" Type="http://schemas.openxmlformats.org/officeDocument/2006/relationships/image" Target="../media/image142.emf"/><Relationship Id="rId22" Type="http://schemas.openxmlformats.org/officeDocument/2006/relationships/image" Target="../media/image161.png"/><Relationship Id="rId27" Type="http://schemas.openxmlformats.org/officeDocument/2006/relationships/image" Target="../media/image101.emf"/><Relationship Id="rId43" Type="http://schemas.openxmlformats.org/officeDocument/2006/relationships/image" Target="../media/image113.emf"/><Relationship Id="rId48" Type="http://schemas.openxmlformats.org/officeDocument/2006/relationships/customXml" Target="../ink/ink381.xml"/><Relationship Id="rId64" Type="http://schemas.openxmlformats.org/officeDocument/2006/relationships/customXml" Target="../ink/ink389.xml"/><Relationship Id="rId69" Type="http://schemas.openxmlformats.org/officeDocument/2006/relationships/image" Target="../media/image129.emf"/><Relationship Id="rId8" Type="http://schemas.openxmlformats.org/officeDocument/2006/relationships/image" Target="../media/image147.png"/><Relationship Id="rId51" Type="http://schemas.openxmlformats.org/officeDocument/2006/relationships/image" Target="../media/image120.emf"/><Relationship Id="rId72" Type="http://schemas.openxmlformats.org/officeDocument/2006/relationships/customXml" Target="../ink/ink393.xml"/><Relationship Id="rId80" Type="http://schemas.openxmlformats.org/officeDocument/2006/relationships/customXml" Target="../ink/ink397.xml"/><Relationship Id="rId85" Type="http://schemas.openxmlformats.org/officeDocument/2006/relationships/image" Target="../media/image137.emf"/><Relationship Id="rId93" Type="http://schemas.openxmlformats.org/officeDocument/2006/relationships/image" Target="../media/image141.emf"/><Relationship Id="rId3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33" Type="http://schemas.openxmlformats.org/officeDocument/2006/relationships/image" Target="../media/image117.emf"/><Relationship Id="rId38" Type="http://schemas.openxmlformats.org/officeDocument/2006/relationships/customXml" Target="../ink/ink376.xml"/><Relationship Id="rId46" Type="http://schemas.openxmlformats.org/officeDocument/2006/relationships/customXml" Target="../ink/ink380.xml"/><Relationship Id="rId59" Type="http://schemas.openxmlformats.org/officeDocument/2006/relationships/image" Target="../media/image124.emf"/><Relationship Id="rId67" Type="http://schemas.openxmlformats.org/officeDocument/2006/relationships/image" Target="../media/image128.emf"/><Relationship Id="rId20" Type="http://schemas.openxmlformats.org/officeDocument/2006/relationships/image" Target="../media/image159.png"/><Relationship Id="rId41" Type="http://schemas.openxmlformats.org/officeDocument/2006/relationships/image" Target="../media/image111.emf"/><Relationship Id="rId54" Type="http://schemas.openxmlformats.org/officeDocument/2006/relationships/customXml" Target="../ink/ink384.xml"/><Relationship Id="rId62" Type="http://schemas.openxmlformats.org/officeDocument/2006/relationships/customXml" Target="../ink/ink388.xml"/><Relationship Id="rId70" Type="http://schemas.openxmlformats.org/officeDocument/2006/relationships/customXml" Target="../ink/ink392.xml"/><Relationship Id="rId75" Type="http://schemas.openxmlformats.org/officeDocument/2006/relationships/image" Target="../media/image132.emf"/><Relationship Id="rId83" Type="http://schemas.openxmlformats.org/officeDocument/2006/relationships/image" Target="../media/image136.emf"/><Relationship Id="rId88" Type="http://schemas.openxmlformats.org/officeDocument/2006/relationships/customXml" Target="../ink/ink401.xml"/><Relationship Id="rId91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customXml" Target="../ink/ink371.xml"/><Relationship Id="rId36" Type="http://schemas.openxmlformats.org/officeDocument/2006/relationships/customXml" Target="../ink/ink375.xml"/><Relationship Id="rId49" Type="http://schemas.openxmlformats.org/officeDocument/2006/relationships/image" Target="../media/image116.emf"/><Relationship Id="rId57" Type="http://schemas.openxmlformats.org/officeDocument/2006/relationships/image" Target="../media/image123.emf"/><Relationship Id="rId10" Type="http://schemas.openxmlformats.org/officeDocument/2006/relationships/image" Target="../media/image149.png"/><Relationship Id="rId31" Type="http://schemas.openxmlformats.org/officeDocument/2006/relationships/image" Target="../media/image103.emf"/><Relationship Id="rId44" Type="http://schemas.openxmlformats.org/officeDocument/2006/relationships/customXml" Target="../ink/ink379.xml"/><Relationship Id="rId52" Type="http://schemas.openxmlformats.org/officeDocument/2006/relationships/customXml" Target="../ink/ink383.xml"/><Relationship Id="rId60" Type="http://schemas.openxmlformats.org/officeDocument/2006/relationships/customXml" Target="../ink/ink387.xml"/><Relationship Id="rId65" Type="http://schemas.openxmlformats.org/officeDocument/2006/relationships/image" Target="../media/image127.emf"/><Relationship Id="rId73" Type="http://schemas.openxmlformats.org/officeDocument/2006/relationships/image" Target="../media/image131.emf"/><Relationship Id="rId78" Type="http://schemas.openxmlformats.org/officeDocument/2006/relationships/customXml" Target="../ink/ink396.xml"/><Relationship Id="rId81" Type="http://schemas.openxmlformats.org/officeDocument/2006/relationships/image" Target="../media/image135.emf"/><Relationship Id="rId86" Type="http://schemas.openxmlformats.org/officeDocument/2006/relationships/customXml" Target="../ink/ink400.xml"/><Relationship Id="rId94" Type="http://schemas.openxmlformats.org/officeDocument/2006/relationships/customXml" Target="../ink/ink404.xml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9" Type="http://schemas.openxmlformats.org/officeDocument/2006/relationships/image" Target="../media/image110.emf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image" Target="../media/image122.emf"/><Relationship Id="rId76" Type="http://schemas.openxmlformats.org/officeDocument/2006/relationships/customXml" Target="../ink/ink395.xml"/><Relationship Id="rId7" Type="http://schemas.openxmlformats.org/officeDocument/2006/relationships/image" Target="../media/image146.png"/><Relationship Id="rId71" Type="http://schemas.openxmlformats.org/officeDocument/2006/relationships/image" Target="../media/image130.emf"/><Relationship Id="rId92" Type="http://schemas.openxmlformats.org/officeDocument/2006/relationships/customXml" Target="../ink/ink403.xml"/><Relationship Id="rId2" Type="http://schemas.openxmlformats.org/officeDocument/2006/relationships/image" Target="../media/image141.png"/><Relationship Id="rId29" Type="http://schemas.openxmlformats.org/officeDocument/2006/relationships/image" Target="../media/image102.emf"/><Relationship Id="rId24" Type="http://schemas.openxmlformats.org/officeDocument/2006/relationships/image" Target="../media/image163.png"/><Relationship Id="rId40" Type="http://schemas.openxmlformats.org/officeDocument/2006/relationships/customXml" Target="../ink/ink377.xml"/><Relationship Id="rId45" Type="http://schemas.openxmlformats.org/officeDocument/2006/relationships/image" Target="../media/image114.emf"/><Relationship Id="rId66" Type="http://schemas.openxmlformats.org/officeDocument/2006/relationships/customXml" Target="../ink/ink390.xml"/><Relationship Id="rId87" Type="http://schemas.openxmlformats.org/officeDocument/2006/relationships/image" Target="../media/image138.emf"/><Relationship Id="rId61" Type="http://schemas.openxmlformats.org/officeDocument/2006/relationships/image" Target="../media/image125.emf"/><Relationship Id="rId82" Type="http://schemas.openxmlformats.org/officeDocument/2006/relationships/customXml" Target="../ink/ink398.xml"/><Relationship Id="rId19" Type="http://schemas.openxmlformats.org/officeDocument/2006/relationships/image" Target="../media/image158.png"/><Relationship Id="rId14" Type="http://schemas.openxmlformats.org/officeDocument/2006/relationships/image" Target="../media/image153.png"/><Relationship Id="rId30" Type="http://schemas.openxmlformats.org/officeDocument/2006/relationships/customXml" Target="../ink/ink372.xml"/><Relationship Id="rId35" Type="http://schemas.openxmlformats.org/officeDocument/2006/relationships/image" Target="../media/image106.emf"/><Relationship Id="rId56" Type="http://schemas.openxmlformats.org/officeDocument/2006/relationships/customXml" Target="../ink/ink385.xml"/><Relationship Id="rId77" Type="http://schemas.openxmlformats.org/officeDocument/2006/relationships/image" Target="../media/image13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6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5.png"/><Relationship Id="rId32" Type="http://schemas.openxmlformats.org/officeDocument/2006/relationships/image" Target="../media/image17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8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172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7.png"/><Relationship Id="rId30" Type="http://schemas.openxmlformats.org/officeDocument/2006/relationships/image" Target="../media/image1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42.png"/><Relationship Id="rId21" Type="http://schemas.openxmlformats.org/officeDocument/2006/relationships/image" Target="../media/image17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75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81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4.png"/><Relationship Id="rId18" Type="http://schemas.openxmlformats.org/officeDocument/2006/relationships/image" Target="../media/image178.png"/><Relationship Id="rId3" Type="http://schemas.openxmlformats.org/officeDocument/2006/relationships/image" Target="../media/image142.png"/><Relationship Id="rId21" Type="http://schemas.openxmlformats.org/officeDocument/2006/relationships/image" Target="../media/image182.png"/><Relationship Id="rId7" Type="http://schemas.openxmlformats.org/officeDocument/2006/relationships/image" Target="../media/image146.png"/><Relationship Id="rId12" Type="http://schemas.openxmlformats.org/officeDocument/2006/relationships/image" Target="../media/image153.png"/><Relationship Id="rId17" Type="http://schemas.openxmlformats.org/officeDocument/2006/relationships/image" Target="../media/image177.png"/><Relationship Id="rId2" Type="http://schemas.openxmlformats.org/officeDocument/2006/relationships/image" Target="../media/image141.png"/><Relationship Id="rId16" Type="http://schemas.openxmlformats.org/officeDocument/2006/relationships/image" Target="../media/image176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2.png"/><Relationship Id="rId24" Type="http://schemas.openxmlformats.org/officeDocument/2006/relationships/image" Target="../media/image192.png"/><Relationship Id="rId5" Type="http://schemas.openxmlformats.org/officeDocument/2006/relationships/image" Target="../media/image144.png"/><Relationship Id="rId15" Type="http://schemas.openxmlformats.org/officeDocument/2006/relationships/image" Target="../media/image175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79.png"/><Relationship Id="rId4" Type="http://schemas.openxmlformats.org/officeDocument/2006/relationships/image" Target="../media/image143.png"/><Relationship Id="rId9" Type="http://schemas.openxmlformats.org/officeDocument/2006/relationships/image" Target="../media/image150.png"/><Relationship Id="rId14" Type="http://schemas.openxmlformats.org/officeDocument/2006/relationships/image" Target="../media/image174.png"/><Relationship Id="rId22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42.png"/><Relationship Id="rId21" Type="http://schemas.openxmlformats.org/officeDocument/2006/relationships/image" Target="../media/image17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75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81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76.png"/><Relationship Id="rId18" Type="http://schemas.openxmlformats.org/officeDocument/2006/relationships/image" Target="../media/image182.png"/><Relationship Id="rId3" Type="http://schemas.openxmlformats.org/officeDocument/2006/relationships/image" Target="../media/image142.png"/><Relationship Id="rId21" Type="http://schemas.openxmlformats.org/officeDocument/2006/relationships/image" Target="../media/image193.png"/><Relationship Id="rId7" Type="http://schemas.openxmlformats.org/officeDocument/2006/relationships/image" Target="../media/image146.png"/><Relationship Id="rId12" Type="http://schemas.openxmlformats.org/officeDocument/2006/relationships/image" Target="../media/image175.png"/><Relationship Id="rId17" Type="http://schemas.openxmlformats.org/officeDocument/2006/relationships/image" Target="../media/image181.png"/><Relationship Id="rId2" Type="http://schemas.openxmlformats.org/officeDocument/2006/relationships/image" Target="../media/image141.png"/><Relationship Id="rId16" Type="http://schemas.openxmlformats.org/officeDocument/2006/relationships/image" Target="../media/image179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74.png"/><Relationship Id="rId24" Type="http://schemas.openxmlformats.org/officeDocument/2006/relationships/image" Target="../media/image196.png"/><Relationship Id="rId5" Type="http://schemas.openxmlformats.org/officeDocument/2006/relationships/image" Target="../media/image144.png"/><Relationship Id="rId15" Type="http://schemas.openxmlformats.org/officeDocument/2006/relationships/image" Target="../media/image178.png"/><Relationship Id="rId23" Type="http://schemas.openxmlformats.org/officeDocument/2006/relationships/image" Target="../media/image195.png"/><Relationship Id="rId10" Type="http://schemas.openxmlformats.org/officeDocument/2006/relationships/image" Target="../media/image154.png"/><Relationship Id="rId19" Type="http://schemas.openxmlformats.org/officeDocument/2006/relationships/image" Target="../media/image183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Relationship Id="rId14" Type="http://schemas.openxmlformats.org/officeDocument/2006/relationships/image" Target="../media/image177.png"/><Relationship Id="rId22" Type="http://schemas.openxmlformats.org/officeDocument/2006/relationships/image" Target="../media/image19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42.png"/><Relationship Id="rId21" Type="http://schemas.openxmlformats.org/officeDocument/2006/relationships/image" Target="../media/image17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75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81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97.png"/><Relationship Id="rId18" Type="http://schemas.openxmlformats.org/officeDocument/2006/relationships/image" Target="../media/image157.png"/><Relationship Id="rId26" Type="http://schemas.openxmlformats.org/officeDocument/2006/relationships/image" Target="../media/image199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5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21" Type="http://schemas.openxmlformats.org/officeDocument/2006/relationships/image" Target="../media/image179.png"/><Relationship Id="rId34" Type="http://schemas.openxmlformats.org/officeDocument/2006/relationships/image" Target="../media/image203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75.png"/><Relationship Id="rId25" Type="http://schemas.openxmlformats.org/officeDocument/2006/relationships/image" Target="../media/image164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37" Type="http://schemas.openxmlformats.org/officeDocument/2006/relationships/image" Target="../media/image206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36" Type="http://schemas.openxmlformats.org/officeDocument/2006/relationships/image" Target="../media/image205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81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204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76.png"/><Relationship Id="rId3" Type="http://schemas.openxmlformats.org/officeDocument/2006/relationships/image" Target="../media/image142.png"/><Relationship Id="rId21" Type="http://schemas.openxmlformats.org/officeDocument/2006/relationships/image" Target="../media/image17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75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208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82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8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97.png"/><Relationship Id="rId18" Type="http://schemas.openxmlformats.org/officeDocument/2006/relationships/image" Target="../media/image157.png"/><Relationship Id="rId26" Type="http://schemas.openxmlformats.org/officeDocument/2006/relationships/image" Target="../media/image212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209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21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217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18.png"/><Relationship Id="rId18" Type="http://schemas.openxmlformats.org/officeDocument/2006/relationships/image" Target="../media/image157.png"/><Relationship Id="rId26" Type="http://schemas.openxmlformats.org/officeDocument/2006/relationships/image" Target="../media/image216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209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221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image" Target="../media/image219.png"/><Relationship Id="rId30" Type="http://schemas.openxmlformats.org/officeDocument/2006/relationships/image" Target="../media/image22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18.png"/><Relationship Id="rId18" Type="http://schemas.openxmlformats.org/officeDocument/2006/relationships/image" Target="../media/image157.png"/><Relationship Id="rId26" Type="http://schemas.openxmlformats.org/officeDocument/2006/relationships/image" Target="../media/image216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209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221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225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image" Target="../media/image219.png"/><Relationship Id="rId30" Type="http://schemas.openxmlformats.org/officeDocument/2006/relationships/image" Target="../media/image223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21" Type="http://schemas.openxmlformats.org/officeDocument/2006/relationships/image" Target="../media/image179.png"/><Relationship Id="rId34" Type="http://schemas.openxmlformats.org/officeDocument/2006/relationships/image" Target="../media/image203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75.png"/><Relationship Id="rId25" Type="http://schemas.openxmlformats.org/officeDocument/2006/relationships/image" Target="../media/image164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2" Type="http://schemas.openxmlformats.org/officeDocument/2006/relationships/image" Target="../media/image14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37" Type="http://schemas.openxmlformats.org/officeDocument/2006/relationships/image" Target="../media/image206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82.png"/><Relationship Id="rId28" Type="http://schemas.openxmlformats.org/officeDocument/2006/relationships/image" Target="../media/image186.png"/><Relationship Id="rId36" Type="http://schemas.openxmlformats.org/officeDocument/2006/relationships/image" Target="../media/image205.png"/><Relationship Id="rId10" Type="http://schemas.openxmlformats.org/officeDocument/2006/relationships/image" Target="../media/image149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81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204.png"/><Relationship Id="rId8" Type="http://schemas.openxmlformats.org/officeDocument/2006/relationships/image" Target="../media/image147.png"/><Relationship Id="rId3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26.png"/><Relationship Id="rId18" Type="http://schemas.openxmlformats.org/officeDocument/2006/relationships/image" Target="../media/image157.png"/><Relationship Id="rId26" Type="http://schemas.openxmlformats.org/officeDocument/2006/relationships/image" Target="../media/image216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209.png"/><Relationship Id="rId32" Type="http://schemas.openxmlformats.org/officeDocument/2006/relationships/image" Target="../media/image23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227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22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98.png"/><Relationship Id="rId27" Type="http://schemas.openxmlformats.org/officeDocument/2006/relationships/image" Target="../media/image217.png"/><Relationship Id="rId30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226.png"/><Relationship Id="rId18" Type="http://schemas.openxmlformats.org/officeDocument/2006/relationships/image" Target="../media/image157.png"/><Relationship Id="rId26" Type="http://schemas.openxmlformats.org/officeDocument/2006/relationships/image" Target="../media/image216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209.png"/><Relationship Id="rId32" Type="http://schemas.openxmlformats.org/officeDocument/2006/relationships/image" Target="../media/image231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227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31" Type="http://schemas.openxmlformats.org/officeDocument/2006/relationships/image" Target="../media/image22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98.png"/><Relationship Id="rId27" Type="http://schemas.openxmlformats.org/officeDocument/2006/relationships/image" Target="../media/image217.png"/><Relationship Id="rId30" Type="http://schemas.openxmlformats.org/officeDocument/2006/relationships/image" Target="../media/image23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1.png"/><Relationship Id="rId7" Type="http://schemas.openxmlformats.org/officeDocument/2006/relationships/image" Target="../media/image7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780.png"/><Relationship Id="rId4" Type="http://schemas.openxmlformats.org/officeDocument/2006/relationships/image" Target="../media/image720.png"/><Relationship Id="rId9" Type="http://schemas.openxmlformats.org/officeDocument/2006/relationships/image" Target="../media/image77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1.png"/><Relationship Id="rId7" Type="http://schemas.openxmlformats.org/officeDocument/2006/relationships/image" Target="../media/image7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780.png"/><Relationship Id="rId4" Type="http://schemas.openxmlformats.org/officeDocument/2006/relationships/image" Target="../media/image720.png"/><Relationship Id="rId9" Type="http://schemas.openxmlformats.org/officeDocument/2006/relationships/image" Target="../media/image77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23776" y="542067"/>
            <a:ext cx="11535487" cy="3788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29430" y="4881457"/>
            <a:ext cx="11526332" cy="71455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319402" y="5947952"/>
            <a:ext cx="11526286" cy="365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0044" y="1088406"/>
            <a:ext cx="2736546" cy="2696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2" descr="Delhi Technological University | Logopedia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4" y="1266892"/>
            <a:ext cx="2364025" cy="235328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71562" y="5125375"/>
            <a:ext cx="10058400" cy="118774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55000" lnSpcReduction="20000"/>
          </a:bodyPr>
          <a:lstStyle/>
          <a:p>
            <a:pPr algn="ctr"/>
            <a:r>
              <a:rPr lang="en-IN" sz="4400" cap="none" dirty="0" err="1">
                <a:solidFill>
                  <a:schemeClr val="accent5">
                    <a:lumMod val="50000"/>
                  </a:schemeClr>
                </a:solidFill>
                <a:latin typeface="Bodoni MT Black" panose="02070A03080606020203" pitchFamily="18" charset="0"/>
              </a:rPr>
              <a:t>Prof.</a:t>
            </a:r>
            <a:r>
              <a:rPr lang="en-IN" sz="4400" cap="none" dirty="0">
                <a:solidFill>
                  <a:schemeClr val="accent5">
                    <a:lumMod val="50000"/>
                  </a:schemeClr>
                </a:solidFill>
                <a:latin typeface="Bodoni MT Black" panose="02070A03080606020203" pitchFamily="18" charset="0"/>
              </a:rPr>
              <a:t> Anil Singh Parihar</a:t>
            </a:r>
          </a:p>
          <a:p>
            <a:pPr algn="ctr"/>
            <a:r>
              <a:rPr lang="en-IN" sz="3000" cap="none" dirty="0">
                <a:latin typeface="Arial Rounded MT Bold" panose="020F0704030504030204" pitchFamily="34" charset="0"/>
              </a:rPr>
              <a:t>Department of Computer Science &amp; Engineering</a:t>
            </a:r>
          </a:p>
          <a:p>
            <a:pPr algn="ctr"/>
            <a:r>
              <a:rPr lang="en-IN" sz="3300" cap="none" dirty="0">
                <a:latin typeface="Bernard MT Condensed" panose="02050806060905020404" pitchFamily="18" charset="0"/>
              </a:rPr>
              <a:t>Delhi Technological University, Delhi</a:t>
            </a:r>
          </a:p>
        </p:txBody>
      </p:sp>
      <p:sp>
        <p:nvSpPr>
          <p:cNvPr id="11" name="Title"/>
          <p:cNvSpPr>
            <a:spLocks noGrp="1"/>
          </p:cNvSpPr>
          <p:nvPr>
            <p:ph type="ctrTitle"/>
          </p:nvPr>
        </p:nvSpPr>
        <p:spPr>
          <a:xfrm>
            <a:off x="3362850" y="1266891"/>
            <a:ext cx="8212370" cy="2139895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b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Multi-Layer ANN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1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Interpretation of Linear Classifier </a:t>
            </a:r>
          </a:p>
        </p:txBody>
      </p:sp>
      <p:sp>
        <p:nvSpPr>
          <p:cNvPr id="15" name="object 3"/>
          <p:cNvSpPr txBox="1"/>
          <p:nvPr/>
        </p:nvSpPr>
        <p:spPr>
          <a:xfrm>
            <a:off x="7650141" y="3681338"/>
            <a:ext cx="41662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000" spc="-10" dirty="0">
                <a:latin typeface="Arial MT"/>
                <a:cs typeface="Arial MT"/>
              </a:rPr>
              <a:t>Let we get a trained weight Matrix 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16" name="object 4"/>
          <p:cNvSpPr txBox="1">
            <a:spLocks/>
          </p:cNvSpPr>
          <p:nvPr/>
        </p:nvSpPr>
        <p:spPr>
          <a:xfrm>
            <a:off x="4862320" y="2562035"/>
            <a:ext cx="6388066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73985">
              <a:lnSpc>
                <a:spcPct val="100000"/>
              </a:lnSpc>
              <a:spcBef>
                <a:spcPts val="100"/>
              </a:spcBef>
            </a:pPr>
            <a:r>
              <a:rPr lang="en-IN" spc="-10" dirty="0"/>
              <a:t>f(</a:t>
            </a:r>
            <a:r>
              <a:rPr lang="en-IN" spc="-10" dirty="0" err="1"/>
              <a:t>x,W</a:t>
            </a:r>
            <a:r>
              <a:rPr lang="en-IN" spc="-10" dirty="0"/>
              <a:t>)</a:t>
            </a:r>
            <a:r>
              <a:rPr lang="en-IN" spc="-35" dirty="0"/>
              <a:t> </a:t>
            </a:r>
            <a:r>
              <a:rPr lang="en-IN" dirty="0"/>
              <a:t>=</a:t>
            </a:r>
            <a:r>
              <a:rPr lang="en-IN" spc="-35" dirty="0"/>
              <a:t> </a:t>
            </a:r>
            <a:r>
              <a:rPr lang="en-IN" spc="-5" dirty="0" err="1"/>
              <a:t>Wx</a:t>
            </a:r>
            <a:r>
              <a:rPr lang="en-IN" spc="-35" dirty="0"/>
              <a:t> </a:t>
            </a:r>
            <a:r>
              <a:rPr lang="en-IN" dirty="0"/>
              <a:t>+</a:t>
            </a:r>
            <a:r>
              <a:rPr lang="en-IN" spc="-35" dirty="0"/>
              <a:t> </a:t>
            </a:r>
            <a:r>
              <a:rPr lang="en-IN" dirty="0"/>
              <a:t>b</a:t>
            </a:r>
          </a:p>
        </p:txBody>
      </p:sp>
      <p:pic>
        <p:nvPicPr>
          <p:cNvPr id="1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157" y="1820738"/>
            <a:ext cx="6670361" cy="3995111"/>
          </a:xfrm>
          <a:prstGeom prst="rect">
            <a:avLst/>
          </a:prstGeom>
        </p:spPr>
      </p:pic>
      <p:sp>
        <p:nvSpPr>
          <p:cNvPr id="18" name="object 20"/>
          <p:cNvSpPr/>
          <p:nvPr/>
        </p:nvSpPr>
        <p:spPr>
          <a:xfrm>
            <a:off x="3657619" y="4861295"/>
            <a:ext cx="775388" cy="5162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/>
          <p:cNvSpPr/>
          <p:nvPr/>
        </p:nvSpPr>
        <p:spPr>
          <a:xfrm>
            <a:off x="8790233" y="5035149"/>
            <a:ext cx="753817" cy="614537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 txBox="1"/>
          <p:nvPr/>
        </p:nvSpPr>
        <p:spPr>
          <a:xfrm>
            <a:off x="8434112" y="5017034"/>
            <a:ext cx="15665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08629" y="5626433"/>
            <a:ext cx="72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nx10</a:t>
            </a:r>
            <a:endParaRPr lang="en-I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7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Interpretation of Linear Classifier </a:t>
            </a:r>
          </a:p>
        </p:txBody>
      </p:sp>
      <p:sp>
        <p:nvSpPr>
          <p:cNvPr id="15" name="object 3"/>
          <p:cNvSpPr txBox="1"/>
          <p:nvPr/>
        </p:nvSpPr>
        <p:spPr>
          <a:xfrm>
            <a:off x="6747295" y="1771836"/>
            <a:ext cx="4166235" cy="41934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3000" spc="-10" dirty="0">
                <a:latin typeface="Arial MT"/>
                <a:cs typeface="Arial MT"/>
              </a:rPr>
              <a:t>Convert each of the 10 rows of Matrix </a:t>
            </a:r>
            <a:r>
              <a:rPr lang="en-IN" sz="3000" spc="-1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lang="en-IN" sz="3000" spc="-10" dirty="0">
                <a:latin typeface="Arial MT"/>
                <a:cs typeface="Arial MT"/>
              </a:rPr>
              <a:t> in a matrix and display as an image.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3000" spc="-1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3000" spc="-10" dirty="0">
                <a:latin typeface="Arial MT"/>
                <a:cs typeface="Arial MT"/>
              </a:rPr>
              <a:t>It is inverse operation of converting input image to column vector </a:t>
            </a:r>
            <a:r>
              <a:rPr lang="en-IN" sz="3000" spc="-10" dirty="0">
                <a:solidFill>
                  <a:srgbClr val="0070C0"/>
                </a:solidFill>
                <a:latin typeface="Arial MT"/>
                <a:cs typeface="Arial MT"/>
              </a:rPr>
              <a:t>x </a:t>
            </a:r>
            <a:endParaRPr sz="3000" dirty="0">
              <a:solidFill>
                <a:srgbClr val="0070C0"/>
              </a:solidFill>
              <a:latin typeface="Arial MT"/>
              <a:cs typeface="Arial MT"/>
            </a:endParaRPr>
          </a:p>
        </p:txBody>
      </p:sp>
      <p:pic>
        <p:nvPicPr>
          <p:cNvPr id="1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418" y="2282961"/>
            <a:ext cx="3882540" cy="2796754"/>
          </a:xfrm>
          <a:prstGeom prst="rect">
            <a:avLst/>
          </a:prstGeom>
        </p:spPr>
      </p:pic>
      <p:sp>
        <p:nvSpPr>
          <p:cNvPr id="19" name="object 20"/>
          <p:cNvSpPr/>
          <p:nvPr/>
        </p:nvSpPr>
        <p:spPr>
          <a:xfrm>
            <a:off x="5099975" y="1989868"/>
            <a:ext cx="753817" cy="614537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 txBox="1"/>
          <p:nvPr/>
        </p:nvSpPr>
        <p:spPr>
          <a:xfrm>
            <a:off x="4743854" y="1971753"/>
            <a:ext cx="15665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18371" y="2581152"/>
            <a:ext cx="72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10xn</a:t>
            </a:r>
            <a:endParaRPr lang="en-I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28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9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Interpretation of Linear Classifier </a:t>
            </a:r>
          </a:p>
        </p:txBody>
      </p:sp>
      <p:pic>
        <p:nvPicPr>
          <p:cNvPr id="1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418" y="2282961"/>
            <a:ext cx="3543425" cy="2815260"/>
          </a:xfrm>
          <a:prstGeom prst="rect">
            <a:avLst/>
          </a:prstGeom>
        </p:spPr>
      </p:pic>
      <p:sp>
        <p:nvSpPr>
          <p:cNvPr id="19" name="object 20"/>
          <p:cNvSpPr/>
          <p:nvPr/>
        </p:nvSpPr>
        <p:spPr>
          <a:xfrm>
            <a:off x="6408465" y="5658511"/>
            <a:ext cx="753817" cy="614537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 txBox="1"/>
          <p:nvPr/>
        </p:nvSpPr>
        <p:spPr>
          <a:xfrm>
            <a:off x="6058304" y="5621193"/>
            <a:ext cx="15665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32821" y="6230592"/>
            <a:ext cx="72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10xn</a:t>
            </a:r>
            <a:endParaRPr lang="en-IN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818" y="1505647"/>
            <a:ext cx="703254" cy="671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966" y="1792981"/>
            <a:ext cx="734725" cy="7629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818" y="2447390"/>
            <a:ext cx="711156" cy="695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995" y="2643836"/>
            <a:ext cx="706666" cy="717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6473" y="3320628"/>
            <a:ext cx="709599" cy="720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307" y="3592856"/>
            <a:ext cx="706986" cy="7176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6473" y="4204905"/>
            <a:ext cx="727119" cy="7708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3146" y="4642648"/>
            <a:ext cx="741307" cy="6907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2968" y="5094196"/>
            <a:ext cx="778623" cy="772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6995" y="5668418"/>
            <a:ext cx="741307" cy="74684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07788"/>
              </p:ext>
            </p:extLst>
          </p:nvPr>
        </p:nvGraphicFramePr>
        <p:xfrm>
          <a:off x="4563819" y="1938682"/>
          <a:ext cx="402715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22">
                  <a:extLst>
                    <a:ext uri="{9D8B030D-6E8A-4147-A177-3AD203B41FA5}">
                      <a16:colId xmlns:a16="http://schemas.microsoft.com/office/drawing/2014/main" val="4078354259"/>
                    </a:ext>
                  </a:extLst>
                </a:gridCol>
                <a:gridCol w="252631">
                  <a:extLst>
                    <a:ext uri="{9D8B030D-6E8A-4147-A177-3AD203B41FA5}">
                      <a16:colId xmlns:a16="http://schemas.microsoft.com/office/drawing/2014/main" val="554302434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522081088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613837528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614300866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97371844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152165245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444575874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024166961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1946709801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4219506819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1495877271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946212010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887881268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173799579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3832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66365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57992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10726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47061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8315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82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05945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186177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39849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8590973" y="1792981"/>
            <a:ext cx="1402113" cy="38443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09114" y="153375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Plane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568929" y="2293568"/>
            <a:ext cx="2384037" cy="19162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36905" y="2105717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Car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568929" y="2883793"/>
            <a:ext cx="1553889" cy="42829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634183" y="2592849"/>
            <a:ext cx="478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Bird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8568929" y="3206318"/>
            <a:ext cx="2431378" cy="21388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60247" y="2991452"/>
            <a:ext cx="426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Cat</a:t>
            </a:r>
          </a:p>
        </p:txBody>
      </p:sp>
      <p:cxnSp>
        <p:nvCxnSpPr>
          <p:cNvPr id="45" name="Straight Arrow Connector 44"/>
          <p:cNvCxnSpPr>
            <a:endCxn id="18" idx="1"/>
          </p:cNvCxnSpPr>
          <p:nvPr/>
        </p:nvCxnSpPr>
        <p:spPr>
          <a:xfrm>
            <a:off x="8568929" y="3572572"/>
            <a:ext cx="1547544" cy="10819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65690" y="338061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Deer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554072" y="3961736"/>
            <a:ext cx="2446235" cy="18210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11954" y="3826930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Dog</a:t>
            </a:r>
          </a:p>
        </p:txBody>
      </p:sp>
      <p:cxnSp>
        <p:nvCxnSpPr>
          <p:cNvPr id="54" name="Straight Arrow Connector 53"/>
          <p:cNvCxnSpPr>
            <a:endCxn id="23" idx="1"/>
          </p:cNvCxnSpPr>
          <p:nvPr/>
        </p:nvCxnSpPr>
        <p:spPr>
          <a:xfrm>
            <a:off x="8610600" y="4252290"/>
            <a:ext cx="1505873" cy="33804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701068" y="4224257"/>
            <a:ext cx="505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Frog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568929" y="4647700"/>
            <a:ext cx="2431378" cy="490396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682019" y="4703225"/>
            <a:ext cx="6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Horse</a:t>
            </a:r>
          </a:p>
        </p:txBody>
      </p:sp>
      <p:cxnSp>
        <p:nvCxnSpPr>
          <p:cNvPr id="61" name="Straight Arrow Connector 60"/>
          <p:cNvCxnSpPr>
            <a:endCxn id="25" idx="1"/>
          </p:cNvCxnSpPr>
          <p:nvPr/>
        </p:nvCxnSpPr>
        <p:spPr>
          <a:xfrm>
            <a:off x="8579951" y="5052646"/>
            <a:ext cx="1533017" cy="427935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714591" y="5199072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Ship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8613321" y="5396593"/>
            <a:ext cx="2383972" cy="914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769111" y="589859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Truck</a:t>
            </a:r>
          </a:p>
        </p:txBody>
      </p:sp>
    </p:spTree>
    <p:extLst>
      <p:ext uri="{BB962C8B-B14F-4D97-AF65-F5344CB8AC3E}">
        <p14:creationId xmlns:p14="http://schemas.microsoft.com/office/powerpoint/2010/main" val="24441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31" grpId="0"/>
      <p:bldP spid="36" grpId="0"/>
      <p:bldP spid="39" grpId="0"/>
      <p:bldP spid="44" grpId="0"/>
      <p:bldP spid="48" grpId="0"/>
      <p:bldP spid="52" grpId="0"/>
      <p:bldP spid="56" grpId="0"/>
      <p:bldP spid="60" grpId="0"/>
      <p:bldP spid="63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Interpretation of Linear Classifier </a:t>
            </a:r>
          </a:p>
        </p:txBody>
      </p:sp>
      <p:pic>
        <p:nvPicPr>
          <p:cNvPr id="1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418" y="2282961"/>
            <a:ext cx="3543425" cy="2815260"/>
          </a:xfrm>
          <a:prstGeom prst="rect">
            <a:avLst/>
          </a:prstGeom>
        </p:spPr>
      </p:pic>
      <p:sp>
        <p:nvSpPr>
          <p:cNvPr id="19" name="object 20"/>
          <p:cNvSpPr/>
          <p:nvPr/>
        </p:nvSpPr>
        <p:spPr>
          <a:xfrm>
            <a:off x="6408465" y="5658511"/>
            <a:ext cx="753817" cy="614537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 txBox="1"/>
          <p:nvPr/>
        </p:nvSpPr>
        <p:spPr>
          <a:xfrm>
            <a:off x="6058304" y="5621193"/>
            <a:ext cx="15665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32821" y="6230592"/>
            <a:ext cx="72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10xn</a:t>
            </a:r>
            <a:endParaRPr lang="en-IN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818" y="1505647"/>
            <a:ext cx="703254" cy="671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966" y="1792981"/>
            <a:ext cx="734725" cy="7629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818" y="2447390"/>
            <a:ext cx="711156" cy="6952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995" y="2643836"/>
            <a:ext cx="706666" cy="7175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6473" y="3320628"/>
            <a:ext cx="709599" cy="7202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307" y="3592856"/>
            <a:ext cx="706986" cy="7176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6473" y="4204905"/>
            <a:ext cx="727119" cy="7708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3146" y="4642648"/>
            <a:ext cx="741307" cy="6907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2968" y="5094196"/>
            <a:ext cx="778623" cy="772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6995" y="5668418"/>
            <a:ext cx="741307" cy="74684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07788"/>
              </p:ext>
            </p:extLst>
          </p:nvPr>
        </p:nvGraphicFramePr>
        <p:xfrm>
          <a:off x="4563819" y="1938682"/>
          <a:ext cx="402715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22">
                  <a:extLst>
                    <a:ext uri="{9D8B030D-6E8A-4147-A177-3AD203B41FA5}">
                      <a16:colId xmlns:a16="http://schemas.microsoft.com/office/drawing/2014/main" val="4078354259"/>
                    </a:ext>
                  </a:extLst>
                </a:gridCol>
                <a:gridCol w="252631">
                  <a:extLst>
                    <a:ext uri="{9D8B030D-6E8A-4147-A177-3AD203B41FA5}">
                      <a16:colId xmlns:a16="http://schemas.microsoft.com/office/drawing/2014/main" val="554302434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522081088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613837528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614300866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97371844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152165245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444575874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024166961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1946709801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4219506819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1495877271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3946212010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887881268"/>
                    </a:ext>
                  </a:extLst>
                </a:gridCol>
                <a:gridCol w="268477">
                  <a:extLst>
                    <a:ext uri="{9D8B030D-6E8A-4147-A177-3AD203B41FA5}">
                      <a16:colId xmlns:a16="http://schemas.microsoft.com/office/drawing/2014/main" val="1737995791"/>
                    </a:ext>
                  </a:extLst>
                </a:gridCol>
              </a:tblGrid>
              <a:tr h="33762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3832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66365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57992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10726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47061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8315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824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3C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059451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186177"/>
                  </a:ext>
                </a:extLst>
              </a:tr>
              <a:tr h="33762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39849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V="1">
            <a:off x="8590973" y="1792981"/>
            <a:ext cx="1402113" cy="38443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09114" y="153375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Plane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568929" y="2293568"/>
            <a:ext cx="2384037" cy="19162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36905" y="2105717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Car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568929" y="2883793"/>
            <a:ext cx="1553889" cy="42829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634183" y="2592849"/>
            <a:ext cx="478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Bird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8568929" y="3206318"/>
            <a:ext cx="2431378" cy="21388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60247" y="2991452"/>
            <a:ext cx="426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Cat</a:t>
            </a:r>
          </a:p>
        </p:txBody>
      </p:sp>
      <p:cxnSp>
        <p:nvCxnSpPr>
          <p:cNvPr id="45" name="Straight Arrow Connector 44"/>
          <p:cNvCxnSpPr>
            <a:endCxn id="18" idx="1"/>
          </p:cNvCxnSpPr>
          <p:nvPr/>
        </p:nvCxnSpPr>
        <p:spPr>
          <a:xfrm>
            <a:off x="8568929" y="3572572"/>
            <a:ext cx="1547544" cy="10819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65690" y="338061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Deer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554072" y="3961736"/>
            <a:ext cx="2446235" cy="18210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11954" y="3826930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Dog</a:t>
            </a:r>
          </a:p>
        </p:txBody>
      </p:sp>
      <p:cxnSp>
        <p:nvCxnSpPr>
          <p:cNvPr id="54" name="Straight Arrow Connector 53"/>
          <p:cNvCxnSpPr>
            <a:endCxn id="23" idx="1"/>
          </p:cNvCxnSpPr>
          <p:nvPr/>
        </p:nvCxnSpPr>
        <p:spPr>
          <a:xfrm>
            <a:off x="8610600" y="4252290"/>
            <a:ext cx="1505873" cy="33804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701068" y="4224257"/>
            <a:ext cx="505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Frog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568929" y="4647700"/>
            <a:ext cx="2431378" cy="490396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682019" y="4703225"/>
            <a:ext cx="61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Horse</a:t>
            </a:r>
          </a:p>
        </p:txBody>
      </p:sp>
      <p:cxnSp>
        <p:nvCxnSpPr>
          <p:cNvPr id="61" name="Straight Arrow Connector 60"/>
          <p:cNvCxnSpPr>
            <a:endCxn id="25" idx="1"/>
          </p:cNvCxnSpPr>
          <p:nvPr/>
        </p:nvCxnSpPr>
        <p:spPr>
          <a:xfrm>
            <a:off x="8579951" y="5052646"/>
            <a:ext cx="1533017" cy="427935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714591" y="5199072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Ship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8613321" y="5396593"/>
            <a:ext cx="2383972" cy="91440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769111" y="589859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Truck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8093" y="2812843"/>
            <a:ext cx="9220744" cy="1938992"/>
          </a:xfrm>
          <a:prstGeom prst="rect">
            <a:avLst/>
          </a:prstGeom>
          <a:solidFill>
            <a:srgbClr val="FFFF00">
              <a:alpha val="85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 MT"/>
              </a:rPr>
              <a:t>Linear Classifier learns a template for each class from all images of that class during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ial M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 MT"/>
              </a:rPr>
              <a:t>During testing (prediction), it find kind of similarity score between template and input image. </a:t>
            </a:r>
          </a:p>
        </p:txBody>
      </p:sp>
    </p:spTree>
    <p:extLst>
      <p:ext uri="{BB962C8B-B14F-4D97-AF65-F5344CB8AC3E}">
        <p14:creationId xmlns:p14="http://schemas.microsoft.com/office/powerpoint/2010/main" val="18619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10479"/>
              </p:ext>
            </p:extLst>
          </p:nvPr>
        </p:nvGraphicFramePr>
        <p:xfrm>
          <a:off x="2861387" y="2746924"/>
          <a:ext cx="2473959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20781"/>
              </p:ext>
            </p:extLst>
          </p:nvPr>
        </p:nvGraphicFramePr>
        <p:xfrm>
          <a:off x="5559037" y="2453512"/>
          <a:ext cx="618490" cy="234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8520"/>
              </p:ext>
            </p:extLst>
          </p:nvPr>
        </p:nvGraphicFramePr>
        <p:xfrm>
          <a:off x="6598387" y="2746937"/>
          <a:ext cx="618490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-1.2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object 16"/>
          <p:cNvSpPr txBox="1"/>
          <p:nvPr/>
        </p:nvSpPr>
        <p:spPr>
          <a:xfrm>
            <a:off x="6246501" y="3369873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 MT"/>
                <a:cs typeface="Arial MT"/>
              </a:rPr>
              <a:t>+	</a:t>
            </a:r>
          </a:p>
        </p:txBody>
      </p:sp>
      <p:graphicFrame>
        <p:nvGraphicFramePr>
          <p:cNvPr id="2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10778"/>
              </p:ext>
            </p:extLst>
          </p:nvPr>
        </p:nvGraphicFramePr>
        <p:xfrm>
          <a:off x="7746912" y="2746937"/>
          <a:ext cx="840105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437.9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61.95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18"/>
          <p:cNvSpPr txBox="1"/>
          <p:nvPr/>
        </p:nvSpPr>
        <p:spPr>
          <a:xfrm>
            <a:off x="8720000" y="2907409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Cat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0" name="object 19"/>
          <p:cNvSpPr txBox="1"/>
          <p:nvPr/>
        </p:nvSpPr>
        <p:spPr>
          <a:xfrm>
            <a:off x="8720000" y="3522371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20"/>
          <p:cNvSpPr txBox="1"/>
          <p:nvPr/>
        </p:nvSpPr>
        <p:spPr>
          <a:xfrm>
            <a:off x="8720000" y="4098996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Ship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7636" y="5283864"/>
            <a:ext cx="2859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Size of weight matrix:</a:t>
            </a:r>
          </a:p>
          <a:p>
            <a:r>
              <a:rPr lang="en-IN" dirty="0">
                <a:solidFill>
                  <a:srgbClr val="7030A0"/>
                </a:solidFill>
              </a:rPr>
              <a:t>#classes </a:t>
            </a:r>
            <a:r>
              <a:rPr lang="en-IN" dirty="0"/>
              <a:t>x </a:t>
            </a:r>
            <a:r>
              <a:rPr lang="en-IN" dirty="0">
                <a:solidFill>
                  <a:srgbClr val="CC0099"/>
                </a:solidFill>
              </a:rPr>
              <a:t>#rows in the input</a:t>
            </a:r>
          </a:p>
          <a:p>
            <a:r>
              <a:rPr lang="en-IN" dirty="0"/>
              <a:t>i.e. 3x4</a:t>
            </a:r>
            <a:r>
              <a:rPr lang="en-IN" dirty="0">
                <a:solidFill>
                  <a:srgbClr val="CC0099"/>
                </a:solidFill>
              </a:rPr>
              <a:t> </a:t>
            </a:r>
          </a:p>
        </p:txBody>
      </p:sp>
      <p:sp>
        <p:nvSpPr>
          <p:cNvPr id="36" name="object 16"/>
          <p:cNvSpPr txBox="1"/>
          <p:nvPr/>
        </p:nvSpPr>
        <p:spPr>
          <a:xfrm>
            <a:off x="6234532" y="3354929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 MT"/>
                <a:cs typeface="Arial MT"/>
              </a:rPr>
              <a:t>	=</a:t>
            </a:r>
          </a:p>
        </p:txBody>
      </p:sp>
      <p:sp>
        <p:nvSpPr>
          <p:cNvPr id="37" name="object 16"/>
          <p:cNvSpPr txBox="1"/>
          <p:nvPr/>
        </p:nvSpPr>
        <p:spPr>
          <a:xfrm>
            <a:off x="3315093" y="4796596"/>
            <a:ext cx="15665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2264" y="4826966"/>
            <a:ext cx="414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spc="-10" dirty="0">
                <a:solidFill>
                  <a:srgbClr val="0070C0"/>
                </a:solidFill>
                <a:latin typeface="Arial MT"/>
                <a:cs typeface="Arial MT"/>
              </a:rPr>
              <a:t>x</a:t>
            </a:r>
            <a:endParaRPr lang="en-IN" sz="3600" dirty="0"/>
          </a:p>
        </p:txBody>
      </p:sp>
      <p:sp>
        <p:nvSpPr>
          <p:cNvPr id="39" name="Rectangle 38"/>
          <p:cNvSpPr/>
          <p:nvPr/>
        </p:nvSpPr>
        <p:spPr>
          <a:xfrm>
            <a:off x="6664764" y="4775258"/>
            <a:ext cx="687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spc="-10" dirty="0">
                <a:latin typeface="Arial MT"/>
              </a:rPr>
              <a:t>w</a:t>
            </a:r>
            <a:r>
              <a:rPr lang="en-IN" sz="3600" spc="-10" baseline="-25000" dirty="0">
                <a:latin typeface="Arial MT"/>
              </a:rPr>
              <a:t>0</a:t>
            </a:r>
            <a:endParaRPr lang="en-IN" sz="3600" dirty="0"/>
          </a:p>
        </p:txBody>
      </p:sp>
      <p:sp>
        <p:nvSpPr>
          <p:cNvPr id="40" name="object 4"/>
          <p:cNvSpPr txBox="1"/>
          <p:nvPr/>
        </p:nvSpPr>
        <p:spPr>
          <a:xfrm>
            <a:off x="7909606" y="4934771"/>
            <a:ext cx="214063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 MT"/>
                <a:cs typeface="Arial MT"/>
              </a:rPr>
              <a:t>f</a:t>
            </a:r>
            <a:r>
              <a:rPr sz="3000" dirty="0">
                <a:latin typeface="Arial MT"/>
                <a:cs typeface="Arial MT"/>
              </a:rPr>
              <a:t>(</a:t>
            </a:r>
            <a:r>
              <a:rPr sz="3000" b="1" dirty="0" err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 err="1">
                <a:latin typeface="Arial MT"/>
                <a:cs typeface="Arial MT"/>
              </a:rPr>
              <a:t>,</a:t>
            </a:r>
            <a:r>
              <a:rPr sz="3000" b="1" dirty="0" err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 MT"/>
                <a:cs typeface="Arial MT"/>
              </a:rPr>
              <a:t>)</a:t>
            </a:r>
            <a:r>
              <a:rPr lang="en-IN" sz="3000" dirty="0">
                <a:latin typeface="Arial MT"/>
                <a:cs typeface="Arial MT"/>
              </a:rPr>
              <a:t>=</a:t>
            </a:r>
            <a:r>
              <a:rPr lang="en-IN" sz="3000" b="1" dirty="0" err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IN" sz="3000" b="1" dirty="0" err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41" name="object 20"/>
          <p:cNvSpPr/>
          <p:nvPr/>
        </p:nvSpPr>
        <p:spPr>
          <a:xfrm>
            <a:off x="3657619" y="4861295"/>
            <a:ext cx="775388" cy="5162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Rectangle 41"/>
          <p:cNvSpPr/>
          <p:nvPr/>
        </p:nvSpPr>
        <p:spPr>
          <a:xfrm>
            <a:off x="3769182" y="5520301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3x4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3" name="object 20"/>
          <p:cNvSpPr/>
          <p:nvPr/>
        </p:nvSpPr>
        <p:spPr>
          <a:xfrm>
            <a:off x="5687771" y="5013695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Rectangle 43"/>
          <p:cNvSpPr/>
          <p:nvPr/>
        </p:nvSpPr>
        <p:spPr>
          <a:xfrm>
            <a:off x="5636085" y="5525749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0070C0"/>
                </a:solidFill>
                <a:latin typeface="Arial"/>
                <a:cs typeface="Arial"/>
              </a:rPr>
              <a:t>4x1</a:t>
            </a:r>
            <a:endParaRPr lang="en-IN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5" name="object 20"/>
          <p:cNvSpPr/>
          <p:nvPr/>
        </p:nvSpPr>
        <p:spPr>
          <a:xfrm>
            <a:off x="6662784" y="4965269"/>
            <a:ext cx="652522" cy="412096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6702883" y="5523026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latin typeface="Arial"/>
                <a:cs typeface="Arial"/>
              </a:rPr>
              <a:t>3x1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7" name="object 20"/>
          <p:cNvSpPr/>
          <p:nvPr/>
        </p:nvSpPr>
        <p:spPr>
          <a:xfrm>
            <a:off x="7876537" y="4942935"/>
            <a:ext cx="1087847" cy="46436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Rectangle 47"/>
          <p:cNvSpPr/>
          <p:nvPr/>
        </p:nvSpPr>
        <p:spPr>
          <a:xfrm>
            <a:off x="8341182" y="5503981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latin typeface="Arial"/>
                <a:cs typeface="Arial"/>
              </a:rPr>
              <a:t>3x1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Interpretation of Linear Classifier </a:t>
            </a:r>
          </a:p>
        </p:txBody>
      </p:sp>
    </p:spTree>
    <p:extLst>
      <p:ext uri="{BB962C8B-B14F-4D97-AF65-F5344CB8AC3E}">
        <p14:creationId xmlns:p14="http://schemas.microsoft.com/office/powerpoint/2010/main" val="8668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19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38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3244" y="1648794"/>
            <a:ext cx="1649166" cy="494749"/>
          </a:xfrm>
          <a:prstGeom prst="rect">
            <a:avLst/>
          </a:prstGeom>
        </p:spPr>
      </p:pic>
      <p:sp>
        <p:nvSpPr>
          <p:cNvPr id="50" name="object 3"/>
          <p:cNvSpPr txBox="1"/>
          <p:nvPr/>
        </p:nvSpPr>
        <p:spPr>
          <a:xfrm>
            <a:off x="1576010" y="1544620"/>
            <a:ext cx="4191635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(Earlier) </a:t>
            </a:r>
            <a:r>
              <a:rPr sz="2400" spc="-5" dirty="0">
                <a:latin typeface="Arial MT"/>
                <a:cs typeface="Arial MT"/>
              </a:rPr>
              <a:t>Linear function: </a:t>
            </a:r>
            <a:endParaRPr lang="en-IN" sz="2400" spc="-5" dirty="0">
              <a:latin typeface="Arial MT"/>
              <a:cs typeface="Arial MT"/>
            </a:endParaRPr>
          </a:p>
        </p:txBody>
      </p:sp>
      <p:sp>
        <p:nvSpPr>
          <p:cNvPr id="52" name="object 3"/>
          <p:cNvSpPr txBox="1"/>
          <p:nvPr/>
        </p:nvSpPr>
        <p:spPr>
          <a:xfrm>
            <a:off x="1570366" y="2208674"/>
            <a:ext cx="4191635" cy="1179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(Now) </a:t>
            </a:r>
            <a:r>
              <a:rPr lang="en-IN" sz="2400" spc="-5" dirty="0">
                <a:latin typeface="Arial MT"/>
                <a:cs typeface="Arial MT"/>
              </a:rPr>
              <a:t>2-Layer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Neural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Network</a:t>
            </a:r>
            <a:r>
              <a:rPr lang="en-IN" sz="2400" spc="-5" dirty="0"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77179" y="2721197"/>
                <a:ext cx="3799182" cy="49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IN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179" y="2721197"/>
                <a:ext cx="3799182" cy="494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5"/>
          <p:cNvSpPr txBox="1"/>
          <p:nvPr/>
        </p:nvSpPr>
        <p:spPr>
          <a:xfrm>
            <a:off x="4017535" y="3489603"/>
            <a:ext cx="448309" cy="145732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</a:p>
        </p:txBody>
      </p:sp>
      <p:sp>
        <p:nvSpPr>
          <p:cNvPr id="56" name="object 6"/>
          <p:cNvSpPr txBox="1"/>
          <p:nvPr/>
        </p:nvSpPr>
        <p:spPr>
          <a:xfrm>
            <a:off x="5505024" y="3825769"/>
            <a:ext cx="590902" cy="88101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850"/>
              </a:spcBef>
            </a:pPr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(1)</a:t>
            </a:r>
            <a:endParaRPr lang="en-IN" dirty="0">
              <a:latin typeface="Arial MT"/>
              <a:cs typeface="Arial MT"/>
            </a:endParaRPr>
          </a:p>
          <a:p>
            <a:pPr marL="139065">
              <a:lnSpc>
                <a:spcPct val="100000"/>
              </a:lnSpc>
              <a:spcBef>
                <a:spcPts val="1850"/>
              </a:spcBef>
            </a:pPr>
            <a:endParaRPr sz="800" dirty="0">
              <a:latin typeface="Arial MT"/>
              <a:cs typeface="Arial MT"/>
            </a:endParaRPr>
          </a:p>
        </p:txBody>
      </p:sp>
      <p:sp>
        <p:nvSpPr>
          <p:cNvPr id="57" name="object 7"/>
          <p:cNvSpPr/>
          <p:nvPr/>
        </p:nvSpPr>
        <p:spPr>
          <a:xfrm>
            <a:off x="4447310" y="4706780"/>
            <a:ext cx="1057715" cy="253600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8"/>
          <p:cNvSpPr/>
          <p:nvPr/>
        </p:nvSpPr>
        <p:spPr>
          <a:xfrm>
            <a:off x="4447310" y="3473476"/>
            <a:ext cx="1070870" cy="352416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10"/>
          <p:cNvGrpSpPr/>
          <p:nvPr/>
        </p:nvGrpSpPr>
        <p:grpSpPr>
          <a:xfrm>
            <a:off x="7039666" y="4028632"/>
            <a:ext cx="449291" cy="487680"/>
            <a:chOff x="5543918" y="2381510"/>
            <a:chExt cx="457834" cy="487680"/>
          </a:xfrm>
        </p:grpSpPr>
        <p:sp>
          <p:nvSpPr>
            <p:cNvPr id="61" name="object 11"/>
            <p:cNvSpPr/>
            <p:nvPr/>
          </p:nvSpPr>
          <p:spPr>
            <a:xfrm>
              <a:off x="5548680" y="2386272"/>
              <a:ext cx="448309" cy="478155"/>
            </a:xfrm>
            <a:custGeom>
              <a:avLst/>
              <a:gdLst/>
              <a:ahLst/>
              <a:cxnLst/>
              <a:rect l="l" t="t" r="r" b="b"/>
              <a:pathLst>
                <a:path w="448310" h="478155">
                  <a:moveTo>
                    <a:pt x="448199" y="477599"/>
                  </a:moveTo>
                  <a:lnTo>
                    <a:pt x="0" y="477599"/>
                  </a:lnTo>
                  <a:lnTo>
                    <a:pt x="0" y="0"/>
                  </a:lnTo>
                  <a:lnTo>
                    <a:pt x="448199" y="0"/>
                  </a:lnTo>
                  <a:lnTo>
                    <a:pt x="448199" y="477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2"/>
            <p:cNvSpPr/>
            <p:nvPr/>
          </p:nvSpPr>
          <p:spPr>
            <a:xfrm>
              <a:off x="5548680" y="2386272"/>
              <a:ext cx="448309" cy="478155"/>
            </a:xfrm>
            <a:custGeom>
              <a:avLst/>
              <a:gdLst/>
              <a:ahLst/>
              <a:cxnLst/>
              <a:rect l="l" t="t" r="r" b="b"/>
              <a:pathLst>
                <a:path w="448310" h="478155">
                  <a:moveTo>
                    <a:pt x="0" y="0"/>
                  </a:moveTo>
                  <a:lnTo>
                    <a:pt x="448199" y="0"/>
                  </a:lnTo>
                  <a:lnTo>
                    <a:pt x="448199" y="477599"/>
                  </a:lnTo>
                  <a:lnTo>
                    <a:pt x="0" y="47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13"/>
          <p:cNvSpPr txBox="1"/>
          <p:nvPr/>
        </p:nvSpPr>
        <p:spPr>
          <a:xfrm>
            <a:off x="6917252" y="4015226"/>
            <a:ext cx="670451" cy="65145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47320">
              <a:spcBef>
                <a:spcPts val="359"/>
              </a:spcBef>
            </a:pPr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(2)</a:t>
            </a:r>
            <a:endParaRPr lang="en-IN" dirty="0">
              <a:latin typeface="Arial MT"/>
              <a:cs typeface="Arial MT"/>
            </a:endParaRPr>
          </a:p>
          <a:p>
            <a:pPr marL="147320">
              <a:lnSpc>
                <a:spcPct val="100000"/>
              </a:lnSpc>
              <a:spcBef>
                <a:spcPts val="359"/>
              </a:spcBef>
            </a:pPr>
            <a:endParaRPr dirty="0">
              <a:latin typeface="Arial MT"/>
              <a:cs typeface="Arial MT"/>
            </a:endParaRPr>
          </a:p>
        </p:txBody>
      </p:sp>
      <p:sp>
        <p:nvSpPr>
          <p:cNvPr id="64" name="object 14"/>
          <p:cNvSpPr/>
          <p:nvPr/>
        </p:nvSpPr>
        <p:spPr>
          <a:xfrm>
            <a:off x="6092902" y="3825917"/>
            <a:ext cx="975504" cy="881010"/>
          </a:xfrm>
          <a:custGeom>
            <a:avLst/>
            <a:gdLst/>
            <a:ahLst/>
            <a:cxnLst/>
            <a:rect l="l" t="t" r="r" b="b"/>
            <a:pathLst>
              <a:path w="1000760" h="856614">
                <a:moveTo>
                  <a:pt x="0" y="0"/>
                </a:moveTo>
                <a:lnTo>
                  <a:pt x="1000499" y="200399"/>
                </a:lnTo>
              </a:path>
              <a:path w="1000760" h="856614">
                <a:moveTo>
                  <a:pt x="16012" y="856468"/>
                </a:moveTo>
                <a:lnTo>
                  <a:pt x="984712" y="656068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6"/>
          <p:cNvSpPr txBox="1"/>
          <p:nvPr/>
        </p:nvSpPr>
        <p:spPr>
          <a:xfrm>
            <a:off x="3426419" y="4729810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3072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7" name="object 18"/>
          <p:cNvSpPr txBox="1"/>
          <p:nvPr/>
        </p:nvSpPr>
        <p:spPr>
          <a:xfrm>
            <a:off x="7011047" y="466066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30870" y="4100827"/>
                <a:ext cx="71243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0" y="4100827"/>
                <a:ext cx="712438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44590" y="4062245"/>
                <a:ext cx="71243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590" y="4062245"/>
                <a:ext cx="712438" cy="387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4113577" y="5141866"/>
            <a:ext cx="362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spc="-10" dirty="0">
                <a:solidFill>
                  <a:srgbClr val="0070C0"/>
                </a:solidFill>
                <a:latin typeface="Arial MT"/>
                <a:cs typeface="Arial MT"/>
              </a:rPr>
              <a:t>x</a:t>
            </a:r>
            <a:endParaRPr lang="en-IN" sz="2800" dirty="0"/>
          </a:p>
        </p:txBody>
      </p:sp>
      <p:sp>
        <p:nvSpPr>
          <p:cNvPr id="70" name="object 20"/>
          <p:cNvSpPr/>
          <p:nvPr/>
        </p:nvSpPr>
        <p:spPr>
          <a:xfrm>
            <a:off x="4779374" y="5257835"/>
            <a:ext cx="599552" cy="353178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Rectangle 70"/>
          <p:cNvSpPr/>
          <p:nvPr/>
        </p:nvSpPr>
        <p:spPr>
          <a:xfrm>
            <a:off x="4530708" y="5695876"/>
            <a:ext cx="975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3072xq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72" name="object 20"/>
          <p:cNvSpPr/>
          <p:nvPr/>
        </p:nvSpPr>
        <p:spPr>
          <a:xfrm>
            <a:off x="4089084" y="5304371"/>
            <a:ext cx="387413" cy="23672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Rectangle 72"/>
          <p:cNvSpPr/>
          <p:nvPr/>
        </p:nvSpPr>
        <p:spPr>
          <a:xfrm>
            <a:off x="3636481" y="5730502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0070C0"/>
                </a:solidFill>
                <a:latin typeface="Arial"/>
                <a:cs typeface="Arial"/>
              </a:rPr>
              <a:t>3072x1</a:t>
            </a:r>
            <a:endParaRPr lang="en-IN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74" name="object 20"/>
          <p:cNvSpPr/>
          <p:nvPr/>
        </p:nvSpPr>
        <p:spPr>
          <a:xfrm>
            <a:off x="6281989" y="5211325"/>
            <a:ext cx="652522" cy="412096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Rectangle 74"/>
          <p:cNvSpPr/>
          <p:nvPr/>
        </p:nvSpPr>
        <p:spPr>
          <a:xfrm>
            <a:off x="6277540" y="5674094"/>
            <a:ext cx="72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7030A0"/>
                </a:solidFill>
                <a:latin typeface="Arial"/>
                <a:cs typeface="Arial"/>
              </a:rPr>
              <a:t>10xq</a:t>
            </a:r>
            <a:endParaRPr lang="en-IN" dirty="0">
              <a:solidFill>
                <a:srgbClr val="7030A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4781354" y="5251031"/>
                <a:ext cx="71243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354" y="5251031"/>
                <a:ext cx="712438" cy="387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bject 20"/>
          <p:cNvSpPr/>
          <p:nvPr/>
        </p:nvSpPr>
        <p:spPr>
          <a:xfrm>
            <a:off x="5567657" y="5232714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Rectangle 79"/>
          <p:cNvSpPr/>
          <p:nvPr/>
        </p:nvSpPr>
        <p:spPr>
          <a:xfrm>
            <a:off x="5515971" y="5690264"/>
            <a:ext cx="593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qx1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67657" y="5184266"/>
            <a:ext cx="525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a</a:t>
            </a:r>
            <a:r>
              <a:rPr lang="en-IN" baseline="300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(1)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 MT"/>
              <a:cs typeface="Arial MT"/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28410" y="5211326"/>
                <a:ext cx="606102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10" y="5211326"/>
                <a:ext cx="606102" cy="387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bject 20"/>
          <p:cNvSpPr/>
          <p:nvPr/>
        </p:nvSpPr>
        <p:spPr>
          <a:xfrm>
            <a:off x="7058352" y="5215559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Rectangle 81"/>
          <p:cNvSpPr/>
          <p:nvPr/>
        </p:nvSpPr>
        <p:spPr>
          <a:xfrm>
            <a:off x="7006666" y="5673109"/>
            <a:ext cx="70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latin typeface="Arial"/>
                <a:cs typeface="Arial"/>
              </a:rPr>
              <a:t>10x1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58352" y="5167111"/>
            <a:ext cx="529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(2)</a:t>
            </a:r>
            <a:endParaRPr lang="en-IN" dirty="0">
              <a:latin typeface="Arial MT"/>
              <a:cs typeface="Arial MT"/>
            </a:endParaRP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975261" y="3751737"/>
                <a:ext cx="1705916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61" y="3751737"/>
                <a:ext cx="1705916" cy="3943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7889" y="4159137"/>
                <a:ext cx="2593146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9" y="4159137"/>
                <a:ext cx="2593146" cy="423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073157" y="4655038"/>
                <a:ext cx="2047805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157" y="4655038"/>
                <a:ext cx="2047805" cy="3943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994344" y="5153528"/>
                <a:ext cx="2240485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44" y="5153528"/>
                <a:ext cx="2240485" cy="4866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3"/>
          <p:cNvSpPr txBox="1"/>
          <p:nvPr/>
        </p:nvSpPr>
        <p:spPr>
          <a:xfrm>
            <a:off x="10860532" y="5153528"/>
            <a:ext cx="887645" cy="39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Linear  </a:t>
            </a:r>
            <a:endParaRPr lang="en-IN" spc="-5" dirty="0">
              <a:latin typeface="Arial MT"/>
              <a:cs typeface="Arial MT"/>
            </a:endParaRPr>
          </a:p>
        </p:txBody>
      </p:sp>
      <p:sp>
        <p:nvSpPr>
          <p:cNvPr id="86" name="object 3"/>
          <p:cNvSpPr txBox="1"/>
          <p:nvPr/>
        </p:nvSpPr>
        <p:spPr>
          <a:xfrm>
            <a:off x="10729776" y="4115701"/>
            <a:ext cx="1248048" cy="450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pc="-5" dirty="0">
                <a:latin typeface="Arial MT"/>
                <a:cs typeface="Arial MT"/>
              </a:rPr>
              <a:t>Non-</a:t>
            </a:r>
            <a:r>
              <a:rPr spc="-5" dirty="0">
                <a:latin typeface="Arial MT"/>
                <a:cs typeface="Arial MT"/>
              </a:rPr>
              <a:t>Linear  </a:t>
            </a:r>
            <a:endParaRPr lang="en-IN" spc="-5" dirty="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7975261" y="5699545"/>
                <a:ext cx="3442481" cy="516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I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61" y="5699545"/>
                <a:ext cx="3442481" cy="5162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770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3" grpId="0"/>
      <p:bldP spid="54" grpId="0" animBg="1"/>
      <p:bldP spid="56" grpId="0" animBg="1"/>
      <p:bldP spid="57" grpId="0" animBg="1"/>
      <p:bldP spid="58" grpId="0" animBg="1"/>
      <p:bldP spid="63" grpId="0"/>
      <p:bldP spid="64" grpId="0" animBg="1"/>
      <p:bldP spid="66" grpId="0"/>
      <p:bldP spid="67" grpId="0"/>
      <p:bldP spid="15" grpId="0"/>
      <p:bldP spid="16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8" grpId="0"/>
      <p:bldP spid="79" grpId="0" animBg="1"/>
      <p:bldP spid="80" grpId="0"/>
      <p:bldP spid="18" grpId="0"/>
      <p:bldP spid="20" grpId="0"/>
      <p:bldP spid="81" grpId="0" animBg="1"/>
      <p:bldP spid="82" grpId="0"/>
      <p:bldP spid="83" grpId="0"/>
      <p:bldP spid="21" grpId="0"/>
      <p:bldP spid="22" grpId="0"/>
      <p:bldP spid="84" grpId="0"/>
      <p:bldP spid="23" grpId="0"/>
      <p:bldP spid="85" grpId="0"/>
      <p:bldP spid="86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21265"/>
              </p:ext>
            </p:extLst>
          </p:nvPr>
        </p:nvGraphicFramePr>
        <p:xfrm>
          <a:off x="3048513" y="1873130"/>
          <a:ext cx="618490" cy="1939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5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50550"/>
              </p:ext>
            </p:extLst>
          </p:nvPr>
        </p:nvGraphicFramePr>
        <p:xfrm>
          <a:off x="8901676" y="2278028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18"/>
          <p:cNvSpPr txBox="1"/>
          <p:nvPr/>
        </p:nvSpPr>
        <p:spPr>
          <a:xfrm>
            <a:off x="9888376" y="2418623"/>
            <a:ext cx="1267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</a:t>
            </a:r>
            <a:r>
              <a:rPr lang="en-IN" sz="1600" spc="-5" dirty="0">
                <a:latin typeface="Arial MT"/>
                <a:cs typeface="Arial MT"/>
              </a:rPr>
              <a:t>lass 1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0" name="object 19"/>
          <p:cNvSpPr txBox="1"/>
          <p:nvPr/>
        </p:nvSpPr>
        <p:spPr>
          <a:xfrm>
            <a:off x="9888375" y="2947572"/>
            <a:ext cx="148982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spc="-5" dirty="0">
                <a:latin typeface="Arial MT"/>
                <a:cs typeface="Arial MT"/>
              </a:rPr>
              <a:t>Class 2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43" name="Oval 42"/>
          <p:cNvSpPr/>
          <p:nvPr/>
        </p:nvSpPr>
        <p:spPr>
          <a:xfrm>
            <a:off x="3102948" y="1945956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092158" y="2546485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3096366" y="3217011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43994" y="2157262"/>
            <a:ext cx="620280" cy="62028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443994" y="2938610"/>
            <a:ext cx="620280" cy="620280"/>
          </a:xfrm>
          <a:prstGeom prst="ellips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453902" y="3710791"/>
            <a:ext cx="620280" cy="62028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graphicFrame>
        <p:nvGraphicFramePr>
          <p:cNvPr id="5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84732"/>
              </p:ext>
            </p:extLst>
          </p:nvPr>
        </p:nvGraphicFramePr>
        <p:xfrm>
          <a:off x="8907124" y="2814149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2" name="Straight Connector 61"/>
          <p:cNvCxnSpPr/>
          <p:nvPr/>
        </p:nvCxnSpPr>
        <p:spPr>
          <a:xfrm>
            <a:off x="7871938" y="2472447"/>
            <a:ext cx="637627" cy="1101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96436" y="3235386"/>
            <a:ext cx="643683" cy="9917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6" name="Ink 65"/>
              <p14:cNvContentPartPr/>
              <p14:nvPr/>
            </p14:nvContentPartPr>
            <p14:xfrm>
              <a:off x="3645123" y="2286566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2243" y="2283686"/>
                <a:ext cx="6120" cy="6120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Connector 71"/>
          <p:cNvCxnSpPr>
            <a:stCxn id="43" idx="6"/>
          </p:cNvCxnSpPr>
          <p:nvPr/>
        </p:nvCxnSpPr>
        <p:spPr>
          <a:xfrm>
            <a:off x="3595068" y="2191836"/>
            <a:ext cx="1794824" cy="291140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8" idx="6"/>
          </p:cNvCxnSpPr>
          <p:nvPr/>
        </p:nvCxnSpPr>
        <p:spPr>
          <a:xfrm flipV="1">
            <a:off x="3584278" y="2501263"/>
            <a:ext cx="1848141" cy="291102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51" idx="2"/>
          </p:cNvCxnSpPr>
          <p:nvPr/>
        </p:nvCxnSpPr>
        <p:spPr>
          <a:xfrm flipV="1">
            <a:off x="3724210" y="2467402"/>
            <a:ext cx="1719784" cy="935853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9909"/>
              </p:ext>
            </p:extLst>
          </p:nvPr>
        </p:nvGraphicFramePr>
        <p:xfrm>
          <a:off x="2404085" y="4604381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6" name="Straight Connector 85"/>
          <p:cNvCxnSpPr/>
          <p:nvPr/>
        </p:nvCxnSpPr>
        <p:spPr>
          <a:xfrm>
            <a:off x="3635365" y="2215686"/>
            <a:ext cx="1758148" cy="1001325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2" idx="2"/>
          </p:cNvCxnSpPr>
          <p:nvPr/>
        </p:nvCxnSpPr>
        <p:spPr>
          <a:xfrm>
            <a:off x="3602056" y="2796615"/>
            <a:ext cx="1841938" cy="452135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619150" y="3223206"/>
            <a:ext cx="1756993" cy="226005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46347"/>
              </p:ext>
            </p:extLst>
          </p:nvPr>
        </p:nvGraphicFramePr>
        <p:xfrm>
          <a:off x="2404084" y="5210391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9" name="Straight Connector 98"/>
          <p:cNvCxnSpPr>
            <a:endCxn id="54" idx="2"/>
          </p:cNvCxnSpPr>
          <p:nvPr/>
        </p:nvCxnSpPr>
        <p:spPr>
          <a:xfrm>
            <a:off x="3609153" y="2192129"/>
            <a:ext cx="1844749" cy="182880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7" idx="3"/>
            <a:endCxn id="54" idx="2"/>
          </p:cNvCxnSpPr>
          <p:nvPr/>
        </p:nvCxnSpPr>
        <p:spPr>
          <a:xfrm>
            <a:off x="3667003" y="2842976"/>
            <a:ext cx="1786899" cy="117795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54" idx="2"/>
          </p:cNvCxnSpPr>
          <p:nvPr/>
        </p:nvCxnSpPr>
        <p:spPr>
          <a:xfrm>
            <a:off x="3636339" y="3455967"/>
            <a:ext cx="1817563" cy="564964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206458"/>
              </p:ext>
            </p:extLst>
          </p:nvPr>
        </p:nvGraphicFramePr>
        <p:xfrm>
          <a:off x="2404086" y="5811833"/>
          <a:ext cx="1847841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Multilayer Neural Networks</a:t>
            </a:r>
          </a:p>
        </p:txBody>
      </p:sp>
      <p:sp>
        <p:nvSpPr>
          <p:cNvPr id="61" name="Oval 60"/>
          <p:cNvSpPr/>
          <p:nvPr/>
        </p:nvSpPr>
        <p:spPr>
          <a:xfrm>
            <a:off x="5443994" y="1393701"/>
            <a:ext cx="620280" cy="620280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cxnSp>
        <p:nvCxnSpPr>
          <p:cNvPr id="83" name="Straight Connector 82"/>
          <p:cNvCxnSpPr>
            <a:stCxn id="43" idx="6"/>
            <a:endCxn id="61" idx="2"/>
          </p:cNvCxnSpPr>
          <p:nvPr/>
        </p:nvCxnSpPr>
        <p:spPr>
          <a:xfrm flipV="1">
            <a:off x="3595068" y="1703841"/>
            <a:ext cx="1848926" cy="487995"/>
          </a:xfrm>
          <a:prstGeom prst="line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8" idx="6"/>
            <a:endCxn id="61" idx="2"/>
          </p:cNvCxnSpPr>
          <p:nvPr/>
        </p:nvCxnSpPr>
        <p:spPr>
          <a:xfrm flipV="1">
            <a:off x="3584278" y="1703841"/>
            <a:ext cx="1859716" cy="1088524"/>
          </a:xfrm>
          <a:prstGeom prst="line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662919" y="1697785"/>
            <a:ext cx="1781075" cy="1742056"/>
          </a:xfrm>
          <a:prstGeom prst="line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9887"/>
              </p:ext>
            </p:extLst>
          </p:nvPr>
        </p:nvGraphicFramePr>
        <p:xfrm>
          <a:off x="2404085" y="4006802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93" name="Oval 92"/>
          <p:cNvSpPr/>
          <p:nvPr/>
        </p:nvSpPr>
        <p:spPr>
          <a:xfrm>
            <a:off x="7276156" y="2157262"/>
            <a:ext cx="620280" cy="62028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7276156" y="2927710"/>
            <a:ext cx="620280" cy="620280"/>
          </a:xfrm>
          <a:prstGeom prst="ellipse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cxnSp>
        <p:nvCxnSpPr>
          <p:cNvPr id="96" name="Straight Connector 95"/>
          <p:cNvCxnSpPr>
            <a:stCxn id="61" idx="6"/>
            <a:endCxn id="93" idx="2"/>
          </p:cNvCxnSpPr>
          <p:nvPr/>
        </p:nvCxnSpPr>
        <p:spPr>
          <a:xfrm>
            <a:off x="6064274" y="1703841"/>
            <a:ext cx="1211882" cy="763561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51" idx="6"/>
            <a:endCxn id="93" idx="2"/>
          </p:cNvCxnSpPr>
          <p:nvPr/>
        </p:nvCxnSpPr>
        <p:spPr>
          <a:xfrm>
            <a:off x="6064274" y="2467402"/>
            <a:ext cx="1211882" cy="0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52" idx="6"/>
            <a:endCxn id="93" idx="2"/>
          </p:cNvCxnSpPr>
          <p:nvPr/>
        </p:nvCxnSpPr>
        <p:spPr>
          <a:xfrm flipV="1">
            <a:off x="6064274" y="2467402"/>
            <a:ext cx="1211882" cy="781348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54" idx="6"/>
            <a:endCxn id="93" idx="2"/>
          </p:cNvCxnSpPr>
          <p:nvPr/>
        </p:nvCxnSpPr>
        <p:spPr>
          <a:xfrm flipV="1">
            <a:off x="6074182" y="2467402"/>
            <a:ext cx="1201974" cy="1553529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61" idx="6"/>
            <a:endCxn id="94" idx="2"/>
          </p:cNvCxnSpPr>
          <p:nvPr/>
        </p:nvCxnSpPr>
        <p:spPr>
          <a:xfrm>
            <a:off x="6064274" y="1703841"/>
            <a:ext cx="1211882" cy="153400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1" idx="6"/>
            <a:endCxn id="94" idx="2"/>
          </p:cNvCxnSpPr>
          <p:nvPr/>
        </p:nvCxnSpPr>
        <p:spPr>
          <a:xfrm>
            <a:off x="6064274" y="2467402"/>
            <a:ext cx="1211882" cy="77044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2" idx="6"/>
            <a:endCxn id="94" idx="2"/>
          </p:cNvCxnSpPr>
          <p:nvPr/>
        </p:nvCxnSpPr>
        <p:spPr>
          <a:xfrm flipV="1">
            <a:off x="6064274" y="3237850"/>
            <a:ext cx="1211882" cy="109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54" idx="6"/>
            <a:endCxn id="94" idx="2"/>
          </p:cNvCxnSpPr>
          <p:nvPr/>
        </p:nvCxnSpPr>
        <p:spPr>
          <a:xfrm flipV="1">
            <a:off x="6074182" y="3237850"/>
            <a:ext cx="1201974" cy="78308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14216"/>
              </p:ext>
            </p:extLst>
          </p:nvPr>
        </p:nvGraphicFramePr>
        <p:xfrm>
          <a:off x="5717174" y="5241290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947767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01051"/>
              </p:ext>
            </p:extLst>
          </p:nvPr>
        </p:nvGraphicFramePr>
        <p:xfrm>
          <a:off x="5717174" y="4643711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8576417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graphicFrame>
        <p:nvGraphicFramePr>
          <p:cNvPr id="12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240305"/>
              </p:ext>
            </p:extLst>
          </p:nvPr>
        </p:nvGraphicFramePr>
        <p:xfrm>
          <a:off x="4514571" y="3990660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graphicFrame>
        <p:nvGraphicFramePr>
          <p:cNvPr id="12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44854"/>
              </p:ext>
            </p:extLst>
          </p:nvPr>
        </p:nvGraphicFramePr>
        <p:xfrm>
          <a:off x="8186114" y="4642889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314348" y="4994751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48" y="4994751"/>
                <a:ext cx="1003865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6550127" y="5905141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127" y="5905141"/>
                <a:ext cx="1003865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2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3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61" grpId="0" animBg="1"/>
      <p:bldP spid="93" grpId="0" animBg="1"/>
      <p:bldP spid="94" grpId="0" animBg="1"/>
      <p:bldP spid="107" grpId="0"/>
      <p:bldP spid="1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Multilayer Neural Networks</a:t>
            </a:r>
          </a:p>
        </p:txBody>
      </p:sp>
      <p:graphicFrame>
        <p:nvGraphicFramePr>
          <p:cNvPr id="12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50676"/>
              </p:ext>
            </p:extLst>
          </p:nvPr>
        </p:nvGraphicFramePr>
        <p:xfrm>
          <a:off x="5138293" y="2361697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-1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2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2411552" y="5197698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52" y="5197698"/>
                <a:ext cx="1003865" cy="5522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73544"/>
              </p:ext>
            </p:extLst>
          </p:nvPr>
        </p:nvGraphicFramePr>
        <p:xfrm>
          <a:off x="4146174" y="2798718"/>
          <a:ext cx="612464" cy="1805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object 16"/>
          <p:cNvSpPr txBox="1"/>
          <p:nvPr/>
        </p:nvSpPr>
        <p:spPr>
          <a:xfrm>
            <a:off x="4820948" y="3359776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5869579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graphicFrame>
        <p:nvGraphicFramePr>
          <p:cNvPr id="69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90066"/>
              </p:ext>
            </p:extLst>
          </p:nvPr>
        </p:nvGraphicFramePr>
        <p:xfrm>
          <a:off x="6417041" y="2368761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31394"/>
              </p:ext>
            </p:extLst>
          </p:nvPr>
        </p:nvGraphicFramePr>
        <p:xfrm>
          <a:off x="8493053" y="2793033"/>
          <a:ext cx="626721" cy="1964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526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46174" y="5124190"/>
                <a:ext cx="5148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174" y="5124190"/>
                <a:ext cx="5148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202869" y="5085904"/>
                <a:ext cx="87402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69" y="5085904"/>
                <a:ext cx="874022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9581336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30047"/>
              </p:ext>
            </p:extLst>
          </p:nvPr>
        </p:nvGraphicFramePr>
        <p:xfrm>
          <a:off x="10293643" y="2521161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graphicFrame>
        <p:nvGraphicFramePr>
          <p:cNvPr id="76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42612"/>
              </p:ext>
            </p:extLst>
          </p:nvPr>
        </p:nvGraphicFramePr>
        <p:xfrm>
          <a:off x="1872377" y="3047727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139925"/>
              </p:ext>
            </p:extLst>
          </p:nvPr>
        </p:nvGraphicFramePr>
        <p:xfrm>
          <a:off x="1872376" y="3653737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59753"/>
              </p:ext>
            </p:extLst>
          </p:nvPr>
        </p:nvGraphicFramePr>
        <p:xfrm>
          <a:off x="1872378" y="4255179"/>
          <a:ext cx="1847841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15238"/>
              </p:ext>
            </p:extLst>
          </p:nvPr>
        </p:nvGraphicFramePr>
        <p:xfrm>
          <a:off x="1872377" y="2450148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32" name="object 3"/>
          <p:cNvSpPr txBox="1"/>
          <p:nvPr/>
        </p:nvSpPr>
        <p:spPr>
          <a:xfrm>
            <a:off x="1576010" y="1544620"/>
            <a:ext cx="4191635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1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451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68" grpId="0"/>
      <p:bldP spid="11" grpId="0"/>
      <p:bldP spid="12" grpId="0"/>
      <p:bldP spid="13" grpId="0"/>
      <p:bldP spid="14" grpId="0"/>
      <p:bldP spid="7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Multilayer Neural Networks</a:t>
            </a:r>
          </a:p>
        </p:txBody>
      </p:sp>
      <p:sp>
        <p:nvSpPr>
          <p:cNvPr id="67" name="object 16"/>
          <p:cNvSpPr txBox="1"/>
          <p:nvPr/>
        </p:nvSpPr>
        <p:spPr>
          <a:xfrm>
            <a:off x="4437705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5869579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81141" y="5085904"/>
                <a:ext cx="87402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41" y="5085904"/>
                <a:ext cx="874022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9581336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55057"/>
              </p:ext>
            </p:extLst>
          </p:nvPr>
        </p:nvGraphicFramePr>
        <p:xfrm>
          <a:off x="3571915" y="2521161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023228" y="5046021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228" y="5046021"/>
                <a:ext cx="1003865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41307"/>
              </p:ext>
            </p:extLst>
          </p:nvPr>
        </p:nvGraphicFramePr>
        <p:xfrm>
          <a:off x="4907105" y="3071256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11757"/>
              </p:ext>
            </p:extLst>
          </p:nvPr>
        </p:nvGraphicFramePr>
        <p:xfrm>
          <a:off x="6353021" y="2967775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06251"/>
              </p:ext>
            </p:extLst>
          </p:nvPr>
        </p:nvGraphicFramePr>
        <p:xfrm>
          <a:off x="8547250" y="3121934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41267"/>
              </p:ext>
            </p:extLst>
          </p:nvPr>
        </p:nvGraphicFramePr>
        <p:xfrm>
          <a:off x="10204466" y="2991948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052488" y="4887075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488" y="4887075"/>
                <a:ext cx="874021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250929"/>
              </p:ext>
            </p:extLst>
          </p:nvPr>
        </p:nvGraphicFramePr>
        <p:xfrm>
          <a:off x="1181533" y="3703157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947767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-1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78574"/>
              </p:ext>
            </p:extLst>
          </p:nvPr>
        </p:nvGraphicFramePr>
        <p:xfrm>
          <a:off x="1181533" y="3105578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8576417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30" name="object 3"/>
          <p:cNvSpPr txBox="1"/>
          <p:nvPr/>
        </p:nvSpPr>
        <p:spPr>
          <a:xfrm>
            <a:off x="1576010" y="1544620"/>
            <a:ext cx="4191635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2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2672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1" grpId="0"/>
      <p:bldP spid="13" grpId="0"/>
      <p:bldP spid="14" grpId="0"/>
      <p:bldP spid="73" grpId="0"/>
      <p:bldP spid="15" grpId="0"/>
      <p:bldP spid="34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Prof. Anil Singh Parihar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Multilayer Neural Networks</a:t>
            </a:r>
          </a:p>
        </p:txBody>
      </p:sp>
      <p:sp>
        <p:nvSpPr>
          <p:cNvPr id="52" name="object 3"/>
          <p:cNvSpPr txBox="1"/>
          <p:nvPr/>
        </p:nvSpPr>
        <p:spPr>
          <a:xfrm>
            <a:off x="1521945" y="1616344"/>
            <a:ext cx="4191635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 </a:t>
            </a:r>
            <a:r>
              <a:rPr lang="en-IN" sz="2400" spc="-5" dirty="0">
                <a:latin typeface="Arial MT"/>
                <a:cs typeface="Arial MT"/>
              </a:rPr>
              <a:t>3-Layer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Neural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Network</a:t>
            </a:r>
            <a:r>
              <a:rPr lang="en-IN" sz="2400" spc="-5" dirty="0"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88001" y="1619256"/>
                <a:ext cx="5813130" cy="494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IN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01" y="1619256"/>
                <a:ext cx="5813130" cy="494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5"/>
          <p:cNvSpPr txBox="1"/>
          <p:nvPr/>
        </p:nvSpPr>
        <p:spPr>
          <a:xfrm>
            <a:off x="2709519" y="2787146"/>
            <a:ext cx="448309" cy="145732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x</a:t>
            </a:r>
          </a:p>
        </p:txBody>
      </p:sp>
      <p:sp>
        <p:nvSpPr>
          <p:cNvPr id="56" name="object 6"/>
          <p:cNvSpPr txBox="1"/>
          <p:nvPr/>
        </p:nvSpPr>
        <p:spPr>
          <a:xfrm>
            <a:off x="5782789" y="3117303"/>
            <a:ext cx="457424" cy="834844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850"/>
              </a:spcBef>
            </a:pPr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(2)</a:t>
            </a:r>
          </a:p>
          <a:p>
            <a:pPr marL="139065">
              <a:lnSpc>
                <a:spcPct val="100000"/>
              </a:lnSpc>
              <a:spcBef>
                <a:spcPts val="1850"/>
              </a:spcBef>
            </a:pPr>
            <a:endParaRPr sz="500" dirty="0">
              <a:latin typeface="Arial MT"/>
              <a:cs typeface="Arial MT"/>
            </a:endParaRPr>
          </a:p>
        </p:txBody>
      </p:sp>
      <p:sp>
        <p:nvSpPr>
          <p:cNvPr id="57" name="object 7"/>
          <p:cNvSpPr/>
          <p:nvPr/>
        </p:nvSpPr>
        <p:spPr>
          <a:xfrm>
            <a:off x="3139295" y="4115701"/>
            <a:ext cx="1027290" cy="142222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8"/>
          <p:cNvSpPr/>
          <p:nvPr/>
        </p:nvSpPr>
        <p:spPr>
          <a:xfrm>
            <a:off x="3139294" y="2771019"/>
            <a:ext cx="1057715" cy="186856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10"/>
          <p:cNvGrpSpPr/>
          <p:nvPr/>
        </p:nvGrpSpPr>
        <p:grpSpPr>
          <a:xfrm>
            <a:off x="6761761" y="3284080"/>
            <a:ext cx="449291" cy="487680"/>
            <a:chOff x="5543918" y="2381510"/>
            <a:chExt cx="457834" cy="487680"/>
          </a:xfrm>
        </p:grpSpPr>
        <p:sp>
          <p:nvSpPr>
            <p:cNvPr id="61" name="object 11"/>
            <p:cNvSpPr/>
            <p:nvPr/>
          </p:nvSpPr>
          <p:spPr>
            <a:xfrm>
              <a:off x="5548680" y="2386272"/>
              <a:ext cx="448309" cy="478155"/>
            </a:xfrm>
            <a:custGeom>
              <a:avLst/>
              <a:gdLst/>
              <a:ahLst/>
              <a:cxnLst/>
              <a:rect l="l" t="t" r="r" b="b"/>
              <a:pathLst>
                <a:path w="448310" h="478155">
                  <a:moveTo>
                    <a:pt x="448199" y="477599"/>
                  </a:moveTo>
                  <a:lnTo>
                    <a:pt x="0" y="477599"/>
                  </a:lnTo>
                  <a:lnTo>
                    <a:pt x="0" y="0"/>
                  </a:lnTo>
                  <a:lnTo>
                    <a:pt x="448199" y="0"/>
                  </a:lnTo>
                  <a:lnTo>
                    <a:pt x="448199" y="477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2"/>
            <p:cNvSpPr/>
            <p:nvPr/>
          </p:nvSpPr>
          <p:spPr>
            <a:xfrm>
              <a:off x="5548680" y="2386272"/>
              <a:ext cx="448309" cy="478155"/>
            </a:xfrm>
            <a:custGeom>
              <a:avLst/>
              <a:gdLst/>
              <a:ahLst/>
              <a:cxnLst/>
              <a:rect l="l" t="t" r="r" b="b"/>
              <a:pathLst>
                <a:path w="448310" h="478155">
                  <a:moveTo>
                    <a:pt x="0" y="0"/>
                  </a:moveTo>
                  <a:lnTo>
                    <a:pt x="448199" y="0"/>
                  </a:lnTo>
                  <a:lnTo>
                    <a:pt x="448199" y="477599"/>
                  </a:lnTo>
                  <a:lnTo>
                    <a:pt x="0" y="477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13"/>
          <p:cNvSpPr txBox="1"/>
          <p:nvPr/>
        </p:nvSpPr>
        <p:spPr>
          <a:xfrm>
            <a:off x="6741293" y="3338107"/>
            <a:ext cx="670451" cy="65145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47320">
              <a:spcBef>
                <a:spcPts val="359"/>
              </a:spcBef>
            </a:pPr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(3)</a:t>
            </a:r>
            <a:endParaRPr lang="en-IN" dirty="0">
              <a:latin typeface="Arial MT"/>
              <a:cs typeface="Arial MT"/>
            </a:endParaRPr>
          </a:p>
          <a:p>
            <a:pPr marL="147320">
              <a:lnSpc>
                <a:spcPct val="100000"/>
              </a:lnSpc>
              <a:spcBef>
                <a:spcPts val="359"/>
              </a:spcBef>
            </a:pPr>
            <a:endParaRPr dirty="0">
              <a:latin typeface="Arial MT"/>
              <a:cs typeface="Arial MT"/>
            </a:endParaRPr>
          </a:p>
        </p:txBody>
      </p:sp>
      <p:sp>
        <p:nvSpPr>
          <p:cNvPr id="66" name="object 16"/>
          <p:cNvSpPr txBox="1"/>
          <p:nvPr/>
        </p:nvSpPr>
        <p:spPr>
          <a:xfrm>
            <a:off x="2080959" y="4094611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3072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7" name="object 18"/>
          <p:cNvSpPr txBox="1"/>
          <p:nvPr/>
        </p:nvSpPr>
        <p:spPr>
          <a:xfrm>
            <a:off x="6811221" y="3952147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422854" y="3398370"/>
                <a:ext cx="71243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54" y="3398370"/>
                <a:ext cx="712438" cy="387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215989" y="3350886"/>
                <a:ext cx="359073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89" y="3350886"/>
                <a:ext cx="359073" cy="392993"/>
              </a:xfrm>
              <a:prstGeom prst="rect">
                <a:avLst/>
              </a:prstGeom>
              <a:blipFill>
                <a:blip r:embed="rId4"/>
                <a:stretch>
                  <a:fillRect r="-50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2787391" y="4493907"/>
            <a:ext cx="362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spc="-10" dirty="0">
                <a:solidFill>
                  <a:srgbClr val="0070C0"/>
                </a:solidFill>
                <a:latin typeface="Arial MT"/>
                <a:cs typeface="Arial MT"/>
              </a:rPr>
              <a:t>x</a:t>
            </a:r>
            <a:endParaRPr lang="en-IN" sz="2800" dirty="0"/>
          </a:p>
        </p:txBody>
      </p:sp>
      <p:sp>
        <p:nvSpPr>
          <p:cNvPr id="70" name="object 20"/>
          <p:cNvSpPr/>
          <p:nvPr/>
        </p:nvSpPr>
        <p:spPr>
          <a:xfrm>
            <a:off x="3453188" y="4609876"/>
            <a:ext cx="599552" cy="353178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Rectangle 70"/>
          <p:cNvSpPr/>
          <p:nvPr/>
        </p:nvSpPr>
        <p:spPr>
          <a:xfrm>
            <a:off x="3204522" y="5047917"/>
            <a:ext cx="1162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3072xn</a:t>
            </a:r>
            <a:r>
              <a:rPr lang="en-IN" b="1" spc="-5" baseline="300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72" name="object 20"/>
          <p:cNvSpPr/>
          <p:nvPr/>
        </p:nvSpPr>
        <p:spPr>
          <a:xfrm>
            <a:off x="2762898" y="4656412"/>
            <a:ext cx="387413" cy="23672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Rectangle 72"/>
          <p:cNvSpPr/>
          <p:nvPr/>
        </p:nvSpPr>
        <p:spPr>
          <a:xfrm>
            <a:off x="2310295" y="5082543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0070C0"/>
                </a:solidFill>
                <a:latin typeface="Arial"/>
                <a:cs typeface="Arial"/>
              </a:rPr>
              <a:t>3072x1</a:t>
            </a:r>
            <a:endParaRPr lang="en-IN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74" name="object 20"/>
          <p:cNvSpPr/>
          <p:nvPr/>
        </p:nvSpPr>
        <p:spPr>
          <a:xfrm>
            <a:off x="4955803" y="4563366"/>
            <a:ext cx="652522" cy="412096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Rectangle 74"/>
          <p:cNvSpPr/>
          <p:nvPr/>
        </p:nvSpPr>
        <p:spPr>
          <a:xfrm>
            <a:off x="4951354" y="5026135"/>
            <a:ext cx="97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7030A0"/>
                </a:solidFill>
                <a:latin typeface="Arial"/>
                <a:cs typeface="Arial"/>
              </a:rPr>
              <a:t>n</a:t>
            </a:r>
            <a:r>
              <a:rPr lang="en-IN" b="1" spc="-5" baseline="30000" dirty="0">
                <a:solidFill>
                  <a:srgbClr val="7030A0"/>
                </a:solidFill>
                <a:latin typeface="Arial"/>
                <a:cs typeface="Arial"/>
              </a:rPr>
              <a:t>(2)</a:t>
            </a:r>
            <a:r>
              <a:rPr lang="en-IN" b="1" spc="-5" dirty="0" err="1">
                <a:solidFill>
                  <a:srgbClr val="7030A0"/>
                </a:solidFill>
                <a:latin typeface="Arial"/>
                <a:cs typeface="Arial"/>
              </a:rPr>
              <a:t>xn</a:t>
            </a:r>
            <a:r>
              <a:rPr lang="en-IN" b="1" spc="-5" baseline="30000" dirty="0">
                <a:solidFill>
                  <a:srgbClr val="7030A0"/>
                </a:solidFill>
                <a:latin typeface="Arial"/>
                <a:cs typeface="Arial"/>
              </a:rPr>
              <a:t>(1)</a:t>
            </a:r>
            <a:endParaRPr lang="en-IN" dirty="0">
              <a:solidFill>
                <a:srgbClr val="7030A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455168" y="4603072"/>
                <a:ext cx="71243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168" y="4603072"/>
                <a:ext cx="712438" cy="387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bject 20"/>
          <p:cNvSpPr/>
          <p:nvPr/>
        </p:nvSpPr>
        <p:spPr>
          <a:xfrm>
            <a:off x="4241471" y="4584755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Rectangle 79"/>
          <p:cNvSpPr/>
          <p:nvPr/>
        </p:nvSpPr>
        <p:spPr>
          <a:xfrm>
            <a:off x="4100131" y="5290048"/>
            <a:ext cx="779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n</a:t>
            </a:r>
            <a:r>
              <a:rPr lang="en-IN" b="1" spc="-5" baseline="300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(1)</a:t>
            </a:r>
            <a:r>
              <a:rPr lang="en-IN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x1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41471" y="4536307"/>
            <a:ext cx="525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a</a:t>
            </a:r>
            <a:r>
              <a:rPr lang="en-IN" baseline="30000" dirty="0">
                <a:solidFill>
                  <a:schemeClr val="accent6">
                    <a:lumMod val="75000"/>
                  </a:schemeClr>
                </a:solidFill>
                <a:latin typeface="Arial MT"/>
                <a:cs typeface="Arial MT"/>
              </a:rPr>
              <a:t>(1)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 MT"/>
              <a:cs typeface="Arial MT"/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002224" y="4563367"/>
                <a:ext cx="606102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224" y="4563367"/>
                <a:ext cx="606102" cy="387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bject 20"/>
          <p:cNvSpPr/>
          <p:nvPr/>
        </p:nvSpPr>
        <p:spPr>
          <a:xfrm>
            <a:off x="5732166" y="4567600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Rectangle 81"/>
          <p:cNvSpPr/>
          <p:nvPr/>
        </p:nvSpPr>
        <p:spPr>
          <a:xfrm>
            <a:off x="6924753" y="4974926"/>
            <a:ext cx="70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latin typeface="Arial"/>
                <a:cs typeface="Arial"/>
              </a:rPr>
              <a:t>10x1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732166" y="4519152"/>
            <a:ext cx="529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(2)</a:t>
            </a:r>
            <a:endParaRPr lang="en-IN" dirty="0">
              <a:latin typeface="Arial MT"/>
              <a:cs typeface="Arial MT"/>
            </a:endParaRP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2572" y="2848959"/>
                <a:ext cx="1705916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572" y="2848959"/>
                <a:ext cx="1705916" cy="394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7889" y="3287130"/>
                <a:ext cx="2593146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9" y="3287130"/>
                <a:ext cx="2593146" cy="423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073157" y="3783031"/>
                <a:ext cx="2047805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157" y="3783031"/>
                <a:ext cx="2047805" cy="394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3"/>
          <p:cNvSpPr txBox="1"/>
          <p:nvPr/>
        </p:nvSpPr>
        <p:spPr>
          <a:xfrm>
            <a:off x="10885351" y="4153141"/>
            <a:ext cx="887645" cy="39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pc="-5" dirty="0" err="1">
                <a:latin typeface="Arial MT"/>
                <a:cs typeface="Arial MT"/>
              </a:rPr>
              <a:t>ReLu</a:t>
            </a:r>
            <a:r>
              <a:rPr spc="-5" dirty="0">
                <a:latin typeface="Arial MT"/>
                <a:cs typeface="Arial MT"/>
              </a:rPr>
              <a:t>  </a:t>
            </a:r>
            <a:endParaRPr lang="en-IN" spc="-5" dirty="0">
              <a:latin typeface="Arial MT"/>
              <a:cs typeface="Arial MT"/>
            </a:endParaRPr>
          </a:p>
        </p:txBody>
      </p:sp>
      <p:sp>
        <p:nvSpPr>
          <p:cNvPr id="86" name="object 3"/>
          <p:cNvSpPr txBox="1"/>
          <p:nvPr/>
        </p:nvSpPr>
        <p:spPr>
          <a:xfrm>
            <a:off x="10900706" y="3227896"/>
            <a:ext cx="1248048" cy="39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pc="-5" dirty="0" err="1">
                <a:latin typeface="Arial MT"/>
                <a:cs typeface="Arial MT"/>
              </a:rPr>
              <a:t>ReLu</a:t>
            </a:r>
            <a:r>
              <a:rPr spc="-5" dirty="0">
                <a:latin typeface="Arial MT"/>
                <a:cs typeface="Arial MT"/>
              </a:rPr>
              <a:t>  </a:t>
            </a:r>
            <a:endParaRPr lang="en-IN" spc="-5" dirty="0">
              <a:latin typeface="Arial MT"/>
              <a:cs typeface="Arial MT"/>
            </a:endParaRPr>
          </a:p>
        </p:txBody>
      </p:sp>
      <p:sp>
        <p:nvSpPr>
          <p:cNvPr id="69" name="object 6"/>
          <p:cNvSpPr txBox="1"/>
          <p:nvPr/>
        </p:nvSpPr>
        <p:spPr>
          <a:xfrm>
            <a:off x="4166584" y="2944261"/>
            <a:ext cx="590902" cy="1170833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23495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850"/>
              </a:spcBef>
            </a:pPr>
            <a:endParaRPr lang="en-IN" sz="600" dirty="0">
              <a:latin typeface="Arial MT"/>
              <a:cs typeface="Arial MT"/>
            </a:endParaRPr>
          </a:p>
          <a:p>
            <a:pPr marL="139065">
              <a:lnSpc>
                <a:spcPct val="100000"/>
              </a:lnSpc>
              <a:spcBef>
                <a:spcPts val="1850"/>
              </a:spcBef>
            </a:pPr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(1)</a:t>
            </a:r>
            <a:endParaRPr lang="en-IN" dirty="0">
              <a:latin typeface="Arial MT"/>
              <a:cs typeface="Arial MT"/>
            </a:endParaRPr>
          </a:p>
          <a:p>
            <a:pPr marL="139065">
              <a:lnSpc>
                <a:spcPct val="100000"/>
              </a:lnSpc>
              <a:spcBef>
                <a:spcPts val="1850"/>
              </a:spcBef>
            </a:pPr>
            <a:endParaRPr sz="500" dirty="0">
              <a:latin typeface="Arial MT"/>
              <a:cs typeface="Arial MT"/>
            </a:endParaRPr>
          </a:p>
        </p:txBody>
      </p:sp>
      <p:sp>
        <p:nvSpPr>
          <p:cNvPr id="77" name="object 8"/>
          <p:cNvSpPr/>
          <p:nvPr/>
        </p:nvSpPr>
        <p:spPr>
          <a:xfrm>
            <a:off x="4757486" y="2933417"/>
            <a:ext cx="1057715" cy="186856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7"/>
          <p:cNvSpPr/>
          <p:nvPr/>
        </p:nvSpPr>
        <p:spPr>
          <a:xfrm>
            <a:off x="4734430" y="3939940"/>
            <a:ext cx="1068033" cy="179043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"/>
          <p:cNvSpPr/>
          <p:nvPr/>
        </p:nvSpPr>
        <p:spPr>
          <a:xfrm>
            <a:off x="6215990" y="3117633"/>
            <a:ext cx="572370" cy="182685"/>
          </a:xfrm>
          <a:custGeom>
            <a:avLst/>
            <a:gdLst/>
            <a:ahLst/>
            <a:cxnLst/>
            <a:rect l="l" t="t" r="r" b="b"/>
            <a:pathLst>
              <a:path w="913129" h="328294">
                <a:moveTo>
                  <a:pt x="0" y="0"/>
                </a:moveTo>
                <a:lnTo>
                  <a:pt x="912599" y="3281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7"/>
          <p:cNvSpPr/>
          <p:nvPr/>
        </p:nvSpPr>
        <p:spPr>
          <a:xfrm>
            <a:off x="6215989" y="3766997"/>
            <a:ext cx="550445" cy="195836"/>
          </a:xfrm>
          <a:custGeom>
            <a:avLst/>
            <a:gdLst/>
            <a:ahLst/>
            <a:cxnLst/>
            <a:rect l="l" t="t" r="r" b="b"/>
            <a:pathLst>
              <a:path w="904875" h="272414">
                <a:moveTo>
                  <a:pt x="0" y="272099"/>
                </a:moveTo>
                <a:lnTo>
                  <a:pt x="9044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925663" y="3314603"/>
                <a:ext cx="71243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663" y="3314603"/>
                <a:ext cx="712438" cy="3879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091256" y="5663498"/>
                <a:ext cx="4986300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sSup>
                        <m:sSupPr>
                          <m:ctrlPr>
                            <a:rPr lang="en-I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IN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I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256" y="5663498"/>
                <a:ext cx="4986300" cy="423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865652" y="5035729"/>
                <a:ext cx="2317429" cy="493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652" y="5035729"/>
                <a:ext cx="2317429" cy="4932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8027064" y="4190430"/>
                <a:ext cx="2670090" cy="430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p>
                                <m:sSup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064" y="4190430"/>
                <a:ext cx="2670090" cy="4305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8110501" y="4601549"/>
                <a:ext cx="212474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501" y="4601549"/>
                <a:ext cx="2124748" cy="4009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bject 3"/>
          <p:cNvSpPr txBox="1"/>
          <p:nvPr/>
        </p:nvSpPr>
        <p:spPr>
          <a:xfrm>
            <a:off x="10853790" y="4948607"/>
            <a:ext cx="887645" cy="39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Linear  </a:t>
            </a:r>
            <a:endParaRPr lang="en-IN" spc="-5" dirty="0">
              <a:latin typeface="Arial MT"/>
              <a:cs typeface="Arial MT"/>
            </a:endParaRPr>
          </a:p>
        </p:txBody>
      </p:sp>
      <p:sp>
        <p:nvSpPr>
          <p:cNvPr id="96" name="object 20"/>
          <p:cNvSpPr/>
          <p:nvPr/>
        </p:nvSpPr>
        <p:spPr>
          <a:xfrm>
            <a:off x="6222447" y="4552266"/>
            <a:ext cx="565913" cy="412096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6238588" y="4552267"/>
                <a:ext cx="606102" cy="387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588" y="4552267"/>
                <a:ext cx="606102" cy="3879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bject 20"/>
          <p:cNvSpPr/>
          <p:nvPr/>
        </p:nvSpPr>
        <p:spPr>
          <a:xfrm>
            <a:off x="6926137" y="4544381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Rectangle 98"/>
          <p:cNvSpPr/>
          <p:nvPr/>
        </p:nvSpPr>
        <p:spPr>
          <a:xfrm>
            <a:off x="6926467" y="4509207"/>
            <a:ext cx="529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Arial MT"/>
                <a:cs typeface="Arial MT"/>
              </a:rPr>
              <a:t>a</a:t>
            </a:r>
            <a:r>
              <a:rPr lang="en-IN" baseline="30000" dirty="0">
                <a:latin typeface="Arial MT"/>
                <a:cs typeface="Arial MT"/>
              </a:rPr>
              <a:t>(3)</a:t>
            </a:r>
            <a:endParaRPr lang="en-IN" dirty="0">
              <a:latin typeface="Arial MT"/>
              <a:cs typeface="Arial MT"/>
            </a:endParaRPr>
          </a:p>
          <a:p>
            <a:endParaRPr lang="en-IN" dirty="0"/>
          </a:p>
        </p:txBody>
      </p:sp>
      <p:sp>
        <p:nvSpPr>
          <p:cNvPr id="100" name="Rectangle 99"/>
          <p:cNvSpPr/>
          <p:nvPr/>
        </p:nvSpPr>
        <p:spPr>
          <a:xfrm>
            <a:off x="6162025" y="4988421"/>
            <a:ext cx="90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CC0099"/>
                </a:solidFill>
                <a:latin typeface="Arial"/>
                <a:cs typeface="Arial"/>
              </a:rPr>
              <a:t>10xn</a:t>
            </a:r>
            <a:r>
              <a:rPr lang="en-IN" b="1" spc="-5" baseline="30000" dirty="0">
                <a:solidFill>
                  <a:srgbClr val="CC0099"/>
                </a:solidFill>
                <a:latin typeface="Arial"/>
                <a:cs typeface="Arial"/>
              </a:rPr>
              <a:t>(2)</a:t>
            </a:r>
            <a:endParaRPr lang="en-IN" dirty="0">
              <a:solidFill>
                <a:srgbClr val="CC0099"/>
              </a:solidFill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540850" y="5284196"/>
            <a:ext cx="779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n</a:t>
            </a:r>
            <a:r>
              <a:rPr lang="en-IN" b="1" spc="-5" baseline="300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(2)</a:t>
            </a:r>
            <a:r>
              <a:rPr lang="en-IN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x1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9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3" grpId="0"/>
      <p:bldP spid="54" grpId="0" animBg="1"/>
      <p:bldP spid="56" grpId="0" animBg="1"/>
      <p:bldP spid="57" grpId="0" animBg="1"/>
      <p:bldP spid="58" grpId="0" animBg="1"/>
      <p:bldP spid="63" grpId="0"/>
      <p:bldP spid="66" grpId="0"/>
      <p:bldP spid="67" grpId="0"/>
      <p:bldP spid="15" grpId="0"/>
      <p:bldP spid="16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8" grpId="0"/>
      <p:bldP spid="79" grpId="0" animBg="1"/>
      <p:bldP spid="80" grpId="0"/>
      <p:bldP spid="18" grpId="0"/>
      <p:bldP spid="20" grpId="0"/>
      <p:bldP spid="81" grpId="0" animBg="1"/>
      <p:bldP spid="82" grpId="0"/>
      <p:bldP spid="83" grpId="0"/>
      <p:bldP spid="21" grpId="0"/>
      <p:bldP spid="22" grpId="0"/>
      <p:bldP spid="84" grpId="0"/>
      <p:bldP spid="85" grpId="0"/>
      <p:bldP spid="86" grpId="0"/>
      <p:bldP spid="69" grpId="0" animBg="1"/>
      <p:bldP spid="77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  <p:bldP spid="94" grpId="0"/>
      <p:bldP spid="95" grpId="0"/>
      <p:bldP spid="96" grpId="0" animBg="1"/>
      <p:bldP spid="97" grpId="0"/>
      <p:bldP spid="98" grpId="0" animBg="1"/>
      <p:bldP spid="99" grpId="0"/>
      <p:bldP spid="100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Single Neuron 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77E-1956-4644-A829-DB1562253CE3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5" name="Straight Connector 14"/>
          <p:cNvCxnSpPr>
            <a:endCxn id="24" idx="0"/>
          </p:cNvCxnSpPr>
          <p:nvPr/>
        </p:nvCxnSpPr>
        <p:spPr>
          <a:xfrm rot="5400000">
            <a:off x="5257620" y="1888920"/>
            <a:ext cx="511920" cy="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4" idx="6"/>
            <a:endCxn id="35" idx="1"/>
          </p:cNvCxnSpPr>
          <p:nvPr/>
        </p:nvCxnSpPr>
        <p:spPr>
          <a:xfrm flipV="1">
            <a:off x="5823720" y="2453102"/>
            <a:ext cx="795083" cy="1918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203440" y="2144880"/>
            <a:ext cx="620280" cy="62028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222597" y="1985120"/>
            <a:ext cx="1004322" cy="316283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4" idx="2"/>
          </p:cNvCxnSpPr>
          <p:nvPr/>
        </p:nvCxnSpPr>
        <p:spPr>
          <a:xfrm flipV="1">
            <a:off x="4142050" y="2455020"/>
            <a:ext cx="1061390" cy="18204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0" idx="3"/>
          </p:cNvCxnSpPr>
          <p:nvPr/>
        </p:nvCxnSpPr>
        <p:spPr>
          <a:xfrm flipV="1">
            <a:off x="4222597" y="2602637"/>
            <a:ext cx="1027550" cy="451253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flipH="1">
                <a:off x="776941" y="1685365"/>
                <a:ext cx="1559859" cy="733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6941" y="1685365"/>
                <a:ext cx="1559859" cy="7332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90012" y="3103023"/>
                <a:ext cx="1495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IN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12" y="3103023"/>
                <a:ext cx="1495858" cy="276999"/>
              </a:xfrm>
              <a:prstGeom prst="rect">
                <a:avLst/>
              </a:prstGeom>
              <a:blipFill>
                <a:blip r:embed="rId3"/>
                <a:stretch>
                  <a:fillRect l="-2041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40174" y="1708121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74" y="1708121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240174" y="2169660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174" y="2169660"/>
                <a:ext cx="322461" cy="276999"/>
              </a:xfrm>
              <a:prstGeom prst="rect">
                <a:avLst/>
              </a:prstGeom>
              <a:blipFill>
                <a:blip r:embed="rId5"/>
                <a:stretch>
                  <a:fillRect l="-9615" r="-9615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280189" y="2634958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9" y="2634958"/>
                <a:ext cx="322461" cy="276999"/>
              </a:xfrm>
              <a:prstGeom prst="rect">
                <a:avLst/>
              </a:prstGeom>
              <a:blipFill>
                <a:blip r:embed="rId6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48785" y="1739523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785" y="1739523"/>
                <a:ext cx="322461" cy="276999"/>
              </a:xfrm>
              <a:prstGeom prst="rect">
                <a:avLst/>
              </a:prstGeom>
              <a:blipFill>
                <a:blip r:embed="rId7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772323" y="1662556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23" y="1662556"/>
                <a:ext cx="4607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60483" y="2235470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83" y="2235470"/>
                <a:ext cx="4660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756507" y="2869224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07" y="2869224"/>
                <a:ext cx="4660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987664" y="1339185"/>
                <a:ext cx="8956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64" y="1339185"/>
                <a:ext cx="89569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618803" y="2268436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66097" y="1708121"/>
            <a:ext cx="262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Activation Function: </a:t>
            </a:r>
            <a:r>
              <a:rPr lang="en-IN" dirty="0" err="1">
                <a:solidFill>
                  <a:srgbClr val="0070C0"/>
                </a:solidFill>
              </a:rPr>
              <a:t>ReLu</a:t>
            </a:r>
            <a:r>
              <a:rPr lang="en-IN" dirty="0">
                <a:solidFill>
                  <a:srgbClr val="0070C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610600" y="2308159"/>
                <a:ext cx="1750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IN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308159"/>
                <a:ext cx="1750607" cy="276999"/>
              </a:xfrm>
              <a:prstGeom prst="rect">
                <a:avLst/>
              </a:prstGeom>
              <a:blipFill>
                <a:blip r:embed="rId12"/>
                <a:stretch>
                  <a:fillRect l="-2787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84957" y="4584392"/>
                <a:ext cx="2431820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I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57" y="4584392"/>
                <a:ext cx="2431820" cy="7332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901069" y="2826024"/>
                <a:ext cx="1169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069" y="2826024"/>
                <a:ext cx="1169667" cy="276999"/>
              </a:xfrm>
              <a:prstGeom prst="rect">
                <a:avLst/>
              </a:prstGeom>
              <a:blipFill>
                <a:blip r:embed="rId14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00152" y="4175811"/>
                <a:ext cx="13721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52" y="4175811"/>
                <a:ext cx="1372171" cy="276999"/>
              </a:xfrm>
              <a:prstGeom prst="rect">
                <a:avLst/>
              </a:prstGeom>
              <a:blipFill>
                <a:blip r:embed="rId15"/>
                <a:stretch>
                  <a:fillRect l="-444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H="1" flipV="1">
            <a:off x="6170687" y="4099662"/>
            <a:ext cx="1788" cy="192026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187489" y="5425960"/>
                <a:ext cx="1169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89" y="5425960"/>
                <a:ext cx="1169667" cy="276999"/>
              </a:xfrm>
              <a:prstGeom prst="rect">
                <a:avLst/>
              </a:prstGeom>
              <a:blipFill>
                <a:blip r:embed="rId16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6735536" y="3824746"/>
            <a:ext cx="4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18803" y="4367025"/>
                <a:ext cx="2851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IN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0.9,</m:t>
                          </m:r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803" y="4367025"/>
                <a:ext cx="2851999" cy="276999"/>
              </a:xfrm>
              <a:prstGeom prst="rect">
                <a:avLst/>
              </a:prstGeom>
              <a:blipFill>
                <a:blip r:embed="rId17"/>
                <a:stretch>
                  <a:fillRect l="-855" r="-1496"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flipH="1">
                <a:off x="9787605" y="4123768"/>
                <a:ext cx="1559859" cy="730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87605" y="4123768"/>
                <a:ext cx="1559859" cy="730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880080" y="5056628"/>
                <a:ext cx="11333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0.9, 0, 1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080" y="5056628"/>
                <a:ext cx="11333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898629" y="5013785"/>
                <a:ext cx="726288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29" y="5013785"/>
                <a:ext cx="726288" cy="8249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569491" y="5056628"/>
                <a:ext cx="15012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en-IN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491" y="5056628"/>
                <a:ext cx="1501245" cy="276999"/>
              </a:xfrm>
              <a:prstGeom prst="rect">
                <a:avLst/>
              </a:prstGeom>
              <a:blipFill>
                <a:blip r:embed="rId21"/>
                <a:stretch>
                  <a:fillRect l="-3252" r="-325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010530" y="6014869"/>
                <a:ext cx="1872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1⋅1</m:t>
                          </m:r>
                        </m:e>
                      </m:d>
                      <m:r>
                        <a:rPr lang="en-I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530" y="6014869"/>
                <a:ext cx="1872436" cy="276999"/>
              </a:xfrm>
              <a:prstGeom prst="rect">
                <a:avLst/>
              </a:prstGeom>
              <a:blipFill>
                <a:blip r:embed="rId22"/>
                <a:stretch>
                  <a:fillRect l="-2606" r="-2932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14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/>
      <p:bldP spid="8" grpId="0"/>
      <p:bldP spid="12" grpId="0"/>
      <p:bldP spid="31" grpId="0"/>
      <p:bldP spid="32" grpId="0"/>
      <p:bldP spid="33" grpId="0"/>
      <p:bldP spid="28" grpId="0"/>
      <p:bldP spid="29" grpId="0"/>
      <p:bldP spid="30" grpId="0"/>
      <p:bldP spid="35" grpId="0"/>
      <p:bldP spid="47" grpId="0"/>
      <p:bldP spid="48" grpId="0"/>
      <p:bldP spid="49" grpId="0"/>
      <p:bldP spid="50" grpId="0"/>
      <p:bldP spid="51" grpId="0"/>
      <p:bldP spid="67" grpId="0"/>
      <p:bldP spid="61" grpId="0"/>
      <p:bldP spid="62" grpId="0"/>
      <p:bldP spid="72" grpId="0"/>
      <p:bldP spid="63" grpId="0"/>
      <p:bldP spid="64" grpId="0"/>
      <p:bldP spid="66" grpId="0"/>
      <p:bldP spid="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8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228003"/>
              </p:ext>
            </p:extLst>
          </p:nvPr>
        </p:nvGraphicFramePr>
        <p:xfrm>
          <a:off x="225243" y="3047727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27145"/>
              </p:ext>
            </p:extLst>
          </p:nvPr>
        </p:nvGraphicFramePr>
        <p:xfrm>
          <a:off x="225242" y="3653737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31279"/>
              </p:ext>
            </p:extLst>
          </p:nvPr>
        </p:nvGraphicFramePr>
        <p:xfrm>
          <a:off x="225244" y="4255179"/>
          <a:ext cx="1847841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MLP: Multiple Data Points</a:t>
            </a: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42071"/>
              </p:ext>
            </p:extLst>
          </p:nvPr>
        </p:nvGraphicFramePr>
        <p:xfrm>
          <a:off x="225243" y="2450148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graphicFrame>
        <p:nvGraphicFramePr>
          <p:cNvPr id="12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24119"/>
              </p:ext>
            </p:extLst>
          </p:nvPr>
        </p:nvGraphicFramePr>
        <p:xfrm>
          <a:off x="3999763" y="2361698"/>
          <a:ext cx="1218912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02045" y="5120103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45" y="5120103"/>
                <a:ext cx="1003865" cy="5522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61263"/>
              </p:ext>
            </p:extLst>
          </p:nvPr>
        </p:nvGraphicFramePr>
        <p:xfrm>
          <a:off x="2270470" y="2741897"/>
          <a:ext cx="1362907" cy="1805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84">
                  <a:extLst>
                    <a:ext uri="{9D8B030D-6E8A-4147-A177-3AD203B41FA5}">
                      <a16:colId xmlns:a16="http://schemas.microsoft.com/office/drawing/2014/main" val="2875215951"/>
                    </a:ext>
                  </a:extLst>
                </a:gridCol>
                <a:gridCol w="478394">
                  <a:extLst>
                    <a:ext uri="{9D8B030D-6E8A-4147-A177-3AD203B41FA5}">
                      <a16:colId xmlns:a16="http://schemas.microsoft.com/office/drawing/2014/main" val="214552976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object 16"/>
          <p:cNvSpPr txBox="1"/>
          <p:nvPr/>
        </p:nvSpPr>
        <p:spPr>
          <a:xfrm>
            <a:off x="3694603" y="3391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5474387" y="3200013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12208" y="5069649"/>
                <a:ext cx="5148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208" y="5069649"/>
                <a:ext cx="5148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49153" y="5175293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153" y="5175293"/>
                <a:ext cx="1015471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202869" y="5085904"/>
                <a:ext cx="87402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69" y="5085904"/>
                <a:ext cx="874022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9581336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95999" y="5175293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175293"/>
                <a:ext cx="837152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4875"/>
              </p:ext>
            </p:extLst>
          </p:nvPr>
        </p:nvGraphicFramePr>
        <p:xfrm>
          <a:off x="5891591" y="2344034"/>
          <a:ext cx="1218912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graphicFrame>
        <p:nvGraphicFramePr>
          <p:cNvPr id="3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09712"/>
              </p:ext>
            </p:extLst>
          </p:nvPr>
        </p:nvGraphicFramePr>
        <p:xfrm>
          <a:off x="8175052" y="2573202"/>
          <a:ext cx="1218912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graphicFrame>
        <p:nvGraphicFramePr>
          <p:cNvPr id="3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29901"/>
              </p:ext>
            </p:extLst>
          </p:nvPr>
        </p:nvGraphicFramePr>
        <p:xfrm>
          <a:off x="10083607" y="2502215"/>
          <a:ext cx="1218912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sp>
        <p:nvSpPr>
          <p:cNvPr id="35" name="object 3"/>
          <p:cNvSpPr txBox="1"/>
          <p:nvPr/>
        </p:nvSpPr>
        <p:spPr>
          <a:xfrm>
            <a:off x="1576010" y="1544620"/>
            <a:ext cx="4191635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1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4602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67" grpId="0"/>
      <p:bldP spid="11" grpId="0"/>
      <p:bldP spid="12" grpId="0"/>
      <p:bldP spid="13" grpId="0"/>
      <p:bldP spid="14" grpId="0"/>
      <p:bldP spid="73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Multilayer Neural Networks</a:t>
            </a:r>
          </a:p>
        </p:txBody>
      </p:sp>
      <p:sp>
        <p:nvSpPr>
          <p:cNvPr id="67" name="object 16"/>
          <p:cNvSpPr txBox="1"/>
          <p:nvPr/>
        </p:nvSpPr>
        <p:spPr>
          <a:xfrm>
            <a:off x="4271363" y="3299671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5938184" y="32503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97374" y="2129224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74" y="2129224"/>
                <a:ext cx="2801578" cy="2299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859839" y="4905844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39" y="4905844"/>
                <a:ext cx="1015471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48247" y="5085904"/>
                <a:ext cx="87402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247" y="5085904"/>
                <a:ext cx="874022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9736893" y="2995022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95645" y="4884621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45" y="4884621"/>
                <a:ext cx="837152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55388"/>
              </p:ext>
            </p:extLst>
          </p:nvPr>
        </p:nvGraphicFramePr>
        <p:xfrm>
          <a:off x="709188" y="3691045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947767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-1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848392"/>
              </p:ext>
            </p:extLst>
          </p:nvPr>
        </p:nvGraphicFramePr>
        <p:xfrm>
          <a:off x="709188" y="3093466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8576417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1</a:t>
                      </a: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490334" y="5046021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34" y="5046021"/>
                <a:ext cx="1003865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052488" y="4887075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488" y="4887075"/>
                <a:ext cx="874021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60403"/>
              </p:ext>
            </p:extLst>
          </p:nvPr>
        </p:nvGraphicFramePr>
        <p:xfrm>
          <a:off x="2999438" y="2478704"/>
          <a:ext cx="1218912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graphicFrame>
        <p:nvGraphicFramePr>
          <p:cNvPr id="31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100944"/>
              </p:ext>
            </p:extLst>
          </p:nvPr>
        </p:nvGraphicFramePr>
        <p:xfrm>
          <a:off x="4586958" y="2948000"/>
          <a:ext cx="1218912" cy="1214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600552"/>
              </p:ext>
            </p:extLst>
          </p:nvPr>
        </p:nvGraphicFramePr>
        <p:xfrm>
          <a:off x="6362572" y="2888104"/>
          <a:ext cx="1218912" cy="1214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322081"/>
              </p:ext>
            </p:extLst>
          </p:nvPr>
        </p:nvGraphicFramePr>
        <p:xfrm>
          <a:off x="8309667" y="2702838"/>
          <a:ext cx="1218912" cy="1214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00004"/>
              </p:ext>
            </p:extLst>
          </p:nvPr>
        </p:nvGraphicFramePr>
        <p:xfrm>
          <a:off x="10134888" y="2736198"/>
          <a:ext cx="1218912" cy="1214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293061754"/>
                    </a:ext>
                  </a:extLst>
                </a:gridCol>
                <a:gridCol w="406304">
                  <a:extLst>
                    <a:ext uri="{9D8B030D-6E8A-4147-A177-3AD203B41FA5}">
                      <a16:colId xmlns:a16="http://schemas.microsoft.com/office/drawing/2014/main" val="419915815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"/>
          <p:cNvSpPr txBox="1"/>
          <p:nvPr/>
        </p:nvSpPr>
        <p:spPr>
          <a:xfrm>
            <a:off x="1576010" y="1544620"/>
            <a:ext cx="4191635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2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285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3" grpId="0"/>
      <p:bldP spid="14" grpId="0"/>
      <p:bldP spid="73" grpId="0"/>
      <p:bldP spid="15" grpId="0"/>
      <p:bldP spid="34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FE769-1EF0-E9F7-A99F-185501BAD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5A55D9-08D3-BBC3-EA8B-195355ED1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1B4F-D14C-9FFE-E2BF-4863DD7DE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1F81E-72A7-75A6-3055-D1E32DD35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B6EBC6-C5D0-1FC1-6B30-5EB783704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>
            <a:extLst>
              <a:ext uri="{FF2B5EF4-FFF2-40B4-BE49-F238E27FC236}">
                <a16:creationId xmlns:a16="http://schemas.microsoft.com/office/drawing/2014/main" id="{40B2B1BB-80A6-158D-1C7E-D7E6B66746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55377F-2698-A555-91DE-CD5D0638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F3E4B2-5267-7F03-EE10-CC8919C95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18" y="1624084"/>
            <a:ext cx="11353600" cy="4206873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00000"/>
              </a:lnSpc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computational graph represents the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sequence of mathematical operations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that transform inputs into outputs.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400" dirty="0">
                <a:latin typeface="Cambria" panose="02040503050406030204" pitchFamily="18" charset="0"/>
              </a:rPr>
              <a:t>Each node represents: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Cambria" panose="02040503050406030204" pitchFamily="18" charset="0"/>
              </a:rPr>
              <a:t>An </a:t>
            </a:r>
            <a:r>
              <a:rPr lang="en-IN" b="1" dirty="0">
                <a:latin typeface="Cambria" panose="02040503050406030204" pitchFamily="18" charset="0"/>
              </a:rPr>
              <a:t>operation</a:t>
            </a:r>
            <a:r>
              <a:rPr lang="en-IN" dirty="0">
                <a:latin typeface="Cambria" panose="02040503050406030204" pitchFamily="18" charset="0"/>
              </a:rPr>
              <a:t> (like addition, multiplication, activation)</a:t>
            </a:r>
          </a:p>
          <a:p>
            <a:pPr lvl="1">
              <a:lnSpc>
                <a:spcPct val="150000"/>
              </a:lnSpc>
            </a:pPr>
            <a:r>
              <a:rPr lang="en-IN" dirty="0">
                <a:latin typeface="Cambria" panose="02040503050406030204" pitchFamily="18" charset="0"/>
              </a:rPr>
              <a:t>Or a </a:t>
            </a:r>
            <a:r>
              <a:rPr lang="en-IN" b="1" dirty="0">
                <a:latin typeface="Cambria" panose="02040503050406030204" pitchFamily="18" charset="0"/>
              </a:rPr>
              <a:t>variable</a:t>
            </a:r>
            <a:r>
              <a:rPr lang="en-IN" dirty="0">
                <a:latin typeface="Cambria" panose="02040503050406030204" pitchFamily="18" charset="0"/>
              </a:rPr>
              <a:t> (like inputs, weights, or outputs)</a:t>
            </a:r>
          </a:p>
          <a:p>
            <a:pPr marL="355600" indent="-355600">
              <a:spcAft>
                <a:spcPts val="1200"/>
              </a:spcAft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857A3012-5EFC-CCE6-D18C-2701AC5C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964D-78CC-437A-897D-5BB6D9536005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9326D52B-DD19-87A6-772F-ACC7AFFF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F3563ED5-D2ED-C0A2-5477-E0BAF439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418" y="1624084"/>
                <a:ext cx="11353600" cy="4837874"/>
              </a:xfrm>
            </p:spPr>
            <p:txBody>
              <a:bodyPr>
                <a:normAutofit/>
              </a:bodyPr>
              <a:lstStyle/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1: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Let	</a:t>
                </a: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=3, 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𝑦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=−4,  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z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=5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		</a:t>
                </a: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 </a:t>
                </a: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</a:t>
                </a: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418" y="1624084"/>
                <a:ext cx="11353600" cy="4837874"/>
              </a:xfrm>
              <a:blipFill>
                <a:blip r:embed="rId2"/>
                <a:stretch>
                  <a:fillRect l="-752" t="-17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728345" y="3698542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9187223" y="4533328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4817660" y="4065261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7478972" y="4065262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4817660" y="4431981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4817660" y="5266767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461778" y="378375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8" y="3783756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465092" y="452417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92" y="4524170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468683" y="5238753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83" y="5238753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9937850" y="4900047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0494554" y="4615340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554" y="4615340"/>
                <a:ext cx="432554" cy="461665"/>
              </a:xfrm>
              <a:prstGeom prst="rect">
                <a:avLst/>
              </a:prstGeom>
              <a:blipFill>
                <a:blip r:embed="rId6"/>
                <a:stretch>
                  <a:fillRect l="-4225"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470776" y="3693964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776" y="3693964"/>
                <a:ext cx="43037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862246" y="38269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246" y="3826913"/>
                <a:ext cx="4828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357276" y="4664636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276" y="4664636"/>
                <a:ext cx="4026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Date Placeholder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964D-78CC-437A-897D-5BB6D9536005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 : Forward pass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418" y="1624084"/>
                <a:ext cx="11353600" cy="4837874"/>
              </a:xfrm>
            </p:spPr>
            <p:txBody>
              <a:bodyPr>
                <a:normAutofit/>
              </a:bodyPr>
              <a:lstStyle/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1: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Let	</a:t>
                </a: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=3, 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𝑦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=−4,  </m:t>
                    </m:r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z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=5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		</a:t>
                </a: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 </a:t>
                </a: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</a:t>
                </a: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418" y="1624084"/>
                <a:ext cx="11353600" cy="4837874"/>
              </a:xfrm>
              <a:blipFill>
                <a:blip r:embed="rId2"/>
                <a:stretch>
                  <a:fillRect l="-752" t="-17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728345" y="3698542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9187223" y="4533328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4817660" y="4065261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7478972" y="4065262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4817660" y="4431981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4817660" y="5266767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461778" y="3783756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8" y="3783756"/>
                <a:ext cx="4263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465092" y="452417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92" y="4524170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468683" y="5238753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83" y="5238753"/>
                <a:ext cx="4079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9937850" y="4900047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0494554" y="4615340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554" y="4615340"/>
                <a:ext cx="432554" cy="461665"/>
              </a:xfrm>
              <a:prstGeom prst="rect">
                <a:avLst/>
              </a:prstGeom>
              <a:blipFill>
                <a:blip r:embed="rId6"/>
                <a:stretch>
                  <a:fillRect l="-4225"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470776" y="3693964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776" y="3693964"/>
                <a:ext cx="43037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862246" y="3826913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246" y="3826913"/>
                <a:ext cx="4828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357276" y="4664636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276" y="4664636"/>
                <a:ext cx="40267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18758" y="370450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58" y="370450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847447" y="443198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47" y="4431981"/>
                <a:ext cx="65274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70164" y="5134692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64" y="5134692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854285" y="36939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285" y="3693964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889831" y="4533328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831" y="4533328"/>
                <a:ext cx="65274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2AB5-6DDF-4E0D-815F-567EFAFE206E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 : Backward pass </a:t>
            </a:r>
          </a:p>
        </p:txBody>
      </p:sp>
      <p:sp>
        <p:nvSpPr>
          <p:cNvPr id="5" name="Oval 4"/>
          <p:cNvSpPr/>
          <p:nvPr/>
        </p:nvSpPr>
        <p:spPr>
          <a:xfrm>
            <a:off x="4902071" y="2665925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60949" y="3500711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2991386" y="3032644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5652698" y="3032645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2991386" y="3399364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2991386" y="4234150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8111576" y="3867430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4225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  <a:blipFill>
                <a:blip r:embed="rId14"/>
                <a:stretch>
                  <a:fillRect l="-2431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</a:t>
                </a:r>
                <a:endParaRPr lang="en-IN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  <a:blipFill>
                <a:blip r:embed="rId15"/>
                <a:stretch>
                  <a:fillRect l="-1316" t="-13158" r="-5702" b="-26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52B9-4BFF-4062-AEA5-F142BF818CEE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008536" y="3894897"/>
                <a:ext cx="927177" cy="821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IN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36" y="3894897"/>
                <a:ext cx="927177" cy="8215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/>
          <p:cNvSpPr txBox="1">
            <a:spLocks/>
          </p:cNvSpPr>
          <p:nvPr/>
        </p:nvSpPr>
        <p:spPr>
          <a:xfrm>
            <a:off x="7799792" y="4807516"/>
            <a:ext cx="3511972" cy="721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2060"/>
              </a:buClr>
              <a:buNone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Derivative of output with last variable</a:t>
            </a:r>
            <a:endParaRPr lang="en-US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 : Backward pass </a:t>
            </a:r>
          </a:p>
        </p:txBody>
      </p:sp>
      <p:sp>
        <p:nvSpPr>
          <p:cNvPr id="5" name="Oval 4"/>
          <p:cNvSpPr/>
          <p:nvPr/>
        </p:nvSpPr>
        <p:spPr>
          <a:xfrm>
            <a:off x="4902071" y="2665925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60949" y="3500711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2991386" y="3032644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5652698" y="3032645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2991386" y="3399364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2991386" y="4234150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8111576" y="3867430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4225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  <a:blipFill>
                <a:blip r:embed="rId14"/>
                <a:stretch>
                  <a:fillRect l="-2431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</a:t>
                </a:r>
                <a:endParaRPr lang="en-IN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  <a:blipFill>
                <a:blip r:embed="rId15"/>
                <a:stretch>
                  <a:fillRect l="-1316" t="-13158" r="-5702" b="-26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/>
          <p:cNvSpPr/>
          <p:nvPr/>
        </p:nvSpPr>
        <p:spPr>
          <a:xfrm>
            <a:off x="2109226" y="2671891"/>
            <a:ext cx="6723936" cy="2321090"/>
          </a:xfrm>
          <a:prstGeom prst="arc">
            <a:avLst>
              <a:gd name="adj1" fmla="val 160188"/>
              <a:gd name="adj2" fmla="val 9850909"/>
            </a:avLst>
          </a:prstGeom>
          <a:ln w="19050">
            <a:solidFill>
              <a:srgbClr val="00206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322876" y="4945047"/>
                <a:ext cx="931152" cy="772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76" y="4945047"/>
                <a:ext cx="931152" cy="7729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52B9-4BFF-4062-AEA5-F142BF818CEE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50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 : Backward pass </a:t>
            </a:r>
          </a:p>
        </p:txBody>
      </p:sp>
      <p:sp>
        <p:nvSpPr>
          <p:cNvPr id="5" name="Oval 4"/>
          <p:cNvSpPr/>
          <p:nvPr/>
        </p:nvSpPr>
        <p:spPr>
          <a:xfrm>
            <a:off x="4902071" y="2665925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60949" y="3500711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2991386" y="3032644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5652698" y="3032645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2991386" y="3399364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2991386" y="4234150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8111576" y="3867430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4225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  <a:blipFill>
                <a:blip r:embed="rId14"/>
                <a:stretch>
                  <a:fillRect l="-2431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/>
          <p:cNvSpPr/>
          <p:nvPr/>
        </p:nvSpPr>
        <p:spPr>
          <a:xfrm>
            <a:off x="2209364" y="1519198"/>
            <a:ext cx="3684599" cy="2643260"/>
          </a:xfrm>
          <a:prstGeom prst="arc">
            <a:avLst>
              <a:gd name="adj1" fmla="val 432661"/>
              <a:gd name="adj2" fmla="val 8271873"/>
            </a:avLst>
          </a:prstGeom>
          <a:ln>
            <a:solidFill>
              <a:schemeClr val="accent4">
                <a:lumMod val="75000"/>
              </a:schemeClr>
            </a:solidFill>
            <a:headEnd type="none"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395074" y="3605608"/>
                <a:ext cx="929229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074" y="3605608"/>
                <a:ext cx="92922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</a:t>
                </a:r>
                <a:endParaRPr lang="en-IN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  <a:blipFill>
                <a:blip r:embed="rId16"/>
                <a:stretch>
                  <a:fillRect l="-1316" t="-13158" r="-5702" b="-26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/>
          <p:cNvSpPr/>
          <p:nvPr/>
        </p:nvSpPr>
        <p:spPr>
          <a:xfrm>
            <a:off x="4779822" y="2589677"/>
            <a:ext cx="4167130" cy="1782871"/>
          </a:xfrm>
          <a:prstGeom prst="arc">
            <a:avLst>
              <a:gd name="adj1" fmla="val 13421953"/>
              <a:gd name="adj2" fmla="val 109042"/>
            </a:avLst>
          </a:prstGeom>
          <a:ln>
            <a:solidFill>
              <a:srgbClr val="CC0099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24303" y="4946530"/>
                <a:ext cx="833049" cy="820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303" y="4946530"/>
                <a:ext cx="833049" cy="82022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>
            <a:off x="2774197" y="2705977"/>
            <a:ext cx="6135906" cy="2084972"/>
          </a:xfrm>
          <a:prstGeom prst="arc">
            <a:avLst>
              <a:gd name="adj1" fmla="val 207778"/>
              <a:gd name="adj2" fmla="val 10601265"/>
            </a:avLst>
          </a:prstGeom>
          <a:ln w="15875">
            <a:solidFill>
              <a:srgbClr val="00206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  <a:blipFill>
                <a:blip r:embed="rId20"/>
                <a:stretch>
                  <a:fillRect l="-2188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1=5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1C38-9C1C-4277-9395-588717DC4C38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33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4" grpId="0" animBg="1"/>
      <p:bldP spid="65" grpId="0"/>
      <p:bldP spid="45" grpId="0"/>
      <p:bldP spid="18" grpId="0" animBg="1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 : Backward pass </a:t>
            </a:r>
          </a:p>
        </p:txBody>
      </p:sp>
      <p:sp>
        <p:nvSpPr>
          <p:cNvPr id="5" name="Oval 4"/>
          <p:cNvSpPr/>
          <p:nvPr/>
        </p:nvSpPr>
        <p:spPr>
          <a:xfrm>
            <a:off x="4902071" y="2665925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60949" y="3500711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2991386" y="3032644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5652698" y="3032645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2991386" y="3399364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2991386" y="4234150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8111576" y="3867430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4225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  <a:blipFill>
                <a:blip r:embed="rId14"/>
                <a:stretch>
                  <a:fillRect l="-2431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/>
          <p:cNvSpPr/>
          <p:nvPr/>
        </p:nvSpPr>
        <p:spPr>
          <a:xfrm>
            <a:off x="2209364" y="1519198"/>
            <a:ext cx="3684599" cy="2643260"/>
          </a:xfrm>
          <a:prstGeom prst="arc">
            <a:avLst>
              <a:gd name="adj1" fmla="val 432661"/>
              <a:gd name="adj2" fmla="val 8271873"/>
            </a:avLst>
          </a:prstGeom>
          <a:ln>
            <a:solidFill>
              <a:schemeClr val="accent4">
                <a:lumMod val="75000"/>
              </a:schemeClr>
            </a:solidFill>
            <a:headEnd type="none"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395074" y="3605608"/>
                <a:ext cx="929229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074" y="3605608"/>
                <a:ext cx="92922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</a:t>
                </a:r>
                <a:endParaRPr lang="en-IN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  <a:blipFill>
                <a:blip r:embed="rId16"/>
                <a:stretch>
                  <a:fillRect l="-1316" t="-13158" r="-5702" b="-26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/>
          <p:cNvSpPr/>
          <p:nvPr/>
        </p:nvSpPr>
        <p:spPr>
          <a:xfrm>
            <a:off x="4779822" y="2589677"/>
            <a:ext cx="4167130" cy="1782871"/>
          </a:xfrm>
          <a:prstGeom prst="arc">
            <a:avLst>
              <a:gd name="adj1" fmla="val 13421953"/>
              <a:gd name="adj2" fmla="val 109042"/>
            </a:avLst>
          </a:prstGeom>
          <a:ln>
            <a:solidFill>
              <a:srgbClr val="CC0099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24303" y="4946530"/>
                <a:ext cx="927626" cy="820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303" y="4946530"/>
                <a:ext cx="927626" cy="82022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>
            <a:off x="2774197" y="2705977"/>
            <a:ext cx="6135906" cy="2084972"/>
          </a:xfrm>
          <a:prstGeom prst="arc">
            <a:avLst>
              <a:gd name="adj1" fmla="val 207778"/>
              <a:gd name="adj2" fmla="val 10601265"/>
            </a:avLst>
          </a:prstGeom>
          <a:ln w="15875">
            <a:solidFill>
              <a:srgbClr val="00206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  <a:blipFill>
                <a:blip r:embed="rId20"/>
                <a:stretch>
                  <a:fillRect l="-2188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1=5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7887-D6DB-4B88-AA75-FD95D4FA67C1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059631" y="3055171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31" y="3055171"/>
                <a:ext cx="36420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237388" y="3811681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88" y="3811681"/>
                <a:ext cx="36420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32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Backward pass </a:t>
            </a:r>
          </a:p>
        </p:txBody>
      </p:sp>
      <p:sp>
        <p:nvSpPr>
          <p:cNvPr id="5" name="Oval 4"/>
          <p:cNvSpPr/>
          <p:nvPr/>
        </p:nvSpPr>
        <p:spPr>
          <a:xfrm>
            <a:off x="4902071" y="2665925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60949" y="3500711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2991386" y="3032644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5652698" y="3032645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2991386" y="3399364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2991386" y="4234150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8111576" y="3867430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4225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  <a:blipFill>
                <a:blip r:embed="rId14"/>
                <a:stretch>
                  <a:fillRect l="-2431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/>
          <p:cNvCxnSpPr>
            <a:stCxn id="46" idx="0"/>
            <a:endCxn id="38" idx="0"/>
          </p:cNvCxnSpPr>
          <p:nvPr/>
        </p:nvCxnSpPr>
        <p:spPr>
          <a:xfrm rot="16200000" flipH="1" flipV="1">
            <a:off x="4309301" y="1200750"/>
            <a:ext cx="89792" cy="3010985"/>
          </a:xfrm>
          <a:prstGeom prst="curvedConnector3">
            <a:avLst>
              <a:gd name="adj1" fmla="val -68017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56441" y="2007385"/>
                <a:ext cx="926023" cy="772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41" y="2007385"/>
                <a:ext cx="926023" cy="7729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</a:t>
                </a:r>
                <a:endParaRPr lang="en-IN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  <a:blipFill>
                <a:blip r:embed="rId16"/>
                <a:stretch>
                  <a:fillRect l="-1316" t="-13158" r="-5702" b="-26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/>
          <p:cNvSpPr/>
          <p:nvPr/>
        </p:nvSpPr>
        <p:spPr>
          <a:xfrm>
            <a:off x="4779822" y="2589677"/>
            <a:ext cx="4167130" cy="1782871"/>
          </a:xfrm>
          <a:prstGeom prst="arc">
            <a:avLst>
              <a:gd name="adj1" fmla="val 13421953"/>
              <a:gd name="adj2" fmla="val 109042"/>
            </a:avLst>
          </a:prstGeom>
          <a:ln>
            <a:solidFill>
              <a:srgbClr val="CC0099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>
            <a:off x="2448733" y="1458631"/>
            <a:ext cx="6498219" cy="4951494"/>
          </a:xfrm>
          <a:prstGeom prst="arc">
            <a:avLst>
              <a:gd name="adj1" fmla="val 12101928"/>
              <a:gd name="adj2" fmla="val 21158702"/>
            </a:avLst>
          </a:prstGeom>
          <a:ln w="15875">
            <a:solidFill>
              <a:srgbClr val="00206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379801" y="1254747"/>
                <a:ext cx="832600" cy="772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01" y="1254747"/>
                <a:ext cx="832600" cy="7729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  <a:blipFill>
                <a:blip r:embed="rId20"/>
                <a:stretch>
                  <a:fillRect l="-2188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1=5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6847-CDDA-47E5-8670-C3BA2A6C5576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059631" y="3055171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31" y="3055171"/>
                <a:ext cx="36420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267352" y="3719013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52" y="3719013"/>
                <a:ext cx="36420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1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4" grpId="0" animBg="1"/>
      <p:bldP spid="65" grpId="0"/>
      <p:bldP spid="12" grpId="0" animBg="1"/>
      <p:bldP spid="45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CIFAR10 Dataset</a:t>
            </a:r>
          </a:p>
        </p:txBody>
      </p:sp>
      <p:sp>
        <p:nvSpPr>
          <p:cNvPr id="15" name="object 3"/>
          <p:cNvSpPr txBox="1"/>
          <p:nvPr/>
        </p:nvSpPr>
        <p:spPr>
          <a:xfrm>
            <a:off x="8250731" y="3017887"/>
            <a:ext cx="290494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10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classes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50,000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10,000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testing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6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057" y="1820637"/>
            <a:ext cx="6245679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3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Backward pass </a:t>
            </a:r>
          </a:p>
        </p:txBody>
      </p:sp>
      <p:sp>
        <p:nvSpPr>
          <p:cNvPr id="5" name="Oval 4"/>
          <p:cNvSpPr/>
          <p:nvPr/>
        </p:nvSpPr>
        <p:spPr>
          <a:xfrm>
            <a:off x="4902071" y="2665925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7360949" y="3500711"/>
            <a:ext cx="750627" cy="733439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5" idx="2"/>
          </p:cNvCxnSpPr>
          <p:nvPr/>
        </p:nvCxnSpPr>
        <p:spPr>
          <a:xfrm>
            <a:off x="2991386" y="3032644"/>
            <a:ext cx="19106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6"/>
          </p:cNvCxnSpPr>
          <p:nvPr/>
        </p:nvCxnSpPr>
        <p:spPr>
          <a:xfrm>
            <a:off x="5652698" y="3032645"/>
            <a:ext cx="1708251" cy="8073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5" idx="4"/>
          </p:cNvCxnSpPr>
          <p:nvPr/>
        </p:nvCxnSpPr>
        <p:spPr>
          <a:xfrm flipV="1">
            <a:off x="2991386" y="3399364"/>
            <a:ext cx="2285999" cy="366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3" idx="4"/>
          </p:cNvCxnSpPr>
          <p:nvPr/>
        </p:nvCxnSpPr>
        <p:spPr>
          <a:xfrm flipV="1">
            <a:off x="2991386" y="4234150"/>
            <a:ext cx="4744877" cy="218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04" y="2751139"/>
                <a:ext cx="4263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18" y="3491553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09" y="4206136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13" idx="6"/>
          </p:cNvCxnSpPr>
          <p:nvPr/>
        </p:nvCxnSpPr>
        <p:spPr>
          <a:xfrm flipV="1">
            <a:off x="8111576" y="3867430"/>
            <a:ext cx="5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80" y="3582723"/>
                <a:ext cx="432554" cy="461665"/>
              </a:xfrm>
              <a:prstGeom prst="rect">
                <a:avLst/>
              </a:prstGeom>
              <a:blipFill>
                <a:blip r:embed="rId5"/>
                <a:stretch>
                  <a:fillRect l="-4225"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02" y="26613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72" y="2794296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02" y="3632019"/>
                <a:ext cx="4026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484" y="2671891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73" y="3399364"/>
                <a:ext cx="65274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90" y="4102075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11" y="2661347"/>
                <a:ext cx="65274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3500711"/>
                <a:ext cx="65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" y="1399810"/>
                <a:ext cx="3511972" cy="721693"/>
              </a:xfrm>
              <a:prstGeom prst="rect">
                <a:avLst/>
              </a:prstGeom>
              <a:blipFill>
                <a:blip r:embed="rId14"/>
                <a:stretch>
                  <a:fillRect l="-2431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/>
          <p:cNvCxnSpPr>
            <a:stCxn id="46" idx="0"/>
            <a:endCxn id="38" idx="0"/>
          </p:cNvCxnSpPr>
          <p:nvPr/>
        </p:nvCxnSpPr>
        <p:spPr>
          <a:xfrm rot="16200000" flipH="1" flipV="1">
            <a:off x="4309301" y="1200750"/>
            <a:ext cx="89792" cy="3010985"/>
          </a:xfrm>
          <a:prstGeom prst="curvedConnector3">
            <a:avLst>
              <a:gd name="adj1" fmla="val -68017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56441" y="2007385"/>
                <a:ext cx="926023" cy="772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41" y="2007385"/>
                <a:ext cx="926023" cy="7729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x + y,</a:t>
                </a:r>
                <a:endParaRPr lang="en-IN" sz="2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47" y="1748638"/>
                <a:ext cx="1389611" cy="461665"/>
              </a:xfrm>
              <a:prstGeom prst="rect">
                <a:avLst/>
              </a:prstGeom>
              <a:blipFill>
                <a:blip r:embed="rId16"/>
                <a:stretch>
                  <a:fillRect l="-1316" t="-13158" r="-5702" b="-26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:r>
                  <a:rPr lang="en-IN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r>
                      <a:rPr lang="en-IN" sz="240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h𝑧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471" y="2573640"/>
                <a:ext cx="1158587" cy="461665"/>
              </a:xfrm>
              <a:prstGeom prst="rect">
                <a:avLst/>
              </a:prstGeom>
              <a:blipFill>
                <a:blip r:embed="rId1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/>
          <p:cNvSpPr/>
          <p:nvPr/>
        </p:nvSpPr>
        <p:spPr>
          <a:xfrm>
            <a:off x="4779822" y="2589677"/>
            <a:ext cx="4167130" cy="1782871"/>
          </a:xfrm>
          <a:prstGeom prst="arc">
            <a:avLst>
              <a:gd name="adj1" fmla="val 13421953"/>
              <a:gd name="adj2" fmla="val 109042"/>
            </a:avLst>
          </a:prstGeom>
          <a:ln>
            <a:solidFill>
              <a:srgbClr val="CC0099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I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942" y="2059168"/>
                <a:ext cx="916726" cy="6190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>
            <a:off x="2448733" y="1458631"/>
            <a:ext cx="6498219" cy="4951494"/>
          </a:xfrm>
          <a:prstGeom prst="arc">
            <a:avLst>
              <a:gd name="adj1" fmla="val 12101928"/>
              <a:gd name="adj2" fmla="val 21158702"/>
            </a:avLst>
          </a:prstGeom>
          <a:ln w="15875">
            <a:solidFill>
              <a:srgbClr val="00206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379801" y="1254747"/>
                <a:ext cx="927177" cy="772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801" y="1254747"/>
                <a:ext cx="927177" cy="7729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>
                  <a:spcAft>
                    <a:spcPts val="1200"/>
                  </a:spcAft>
                  <a:buClr>
                    <a:srgbClr val="002060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Chain Rule: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05" y="4995795"/>
                <a:ext cx="3899234" cy="721693"/>
              </a:xfrm>
              <a:prstGeom prst="rect">
                <a:avLst/>
              </a:prstGeom>
              <a:blipFill>
                <a:blip r:embed="rId20"/>
                <a:stretch>
                  <a:fillRect l="-2188" t="-8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I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𝜕</m:t>
                        </m:r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𝑧</m:t>
                    </m:r>
                    <m:r>
                      <a:rPr lang="en-I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1=5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42" y="5758431"/>
                <a:ext cx="3899234" cy="7216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77E-1956-4644-A829-DB1562253CE3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059631" y="3055171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31" y="3055171"/>
                <a:ext cx="36420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237513" y="3067759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513" y="3067759"/>
                <a:ext cx="36420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93" y="4403005"/>
                <a:ext cx="53732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267352" y="3719013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52" y="3719013"/>
                <a:ext cx="36420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  <a:buClr>
                    <a:srgbClr val="00206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66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71" y="3863667"/>
                <a:ext cx="36420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78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Local Gradients 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77E-1956-4644-A829-DB1562253CE3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24407" y="2608901"/>
            <a:ext cx="2572718" cy="249522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30396" y="3505393"/>
                <a:ext cx="515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96" y="3505393"/>
                <a:ext cx="51571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3254644" y="2787654"/>
            <a:ext cx="2324742" cy="47562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254644" y="4463513"/>
            <a:ext cx="2355742" cy="79293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170451" y="2285556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51" y="2285556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64680" y="4649688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80" y="4649688"/>
                <a:ext cx="5138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>
            <a:stCxn id="22" idx="6"/>
          </p:cNvCxnSpPr>
          <p:nvPr/>
        </p:nvCxnSpPr>
        <p:spPr>
          <a:xfrm flipV="1">
            <a:off x="7997125" y="3856514"/>
            <a:ext cx="13951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8787981" y="3391738"/>
                <a:ext cx="483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981" y="3391738"/>
                <a:ext cx="48340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/>
          <p:cNvSpPr txBox="1">
            <a:spLocks/>
          </p:cNvSpPr>
          <p:nvPr/>
        </p:nvSpPr>
        <p:spPr>
          <a:xfrm>
            <a:off x="6007475" y="2828868"/>
            <a:ext cx="1590052" cy="479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2060"/>
              </a:buClr>
              <a:buNone/>
            </a:pPr>
            <a:r>
              <a:rPr lang="en-IN" sz="1600" dirty="0">
                <a:solidFill>
                  <a:srgbClr val="CC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Gradients</a:t>
            </a:r>
            <a:endParaRPr lang="en-US" sz="1600" dirty="0">
              <a:solidFill>
                <a:srgbClr val="CC00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666819" y="3003896"/>
                <a:ext cx="49917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19" y="3003896"/>
                <a:ext cx="499176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666819" y="4054012"/>
                <a:ext cx="499624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19" y="4054012"/>
                <a:ext cx="499624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0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AutoShape 2" descr="https://powerpoint.officeapps.live.com/pods/GetClipboardImage.ashx?Id=849431d5-78aa-4991-a346-faf031161b7f&amp;DC=PSG4&amp;pkey=4aa807b3-a332-404e-9e86-9761f502db02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Backpropagation: Gradient flow 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77E-1956-4644-A829-DB1562253CE3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24407" y="2608901"/>
            <a:ext cx="2572718" cy="249522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30396" y="3505393"/>
                <a:ext cx="515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96" y="3505393"/>
                <a:ext cx="51571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3389102" y="2802188"/>
            <a:ext cx="2190284" cy="46109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401612" y="4463513"/>
            <a:ext cx="2208774" cy="7910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309933" y="2161572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933" y="2161572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64680" y="4649688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80" y="4649688"/>
                <a:ext cx="5138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>
            <a:stCxn id="22" idx="6"/>
          </p:cNvCxnSpPr>
          <p:nvPr/>
        </p:nvCxnSpPr>
        <p:spPr>
          <a:xfrm flipV="1">
            <a:off x="7997125" y="3856514"/>
            <a:ext cx="139517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8787981" y="3391738"/>
                <a:ext cx="483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981" y="3391738"/>
                <a:ext cx="48340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761973" y="3156140"/>
                <a:ext cx="49917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73" y="3156140"/>
                <a:ext cx="499176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876668" y="4122460"/>
                <a:ext cx="499624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68" y="4122460"/>
                <a:ext cx="499624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/>
          <p:cNvSpPr txBox="1">
            <a:spLocks/>
          </p:cNvSpPr>
          <p:nvPr/>
        </p:nvSpPr>
        <p:spPr>
          <a:xfrm>
            <a:off x="6007475" y="2828868"/>
            <a:ext cx="1590052" cy="479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002060"/>
              </a:buClr>
              <a:buNone/>
            </a:pPr>
            <a:r>
              <a:rPr lang="en-IN" sz="1600" dirty="0">
                <a:solidFill>
                  <a:srgbClr val="CC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Gradients</a:t>
            </a:r>
            <a:endParaRPr lang="en-US" sz="1600" dirty="0">
              <a:solidFill>
                <a:srgbClr val="CC00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8000965" y="3976513"/>
            <a:ext cx="1391330" cy="0"/>
          </a:xfrm>
          <a:prstGeom prst="straightConnector1">
            <a:avLst/>
          </a:prstGeom>
          <a:ln w="2222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701906" y="4020436"/>
                <a:ext cx="562333" cy="736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906" y="4020436"/>
                <a:ext cx="562333" cy="736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3354266" y="2984641"/>
            <a:ext cx="2163129" cy="407098"/>
          </a:xfrm>
          <a:prstGeom prst="straightConnector1">
            <a:avLst/>
          </a:prstGeom>
          <a:ln w="2222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421609" y="4620604"/>
            <a:ext cx="2245210" cy="799027"/>
          </a:xfrm>
          <a:prstGeom prst="straightConnector1">
            <a:avLst/>
          </a:prstGeom>
          <a:ln w="2222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 rot="20444374">
                <a:off x="3998815" y="5050162"/>
                <a:ext cx="1650259" cy="793935"/>
              </a:xfrm>
              <a:prstGeom prst="rect">
                <a:avLst/>
              </a:prstGeom>
            </p:spPr>
            <p:txBody>
              <a:bodyPr wrap="none"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IN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44374">
                <a:off x="3998815" y="5050162"/>
                <a:ext cx="1650259" cy="793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 rot="702439">
                <a:off x="3514669" y="3246307"/>
                <a:ext cx="1650259" cy="793935"/>
              </a:xfrm>
              <a:prstGeom prst="rect">
                <a:avLst/>
              </a:prstGeom>
            </p:spPr>
            <p:txBody>
              <a:bodyPr wrap="none"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sz="2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IN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IN" sz="2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IN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02439">
                <a:off x="3514669" y="3246307"/>
                <a:ext cx="1650259" cy="7939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/>
          <p:cNvSpPr/>
          <p:nvPr/>
        </p:nvSpPr>
        <p:spPr>
          <a:xfrm>
            <a:off x="832638" y="1359110"/>
            <a:ext cx="2572718" cy="249522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876923" y="4463513"/>
            <a:ext cx="2572718" cy="2495227"/>
          </a:xfrm>
          <a:prstGeom prst="ellips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bject 5"/>
          <p:cNvSpPr/>
          <p:nvPr/>
        </p:nvSpPr>
        <p:spPr>
          <a:xfrm>
            <a:off x="8679597" y="4020436"/>
            <a:ext cx="584642" cy="736098"/>
          </a:xfrm>
          <a:custGeom>
            <a:avLst/>
            <a:gdLst/>
            <a:ahLst/>
            <a:cxnLst/>
            <a:rect l="l" t="t" r="r" b="b"/>
            <a:pathLst>
              <a:path w="932815" h="1287779">
                <a:moveTo>
                  <a:pt x="0" y="0"/>
                </a:moveTo>
                <a:lnTo>
                  <a:pt x="932599" y="0"/>
                </a:lnTo>
                <a:lnTo>
                  <a:pt x="932599" y="1287468"/>
                </a:lnTo>
                <a:lnTo>
                  <a:pt x="0" y="128746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787981" y="5151626"/>
            <a:ext cx="110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Upstream</a:t>
            </a:r>
          </a:p>
          <a:p>
            <a:r>
              <a:rPr lang="en-IN" dirty="0">
                <a:solidFill>
                  <a:srgbClr val="FF0000"/>
                </a:solidFill>
              </a:rPr>
              <a:t>Gradient</a:t>
            </a:r>
          </a:p>
        </p:txBody>
      </p:sp>
      <p:sp>
        <p:nvSpPr>
          <p:cNvPr id="36" name="object 5"/>
          <p:cNvSpPr/>
          <p:nvPr/>
        </p:nvSpPr>
        <p:spPr>
          <a:xfrm>
            <a:off x="5786642" y="3144487"/>
            <a:ext cx="459743" cy="666340"/>
          </a:xfrm>
          <a:custGeom>
            <a:avLst/>
            <a:gdLst/>
            <a:ahLst/>
            <a:cxnLst/>
            <a:rect l="l" t="t" r="r" b="b"/>
            <a:pathLst>
              <a:path w="932815" h="1287779">
                <a:moveTo>
                  <a:pt x="0" y="0"/>
                </a:moveTo>
                <a:lnTo>
                  <a:pt x="932599" y="0"/>
                </a:lnTo>
                <a:lnTo>
                  <a:pt x="932599" y="1287468"/>
                </a:lnTo>
                <a:lnTo>
                  <a:pt x="0" y="128746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"/>
          <p:cNvSpPr/>
          <p:nvPr/>
        </p:nvSpPr>
        <p:spPr>
          <a:xfrm>
            <a:off x="5889548" y="4118125"/>
            <a:ext cx="459743" cy="666340"/>
          </a:xfrm>
          <a:custGeom>
            <a:avLst/>
            <a:gdLst/>
            <a:ahLst/>
            <a:cxnLst/>
            <a:rect l="l" t="t" r="r" b="b"/>
            <a:pathLst>
              <a:path w="932815" h="1287779">
                <a:moveTo>
                  <a:pt x="0" y="0"/>
                </a:moveTo>
                <a:lnTo>
                  <a:pt x="932599" y="0"/>
                </a:lnTo>
                <a:lnTo>
                  <a:pt x="932599" y="1287468"/>
                </a:lnTo>
                <a:lnTo>
                  <a:pt x="0" y="1287468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/>
          <p:cNvSpPr/>
          <p:nvPr/>
        </p:nvSpPr>
        <p:spPr>
          <a:xfrm>
            <a:off x="3818020" y="4760879"/>
            <a:ext cx="1943953" cy="1317137"/>
          </a:xfrm>
          <a:custGeom>
            <a:avLst/>
            <a:gdLst/>
            <a:ahLst/>
            <a:cxnLst/>
            <a:rect l="l" t="t" r="r" b="b"/>
            <a:pathLst>
              <a:path w="2964815" h="2124710">
                <a:moveTo>
                  <a:pt x="0" y="926596"/>
                </a:moveTo>
                <a:lnTo>
                  <a:pt x="2524882" y="0"/>
                </a:lnTo>
                <a:lnTo>
                  <a:pt x="2964375" y="1197572"/>
                </a:lnTo>
                <a:lnTo>
                  <a:pt x="439492" y="2124169"/>
                </a:lnTo>
                <a:lnTo>
                  <a:pt x="0" y="926596"/>
                </a:lnTo>
                <a:close/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3"/>
          <p:cNvSpPr/>
          <p:nvPr/>
        </p:nvSpPr>
        <p:spPr>
          <a:xfrm rot="1760401">
            <a:off x="3336847" y="2990603"/>
            <a:ext cx="1943953" cy="1279010"/>
          </a:xfrm>
          <a:custGeom>
            <a:avLst/>
            <a:gdLst/>
            <a:ahLst/>
            <a:cxnLst/>
            <a:rect l="l" t="t" r="r" b="b"/>
            <a:pathLst>
              <a:path w="2964815" h="2124710">
                <a:moveTo>
                  <a:pt x="0" y="926596"/>
                </a:moveTo>
                <a:lnTo>
                  <a:pt x="2524882" y="0"/>
                </a:lnTo>
                <a:lnTo>
                  <a:pt x="2964375" y="1197572"/>
                </a:lnTo>
                <a:lnTo>
                  <a:pt x="439492" y="2124169"/>
                </a:lnTo>
                <a:lnTo>
                  <a:pt x="0" y="926596"/>
                </a:lnTo>
                <a:close/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extBox 42"/>
          <p:cNvSpPr txBox="1"/>
          <p:nvPr/>
        </p:nvSpPr>
        <p:spPr>
          <a:xfrm>
            <a:off x="2876085" y="3939998"/>
            <a:ext cx="1439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Downstream</a:t>
            </a:r>
          </a:p>
          <a:p>
            <a:r>
              <a:rPr lang="en-IN" dirty="0">
                <a:solidFill>
                  <a:srgbClr val="FF0000"/>
                </a:solidFill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8685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0" grpId="0"/>
      <p:bldP spid="29" grpId="0"/>
      <p:bldP spid="46" grpId="0"/>
      <p:bldP spid="52" grpId="0"/>
      <p:bldP spid="54" grpId="0" animBg="1"/>
      <p:bldP spid="56" grpId="0" animBg="1"/>
      <p:bldP spid="34" grpId="0" animBg="1"/>
      <p:bldP spid="5" grpId="0"/>
      <p:bldP spid="36" grpId="0" animBg="1"/>
      <p:bldP spid="37" grpId="0" animBg="1"/>
      <p:bldP spid="39" grpId="0" animBg="1"/>
      <p:bldP spid="42" grpId="0" animBg="1"/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1593592"/>
                <a:ext cx="6117059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2: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3592"/>
                <a:ext cx="6117059" cy="618118"/>
              </a:xfrm>
              <a:prstGeom prst="rect">
                <a:avLst/>
              </a:prstGeom>
              <a:blipFill>
                <a:blip r:embed="rId2"/>
                <a:stretch>
                  <a:fillRect l="-2094" t="-10784" b="-9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2476792" y="3413442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372610" y="3076127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992197" y="3307292"/>
            <a:ext cx="1490740" cy="27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86573" y="4276366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573" y="4276366"/>
                <a:ext cx="43473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49548" y="2257303"/>
                <a:ext cx="542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8" y="2257303"/>
                <a:ext cx="5426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8955" y="306062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55" y="306062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39955" y="3959532"/>
                <a:ext cx="4898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5" y="3959532"/>
                <a:ext cx="48981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0949" y="4966921"/>
                <a:ext cx="542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9" y="4966921"/>
                <a:ext cx="542649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39955" y="5788142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5" y="5788142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534099" y="3398747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099" y="3398747"/>
                <a:ext cx="3110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3880789" y="4269880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868861" y="3685826"/>
            <a:ext cx="1607931" cy="449399"/>
          </a:xfrm>
          <a:prstGeom prst="bentConnector3">
            <a:avLst>
              <a:gd name="adj1" fmla="val 5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536204" y="5301651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Elbow Connector 30"/>
          <p:cNvCxnSpPr/>
          <p:nvPr/>
        </p:nvCxnSpPr>
        <p:spPr>
          <a:xfrm>
            <a:off x="1051609" y="5195501"/>
            <a:ext cx="1490740" cy="27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93511" y="5286956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11" y="5286956"/>
                <a:ext cx="3110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/>
          <p:cNvCxnSpPr/>
          <p:nvPr/>
        </p:nvCxnSpPr>
        <p:spPr>
          <a:xfrm flipV="1">
            <a:off x="928273" y="5574035"/>
            <a:ext cx="1607931" cy="449399"/>
          </a:xfrm>
          <a:prstGeom prst="bentConnector3">
            <a:avLst>
              <a:gd name="adj1" fmla="val 5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28" idx="1"/>
          </p:cNvCxnSpPr>
          <p:nvPr/>
        </p:nvCxnSpPr>
        <p:spPr>
          <a:xfrm>
            <a:off x="2933838" y="3641414"/>
            <a:ext cx="1012302" cy="69308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8" idx="3"/>
          </p:cNvCxnSpPr>
          <p:nvPr/>
        </p:nvCxnSpPr>
        <p:spPr>
          <a:xfrm flipV="1">
            <a:off x="2973590" y="4646510"/>
            <a:ext cx="972550" cy="8808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937876" y="2863443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76" y="2863443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4932092" y="2856957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>
            <a:endCxn id="40" idx="0"/>
          </p:cNvCxnSpPr>
          <p:nvPr/>
        </p:nvCxnSpPr>
        <p:spPr>
          <a:xfrm>
            <a:off x="992197" y="2475596"/>
            <a:ext cx="4163017" cy="38136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endCxn id="40" idx="4"/>
          </p:cNvCxnSpPr>
          <p:nvPr/>
        </p:nvCxnSpPr>
        <p:spPr>
          <a:xfrm rot="5400000" flipH="1" flipV="1">
            <a:off x="4157058" y="3472534"/>
            <a:ext cx="1172482" cy="823829"/>
          </a:xfrm>
          <a:prstGeom prst="bentConnector3">
            <a:avLst>
              <a:gd name="adj1" fmla="val 109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230262" y="2787477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/>
          <p:cNvSpPr/>
          <p:nvPr/>
        </p:nvSpPr>
        <p:spPr>
          <a:xfrm>
            <a:off x="7671601" y="2765389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9090660" y="2751903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10509356" y="2776372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806799" y="3057760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268288" y="3042137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9663057" y="3042551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088900" y="3029921"/>
            <a:ext cx="689118" cy="12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220112" y="2869224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∗−1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12" y="2869224"/>
                <a:ext cx="311025" cy="369332"/>
              </a:xfrm>
              <a:prstGeom prst="rect">
                <a:avLst/>
              </a:prstGeom>
              <a:blipFill>
                <a:blip r:embed="rId12"/>
                <a:stretch>
                  <a:fillRect r="-10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7689872" y="2835648"/>
            <a:ext cx="57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exp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145956" y="2817423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956" y="2817423"/>
                <a:ext cx="311025" cy="369332"/>
              </a:xfrm>
              <a:prstGeom prst="rect">
                <a:avLst/>
              </a:prstGeom>
              <a:blipFill>
                <a:blip r:embed="rId13"/>
                <a:stretch>
                  <a:fillRect r="-5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0509337" y="2835648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37" y="2835648"/>
                <a:ext cx="311025" cy="369332"/>
              </a:xfrm>
              <a:prstGeom prst="rect">
                <a:avLst/>
              </a:prstGeom>
              <a:blipFill>
                <a:blip r:embed="rId14"/>
                <a:stretch>
                  <a:fillRect l="-64706" t="-116393" r="-145098" b="-175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  <a:blipFill>
                <a:blip r:embed="rId1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92197" y="2175274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7" y="2175274"/>
                <a:ext cx="67037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35618" y="2979949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8" y="2979949"/>
                <a:ext cx="84350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51118" y="3832356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8" y="3832356"/>
                <a:ext cx="84350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35617" y="483955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" y="4839558"/>
                <a:ext cx="84350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835617" y="5740702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" y="5740702"/>
                <a:ext cx="67037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0" grpId="0" animBg="1"/>
      <p:bldP spid="32" grpId="0"/>
      <p:bldP spid="39" grpId="0"/>
      <p:bldP spid="40" grpId="0" animBg="1"/>
      <p:bldP spid="43" grpId="0" animBg="1"/>
      <p:bldP spid="44" grpId="0" animBg="1"/>
      <p:bldP spid="45" grpId="0" animBg="1"/>
      <p:bldP spid="46" grpId="0" animBg="1"/>
      <p:bldP spid="51" grpId="0"/>
      <p:bldP spid="52" grpId="0"/>
      <p:bldP spid="54" grpId="0"/>
      <p:bldP spid="56" grpId="0"/>
      <p:bldP spid="57" grpId="0"/>
      <p:bldP spid="58" grpId="0"/>
      <p:bldP spid="59" grpId="0"/>
      <p:bldP spid="61" grpId="0"/>
      <p:bldP spid="62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1593592"/>
                <a:ext cx="639046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2: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3592"/>
                <a:ext cx="6390467" cy="618118"/>
              </a:xfrm>
              <a:prstGeom prst="rect">
                <a:avLst/>
              </a:prstGeom>
              <a:blipFill>
                <a:blip r:embed="rId2"/>
                <a:stretch>
                  <a:fillRect l="-2004" t="-10784" b="-9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2476792" y="3413442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372610" y="3076127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992197" y="3307292"/>
            <a:ext cx="1490740" cy="27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86573" y="4276366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573" y="4276366"/>
                <a:ext cx="43473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49548" y="2257303"/>
                <a:ext cx="542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8" y="2257303"/>
                <a:ext cx="5426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8955" y="306062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55" y="306062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39955" y="3959532"/>
                <a:ext cx="4898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5" y="3959532"/>
                <a:ext cx="48981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0949" y="4966921"/>
                <a:ext cx="542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9" y="4966921"/>
                <a:ext cx="542649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39955" y="5788142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5" y="5788142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534099" y="3398747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099" y="3398747"/>
                <a:ext cx="3110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3880789" y="4269880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868861" y="3685826"/>
            <a:ext cx="1607931" cy="449399"/>
          </a:xfrm>
          <a:prstGeom prst="bentConnector3">
            <a:avLst>
              <a:gd name="adj1" fmla="val 5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536204" y="5301651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Elbow Connector 30"/>
          <p:cNvCxnSpPr/>
          <p:nvPr/>
        </p:nvCxnSpPr>
        <p:spPr>
          <a:xfrm>
            <a:off x="1051609" y="5195501"/>
            <a:ext cx="1490740" cy="27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93511" y="5286956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11" y="5286956"/>
                <a:ext cx="3110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/>
          <p:cNvCxnSpPr/>
          <p:nvPr/>
        </p:nvCxnSpPr>
        <p:spPr>
          <a:xfrm flipV="1">
            <a:off x="928273" y="5574035"/>
            <a:ext cx="1607931" cy="449399"/>
          </a:xfrm>
          <a:prstGeom prst="bentConnector3">
            <a:avLst>
              <a:gd name="adj1" fmla="val 5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28" idx="1"/>
          </p:cNvCxnSpPr>
          <p:nvPr/>
        </p:nvCxnSpPr>
        <p:spPr>
          <a:xfrm>
            <a:off x="2933838" y="3641414"/>
            <a:ext cx="1012302" cy="69308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8" idx="3"/>
          </p:cNvCxnSpPr>
          <p:nvPr/>
        </p:nvCxnSpPr>
        <p:spPr>
          <a:xfrm flipV="1">
            <a:off x="2973590" y="4646510"/>
            <a:ext cx="972550" cy="8808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937876" y="2863443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76" y="2863443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4932092" y="2856957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>
            <a:endCxn id="40" idx="0"/>
          </p:cNvCxnSpPr>
          <p:nvPr/>
        </p:nvCxnSpPr>
        <p:spPr>
          <a:xfrm>
            <a:off x="992197" y="2475596"/>
            <a:ext cx="4163017" cy="38136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endCxn id="40" idx="4"/>
          </p:cNvCxnSpPr>
          <p:nvPr/>
        </p:nvCxnSpPr>
        <p:spPr>
          <a:xfrm rot="5400000" flipH="1" flipV="1">
            <a:off x="4157058" y="3472534"/>
            <a:ext cx="1172482" cy="823829"/>
          </a:xfrm>
          <a:prstGeom prst="bentConnector3">
            <a:avLst>
              <a:gd name="adj1" fmla="val 109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230262" y="2787477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/>
          <p:cNvSpPr/>
          <p:nvPr/>
        </p:nvSpPr>
        <p:spPr>
          <a:xfrm>
            <a:off x="7671601" y="2765389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9090660" y="2751903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10509356" y="2776372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806799" y="3057760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268288" y="3042137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9663057" y="3042551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088900" y="3029921"/>
            <a:ext cx="689118" cy="12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220112" y="2869224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∗−1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12" y="2869224"/>
                <a:ext cx="311025" cy="369332"/>
              </a:xfrm>
              <a:prstGeom prst="rect">
                <a:avLst/>
              </a:prstGeom>
              <a:blipFill>
                <a:blip r:embed="rId12"/>
                <a:stretch>
                  <a:fillRect r="-10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7689872" y="2835648"/>
            <a:ext cx="57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exp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145956" y="2817423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956" y="2817423"/>
                <a:ext cx="311025" cy="369332"/>
              </a:xfrm>
              <a:prstGeom prst="rect">
                <a:avLst/>
              </a:prstGeom>
              <a:blipFill>
                <a:blip r:embed="rId13"/>
                <a:stretch>
                  <a:fillRect r="-5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0509337" y="2835648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37" y="2835648"/>
                <a:ext cx="311025" cy="369332"/>
              </a:xfrm>
              <a:prstGeom prst="rect">
                <a:avLst/>
              </a:prstGeom>
              <a:blipFill>
                <a:blip r:embed="rId14"/>
                <a:stretch>
                  <a:fillRect l="-64706" t="-116393" r="-145098" b="-175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  <a:blipFill>
                <a:blip r:embed="rId1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92197" y="2175274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7" y="2175274"/>
                <a:ext cx="67037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35618" y="2979949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8" y="2979949"/>
                <a:ext cx="84350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51118" y="3832356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8" y="3832356"/>
                <a:ext cx="84350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835617" y="483955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" y="4839558"/>
                <a:ext cx="84350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835617" y="5740702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" y="5740702"/>
                <a:ext cx="67037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12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1593592"/>
                <a:ext cx="6390467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Example 2: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𝑥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 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IN" sz="28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IN" sz="28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93592"/>
                <a:ext cx="6390467" cy="618118"/>
              </a:xfrm>
              <a:prstGeom prst="rect">
                <a:avLst/>
              </a:prstGeom>
              <a:blipFill>
                <a:blip r:embed="rId2"/>
                <a:stretch>
                  <a:fillRect l="-2004" t="-10784" b="-9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476792" y="3413442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5372610" y="3076127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>
            <a:off x="992197" y="3307292"/>
            <a:ext cx="1490740" cy="27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886573" y="4276366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573" y="4276366"/>
                <a:ext cx="43473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49548" y="2257303"/>
                <a:ext cx="542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8" y="2257303"/>
                <a:ext cx="5426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508955" y="3060629"/>
                <a:ext cx="536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55" y="3060629"/>
                <a:ext cx="53668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539955" y="3959532"/>
                <a:ext cx="4898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5" y="3959532"/>
                <a:ext cx="48981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70949" y="4966921"/>
                <a:ext cx="542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9" y="4966921"/>
                <a:ext cx="542649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39955" y="5788142"/>
                <a:ext cx="4957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5" y="5788142"/>
                <a:ext cx="49577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534099" y="3398747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099" y="3398747"/>
                <a:ext cx="31102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3880789" y="4269880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6" name="Elbow Connector 75"/>
          <p:cNvCxnSpPr/>
          <p:nvPr/>
        </p:nvCxnSpPr>
        <p:spPr>
          <a:xfrm flipV="1">
            <a:off x="868861" y="3685826"/>
            <a:ext cx="1607931" cy="449399"/>
          </a:xfrm>
          <a:prstGeom prst="bentConnector3">
            <a:avLst>
              <a:gd name="adj1" fmla="val 5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2536204" y="5301651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Elbow Connector 77"/>
          <p:cNvCxnSpPr/>
          <p:nvPr/>
        </p:nvCxnSpPr>
        <p:spPr>
          <a:xfrm>
            <a:off x="1051609" y="5195501"/>
            <a:ext cx="1490740" cy="27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593511" y="5286956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11" y="5286956"/>
                <a:ext cx="31102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Elbow Connector 79"/>
          <p:cNvCxnSpPr/>
          <p:nvPr/>
        </p:nvCxnSpPr>
        <p:spPr>
          <a:xfrm flipV="1">
            <a:off x="928273" y="5574035"/>
            <a:ext cx="1607931" cy="449399"/>
          </a:xfrm>
          <a:prstGeom prst="bentConnector3">
            <a:avLst>
              <a:gd name="adj1" fmla="val 5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75" idx="1"/>
          </p:cNvCxnSpPr>
          <p:nvPr/>
        </p:nvCxnSpPr>
        <p:spPr>
          <a:xfrm>
            <a:off x="2933838" y="3641414"/>
            <a:ext cx="1012302" cy="69308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endCxn id="75" idx="3"/>
          </p:cNvCxnSpPr>
          <p:nvPr/>
        </p:nvCxnSpPr>
        <p:spPr>
          <a:xfrm flipV="1">
            <a:off x="2973590" y="4646510"/>
            <a:ext cx="972550" cy="8808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937876" y="2863443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76" y="2863443"/>
                <a:ext cx="43473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/>
          <p:cNvSpPr/>
          <p:nvPr/>
        </p:nvSpPr>
        <p:spPr>
          <a:xfrm>
            <a:off x="4932092" y="2856957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5" name="Elbow Connector 84"/>
          <p:cNvCxnSpPr>
            <a:endCxn id="84" idx="0"/>
          </p:cNvCxnSpPr>
          <p:nvPr/>
        </p:nvCxnSpPr>
        <p:spPr>
          <a:xfrm>
            <a:off x="992197" y="2475596"/>
            <a:ext cx="4163017" cy="38136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endCxn id="84" idx="4"/>
          </p:cNvCxnSpPr>
          <p:nvPr/>
        </p:nvCxnSpPr>
        <p:spPr>
          <a:xfrm rot="5400000" flipH="1" flipV="1">
            <a:off x="4157058" y="3472534"/>
            <a:ext cx="1172482" cy="823829"/>
          </a:xfrm>
          <a:prstGeom prst="bentConnector3">
            <a:avLst>
              <a:gd name="adj1" fmla="val 109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230262" y="2787477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Oval 87"/>
          <p:cNvSpPr/>
          <p:nvPr/>
        </p:nvSpPr>
        <p:spPr>
          <a:xfrm>
            <a:off x="7671601" y="2765389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/>
          <p:cNvSpPr/>
          <p:nvPr/>
        </p:nvSpPr>
        <p:spPr>
          <a:xfrm>
            <a:off x="9090660" y="2751903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Oval 89"/>
          <p:cNvSpPr/>
          <p:nvPr/>
        </p:nvSpPr>
        <p:spPr>
          <a:xfrm>
            <a:off x="10509356" y="2776372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6806799" y="3057760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8268288" y="3042137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9663057" y="3042551"/>
            <a:ext cx="857652" cy="28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11088900" y="3029921"/>
            <a:ext cx="689118" cy="12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6220112" y="2869224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∗−1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12" y="2869224"/>
                <a:ext cx="311025" cy="369332"/>
              </a:xfrm>
              <a:prstGeom prst="rect">
                <a:avLst/>
              </a:prstGeom>
              <a:blipFill>
                <a:blip r:embed="rId12"/>
                <a:stretch>
                  <a:fillRect r="-10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7689872" y="2835648"/>
            <a:ext cx="57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exp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9145956" y="2817423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956" y="2817423"/>
                <a:ext cx="311025" cy="369332"/>
              </a:xfrm>
              <a:prstGeom prst="rect">
                <a:avLst/>
              </a:prstGeom>
              <a:blipFill>
                <a:blip r:embed="rId13"/>
                <a:stretch>
                  <a:fillRect r="-5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10509337" y="2835648"/>
                <a:ext cx="311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IN" i="1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337" y="2835648"/>
                <a:ext cx="311025" cy="369332"/>
              </a:xfrm>
              <a:prstGeom prst="rect">
                <a:avLst/>
              </a:prstGeom>
              <a:blipFill>
                <a:blip r:embed="rId14"/>
                <a:stretch>
                  <a:fillRect l="-64706" t="-116393" r="-145098" b="-175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  <a:blipFill>
                <a:blip r:embed="rId1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992197" y="2175274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7" y="2175274"/>
                <a:ext cx="67037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835618" y="2979949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8" y="2979949"/>
                <a:ext cx="84350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851118" y="3832356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18" y="3832356"/>
                <a:ext cx="84350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835617" y="4839558"/>
                <a:ext cx="843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" y="4839558"/>
                <a:ext cx="84350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835617" y="5740702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</m:oMath>
                  </m:oMathPara>
                </a14:m>
                <a:endParaRPr lang="en-IN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7" y="5740702"/>
                <a:ext cx="67037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/>
          <p:cNvSpPr/>
          <p:nvPr/>
        </p:nvSpPr>
        <p:spPr>
          <a:xfrm>
            <a:off x="6159308" y="2224673"/>
            <a:ext cx="5057582" cy="1510552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 105"/>
          <p:cNvSpPr/>
          <p:nvPr/>
        </p:nvSpPr>
        <p:spPr>
          <a:xfrm>
            <a:off x="7592567" y="2282571"/>
            <a:ext cx="144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Sigmoid gate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/>
              <p:cNvSpPr txBox="1">
                <a:spLocks/>
              </p:cNvSpPr>
              <p:nvPr/>
            </p:nvSpPr>
            <p:spPr>
              <a:xfrm>
                <a:off x="7799792" y="4807516"/>
                <a:ext cx="3511972" cy="11534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:r>
                  <a:rPr lang="en-IN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Derivative of sigmoid:</a:t>
                </a:r>
              </a:p>
              <a:p>
                <a:pPr marL="0" indent="0">
                  <a:spcAft>
                    <a:spcPts val="1200"/>
                  </a:spcAft>
                  <a:buClr>
                    <a:srgbClr val="00206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)(1−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IN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92" y="4807516"/>
                <a:ext cx="3511972" cy="1153427"/>
              </a:xfrm>
              <a:prstGeom prst="rect">
                <a:avLst/>
              </a:prstGeom>
              <a:blipFill>
                <a:blip r:embed="rId21"/>
                <a:stretch>
                  <a:fillRect l="-1733" t="-58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14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10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Patterns in Gradient Flow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object 3"/>
          <p:cNvSpPr txBox="1"/>
          <p:nvPr/>
        </p:nvSpPr>
        <p:spPr>
          <a:xfrm>
            <a:off x="1611489" y="1435257"/>
            <a:ext cx="3656965" cy="104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7090" marR="5080" indent="-835025">
              <a:lnSpc>
                <a:spcPct val="1392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add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gate: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distributor </a:t>
            </a: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4"/>
          <p:cNvSpPr/>
          <p:nvPr/>
        </p:nvSpPr>
        <p:spPr>
          <a:xfrm>
            <a:off x="3486797" y="2769958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50197" y="3943"/>
                </a:lnTo>
                <a:lnTo>
                  <a:pt x="396562" y="15361"/>
                </a:lnTo>
                <a:lnTo>
                  <a:pt x="439796" y="33632"/>
                </a:lnTo>
                <a:lnTo>
                  <a:pt x="479278" y="58137"/>
                </a:lnTo>
                <a:lnTo>
                  <a:pt x="514387" y="88255"/>
                </a:lnTo>
                <a:lnTo>
                  <a:pt x="544505" y="123364"/>
                </a:lnTo>
                <a:lnTo>
                  <a:pt x="569010" y="162846"/>
                </a:lnTo>
                <a:lnTo>
                  <a:pt x="587281" y="206080"/>
                </a:lnTo>
                <a:lnTo>
                  <a:pt x="598699" y="252445"/>
                </a:lnTo>
                <a:lnTo>
                  <a:pt x="602643" y="301321"/>
                </a:lnTo>
                <a:lnTo>
                  <a:pt x="598699" y="350197"/>
                </a:lnTo>
                <a:lnTo>
                  <a:pt x="587281" y="396562"/>
                </a:lnTo>
                <a:lnTo>
                  <a:pt x="569010" y="439796"/>
                </a:lnTo>
                <a:lnTo>
                  <a:pt x="544505" y="479278"/>
                </a:lnTo>
                <a:lnTo>
                  <a:pt x="514387" y="514387"/>
                </a:lnTo>
                <a:lnTo>
                  <a:pt x="479278" y="544505"/>
                </a:lnTo>
                <a:lnTo>
                  <a:pt x="439796" y="569010"/>
                </a:lnTo>
                <a:lnTo>
                  <a:pt x="396562" y="587281"/>
                </a:lnTo>
                <a:lnTo>
                  <a:pt x="350197" y="598699"/>
                </a:lnTo>
                <a:lnTo>
                  <a:pt x="301321" y="602643"/>
                </a:lnTo>
                <a:lnTo>
                  <a:pt x="252445" y="598699"/>
                </a:lnTo>
                <a:lnTo>
                  <a:pt x="206080" y="587281"/>
                </a:lnTo>
                <a:lnTo>
                  <a:pt x="162846" y="569010"/>
                </a:lnTo>
                <a:lnTo>
                  <a:pt x="123364" y="544505"/>
                </a:lnTo>
                <a:lnTo>
                  <a:pt x="88255" y="514387"/>
                </a:lnTo>
                <a:lnTo>
                  <a:pt x="58137" y="479278"/>
                </a:lnTo>
                <a:lnTo>
                  <a:pt x="33632" y="439796"/>
                </a:lnTo>
                <a:lnTo>
                  <a:pt x="15361" y="396562"/>
                </a:lnTo>
                <a:lnTo>
                  <a:pt x="3943" y="350197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"/>
          <p:cNvSpPr txBox="1"/>
          <p:nvPr/>
        </p:nvSpPr>
        <p:spPr>
          <a:xfrm>
            <a:off x="3621685" y="2710337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Calibri"/>
                <a:cs typeface="Calibri"/>
              </a:rPr>
              <a:t>+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63" name="object 6"/>
          <p:cNvGrpSpPr/>
          <p:nvPr/>
        </p:nvGrpSpPr>
        <p:grpSpPr>
          <a:xfrm>
            <a:off x="2159049" y="2508602"/>
            <a:ext cx="2825750" cy="1078865"/>
            <a:chOff x="1934461" y="2139636"/>
            <a:chExt cx="2825750" cy="1078865"/>
          </a:xfrm>
        </p:grpSpPr>
        <p:sp>
          <p:nvSpPr>
            <p:cNvPr id="108" name="object 7"/>
            <p:cNvSpPr/>
            <p:nvPr/>
          </p:nvSpPr>
          <p:spPr>
            <a:xfrm>
              <a:off x="3890585" y="2664221"/>
              <a:ext cx="869950" cy="76200"/>
            </a:xfrm>
            <a:custGeom>
              <a:avLst/>
              <a:gdLst/>
              <a:ahLst/>
              <a:cxnLst/>
              <a:rect l="l" t="t" r="r" b="b"/>
              <a:pathLst>
                <a:path w="869950" h="76200">
                  <a:moveTo>
                    <a:pt x="793174" y="47624"/>
                  </a:moveTo>
                  <a:lnTo>
                    <a:pt x="793174" y="76200"/>
                  </a:lnTo>
                  <a:lnTo>
                    <a:pt x="850324" y="47625"/>
                  </a:lnTo>
                  <a:lnTo>
                    <a:pt x="793174" y="47624"/>
                  </a:lnTo>
                  <a:close/>
                </a:path>
                <a:path w="869950" h="76200">
                  <a:moveTo>
                    <a:pt x="793174" y="28574"/>
                  </a:moveTo>
                  <a:lnTo>
                    <a:pt x="793174" y="47624"/>
                  </a:lnTo>
                  <a:lnTo>
                    <a:pt x="805874" y="47625"/>
                  </a:lnTo>
                  <a:lnTo>
                    <a:pt x="805874" y="28575"/>
                  </a:lnTo>
                  <a:lnTo>
                    <a:pt x="793174" y="28574"/>
                  </a:lnTo>
                  <a:close/>
                </a:path>
                <a:path w="869950" h="76200">
                  <a:moveTo>
                    <a:pt x="793174" y="0"/>
                  </a:moveTo>
                  <a:lnTo>
                    <a:pt x="793174" y="28574"/>
                  </a:lnTo>
                  <a:lnTo>
                    <a:pt x="805874" y="28575"/>
                  </a:lnTo>
                  <a:lnTo>
                    <a:pt x="805874" y="47625"/>
                  </a:lnTo>
                  <a:lnTo>
                    <a:pt x="850327" y="47623"/>
                  </a:lnTo>
                  <a:lnTo>
                    <a:pt x="869374" y="38100"/>
                  </a:lnTo>
                  <a:lnTo>
                    <a:pt x="793174" y="0"/>
                  </a:lnTo>
                  <a:close/>
                </a:path>
                <a:path w="869950" h="76200">
                  <a:moveTo>
                    <a:pt x="0" y="28573"/>
                  </a:moveTo>
                  <a:lnTo>
                    <a:pt x="0" y="47623"/>
                  </a:lnTo>
                  <a:lnTo>
                    <a:pt x="793174" y="47624"/>
                  </a:lnTo>
                  <a:lnTo>
                    <a:pt x="793174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8"/>
            <p:cNvSpPr/>
            <p:nvPr/>
          </p:nvSpPr>
          <p:spPr>
            <a:xfrm>
              <a:off x="1934461" y="3208887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374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"/>
            <p:cNvSpPr/>
            <p:nvPr/>
          </p:nvSpPr>
          <p:spPr>
            <a:xfrm>
              <a:off x="1934461" y="2152263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374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0"/>
            <p:cNvSpPr/>
            <p:nvPr/>
          </p:nvSpPr>
          <p:spPr>
            <a:xfrm>
              <a:off x="2799080" y="2139644"/>
              <a:ext cx="537210" cy="1071245"/>
            </a:xfrm>
            <a:custGeom>
              <a:avLst/>
              <a:gdLst/>
              <a:ahLst/>
              <a:cxnLst/>
              <a:rect l="l" t="t" r="r" b="b"/>
              <a:pathLst>
                <a:path w="537210" h="1071245">
                  <a:moveTo>
                    <a:pt x="503034" y="774585"/>
                  </a:moveTo>
                  <a:lnTo>
                    <a:pt x="417995" y="779716"/>
                  </a:lnTo>
                  <a:lnTo>
                    <a:pt x="432295" y="804456"/>
                  </a:lnTo>
                  <a:lnTo>
                    <a:pt x="0" y="1054252"/>
                  </a:lnTo>
                  <a:lnTo>
                    <a:pt x="9525" y="1070749"/>
                  </a:lnTo>
                  <a:lnTo>
                    <a:pt x="441820" y="820953"/>
                  </a:lnTo>
                  <a:lnTo>
                    <a:pt x="456120" y="845693"/>
                  </a:lnTo>
                  <a:lnTo>
                    <a:pt x="487514" y="798106"/>
                  </a:lnTo>
                  <a:lnTo>
                    <a:pt x="503034" y="774585"/>
                  </a:lnTo>
                  <a:close/>
                </a:path>
                <a:path w="537210" h="1071245">
                  <a:moveTo>
                    <a:pt x="536740" y="309765"/>
                  </a:moveTo>
                  <a:lnTo>
                    <a:pt x="521220" y="286270"/>
                  </a:lnTo>
                  <a:lnTo>
                    <a:pt x="489800" y="238671"/>
                  </a:lnTo>
                  <a:lnTo>
                    <a:pt x="475513" y="263423"/>
                  </a:lnTo>
                  <a:lnTo>
                    <a:pt x="19240" y="0"/>
                  </a:lnTo>
                  <a:lnTo>
                    <a:pt x="9715" y="16497"/>
                  </a:lnTo>
                  <a:lnTo>
                    <a:pt x="465988" y="279920"/>
                  </a:lnTo>
                  <a:lnTo>
                    <a:pt x="451700" y="304660"/>
                  </a:lnTo>
                  <a:lnTo>
                    <a:pt x="536740" y="309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"/>
          <p:cNvSpPr txBox="1"/>
          <p:nvPr/>
        </p:nvSpPr>
        <p:spPr>
          <a:xfrm>
            <a:off x="4367805" y="2617882"/>
            <a:ext cx="193040" cy="824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2"/>
          <p:cNvSpPr txBox="1"/>
          <p:nvPr/>
        </p:nvSpPr>
        <p:spPr>
          <a:xfrm>
            <a:off x="2445971" y="2492913"/>
            <a:ext cx="18224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600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4" name="object 13"/>
          <p:cNvSpPr txBox="1"/>
          <p:nvPr/>
        </p:nvSpPr>
        <p:spPr>
          <a:xfrm>
            <a:off x="6911441" y="1447449"/>
            <a:ext cx="342772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0275" marR="5080" indent="-918210">
              <a:lnSpc>
                <a:spcPct val="1375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mul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gate: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“swap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multiplier” </a:t>
            </a: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5" name="object 14"/>
          <p:cNvSpPr txBox="1"/>
          <p:nvPr/>
        </p:nvSpPr>
        <p:spPr>
          <a:xfrm>
            <a:off x="8946273" y="5424074"/>
            <a:ext cx="458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libri"/>
                <a:cs typeface="Calibri"/>
              </a:rPr>
              <a:t>max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6" name="object 15"/>
          <p:cNvSpPr/>
          <p:nvPr/>
        </p:nvSpPr>
        <p:spPr>
          <a:xfrm>
            <a:off x="8870195" y="2769958"/>
            <a:ext cx="603250" cy="603250"/>
          </a:xfrm>
          <a:custGeom>
            <a:avLst/>
            <a:gdLst/>
            <a:ahLst/>
            <a:cxnLst/>
            <a:rect l="l" t="t" r="r" b="b"/>
            <a:pathLst>
              <a:path w="603250" h="603250">
                <a:moveTo>
                  <a:pt x="0" y="301321"/>
                </a:moveTo>
                <a:lnTo>
                  <a:pt x="3943" y="252445"/>
                </a:lnTo>
                <a:lnTo>
                  <a:pt x="15361" y="206080"/>
                </a:lnTo>
                <a:lnTo>
                  <a:pt x="33632" y="162846"/>
                </a:lnTo>
                <a:lnTo>
                  <a:pt x="58137" y="123364"/>
                </a:lnTo>
                <a:lnTo>
                  <a:pt x="88255" y="88255"/>
                </a:lnTo>
                <a:lnTo>
                  <a:pt x="123364" y="58137"/>
                </a:lnTo>
                <a:lnTo>
                  <a:pt x="162846" y="33632"/>
                </a:lnTo>
                <a:lnTo>
                  <a:pt x="206080" y="15361"/>
                </a:lnTo>
                <a:lnTo>
                  <a:pt x="252445" y="3943"/>
                </a:lnTo>
                <a:lnTo>
                  <a:pt x="301321" y="0"/>
                </a:lnTo>
                <a:lnTo>
                  <a:pt x="350197" y="3943"/>
                </a:lnTo>
                <a:lnTo>
                  <a:pt x="396562" y="15361"/>
                </a:lnTo>
                <a:lnTo>
                  <a:pt x="439796" y="33632"/>
                </a:lnTo>
                <a:lnTo>
                  <a:pt x="479278" y="58137"/>
                </a:lnTo>
                <a:lnTo>
                  <a:pt x="514387" y="88255"/>
                </a:lnTo>
                <a:lnTo>
                  <a:pt x="544505" y="123364"/>
                </a:lnTo>
                <a:lnTo>
                  <a:pt x="569010" y="162846"/>
                </a:lnTo>
                <a:lnTo>
                  <a:pt x="587281" y="206080"/>
                </a:lnTo>
                <a:lnTo>
                  <a:pt x="598699" y="252445"/>
                </a:lnTo>
                <a:lnTo>
                  <a:pt x="602643" y="301321"/>
                </a:lnTo>
                <a:lnTo>
                  <a:pt x="598699" y="350197"/>
                </a:lnTo>
                <a:lnTo>
                  <a:pt x="587281" y="396562"/>
                </a:lnTo>
                <a:lnTo>
                  <a:pt x="569010" y="439796"/>
                </a:lnTo>
                <a:lnTo>
                  <a:pt x="544505" y="479278"/>
                </a:lnTo>
                <a:lnTo>
                  <a:pt x="514387" y="514387"/>
                </a:lnTo>
                <a:lnTo>
                  <a:pt x="479278" y="544505"/>
                </a:lnTo>
                <a:lnTo>
                  <a:pt x="439796" y="569010"/>
                </a:lnTo>
                <a:lnTo>
                  <a:pt x="396562" y="587281"/>
                </a:lnTo>
                <a:lnTo>
                  <a:pt x="350197" y="598699"/>
                </a:lnTo>
                <a:lnTo>
                  <a:pt x="301321" y="602643"/>
                </a:lnTo>
                <a:lnTo>
                  <a:pt x="252445" y="598699"/>
                </a:lnTo>
                <a:lnTo>
                  <a:pt x="206080" y="587281"/>
                </a:lnTo>
                <a:lnTo>
                  <a:pt x="162846" y="569010"/>
                </a:lnTo>
                <a:lnTo>
                  <a:pt x="123364" y="544505"/>
                </a:lnTo>
                <a:lnTo>
                  <a:pt x="88255" y="514387"/>
                </a:lnTo>
                <a:lnTo>
                  <a:pt x="58137" y="479278"/>
                </a:lnTo>
                <a:lnTo>
                  <a:pt x="33632" y="439796"/>
                </a:lnTo>
                <a:lnTo>
                  <a:pt x="15361" y="396562"/>
                </a:lnTo>
                <a:lnTo>
                  <a:pt x="3943" y="350197"/>
                </a:lnTo>
                <a:lnTo>
                  <a:pt x="0" y="30132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6"/>
          <p:cNvSpPr txBox="1"/>
          <p:nvPr/>
        </p:nvSpPr>
        <p:spPr>
          <a:xfrm>
            <a:off x="9005082" y="2710337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18" name="object 17"/>
          <p:cNvGrpSpPr/>
          <p:nvPr/>
        </p:nvGrpSpPr>
        <p:grpSpPr>
          <a:xfrm>
            <a:off x="7542448" y="2508602"/>
            <a:ext cx="2825750" cy="1078865"/>
            <a:chOff x="7317860" y="2139636"/>
            <a:chExt cx="2825750" cy="1078865"/>
          </a:xfrm>
        </p:grpSpPr>
        <p:sp>
          <p:nvSpPr>
            <p:cNvPr id="119" name="object 18"/>
            <p:cNvSpPr/>
            <p:nvPr/>
          </p:nvSpPr>
          <p:spPr>
            <a:xfrm>
              <a:off x="9273984" y="2664221"/>
              <a:ext cx="869950" cy="76200"/>
            </a:xfrm>
            <a:custGeom>
              <a:avLst/>
              <a:gdLst/>
              <a:ahLst/>
              <a:cxnLst/>
              <a:rect l="l" t="t" r="r" b="b"/>
              <a:pathLst>
                <a:path w="869950" h="76200">
                  <a:moveTo>
                    <a:pt x="793173" y="47624"/>
                  </a:moveTo>
                  <a:lnTo>
                    <a:pt x="793173" y="76200"/>
                  </a:lnTo>
                  <a:lnTo>
                    <a:pt x="850323" y="47625"/>
                  </a:lnTo>
                  <a:lnTo>
                    <a:pt x="793173" y="47624"/>
                  </a:lnTo>
                  <a:close/>
                </a:path>
                <a:path w="869950" h="76200">
                  <a:moveTo>
                    <a:pt x="793173" y="28574"/>
                  </a:moveTo>
                  <a:lnTo>
                    <a:pt x="793173" y="47624"/>
                  </a:lnTo>
                  <a:lnTo>
                    <a:pt x="805873" y="47625"/>
                  </a:lnTo>
                  <a:lnTo>
                    <a:pt x="805873" y="28575"/>
                  </a:lnTo>
                  <a:lnTo>
                    <a:pt x="793173" y="28574"/>
                  </a:lnTo>
                  <a:close/>
                </a:path>
                <a:path w="869950" h="76200">
                  <a:moveTo>
                    <a:pt x="793173" y="0"/>
                  </a:moveTo>
                  <a:lnTo>
                    <a:pt x="793173" y="28574"/>
                  </a:lnTo>
                  <a:lnTo>
                    <a:pt x="805873" y="28575"/>
                  </a:lnTo>
                  <a:lnTo>
                    <a:pt x="805873" y="47625"/>
                  </a:lnTo>
                  <a:lnTo>
                    <a:pt x="850325" y="47623"/>
                  </a:lnTo>
                  <a:lnTo>
                    <a:pt x="869373" y="38100"/>
                  </a:lnTo>
                  <a:lnTo>
                    <a:pt x="793173" y="0"/>
                  </a:lnTo>
                  <a:close/>
                </a:path>
                <a:path w="869950" h="76200">
                  <a:moveTo>
                    <a:pt x="0" y="28573"/>
                  </a:moveTo>
                  <a:lnTo>
                    <a:pt x="0" y="47623"/>
                  </a:lnTo>
                  <a:lnTo>
                    <a:pt x="793173" y="47624"/>
                  </a:lnTo>
                  <a:lnTo>
                    <a:pt x="793173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9"/>
            <p:cNvSpPr/>
            <p:nvPr/>
          </p:nvSpPr>
          <p:spPr>
            <a:xfrm>
              <a:off x="7317860" y="3208887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374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20"/>
            <p:cNvSpPr/>
            <p:nvPr/>
          </p:nvSpPr>
          <p:spPr>
            <a:xfrm>
              <a:off x="7317860" y="2152263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374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21"/>
            <p:cNvSpPr/>
            <p:nvPr/>
          </p:nvSpPr>
          <p:spPr>
            <a:xfrm>
              <a:off x="8182470" y="2139644"/>
              <a:ext cx="537210" cy="1071245"/>
            </a:xfrm>
            <a:custGeom>
              <a:avLst/>
              <a:gdLst/>
              <a:ahLst/>
              <a:cxnLst/>
              <a:rect l="l" t="t" r="r" b="b"/>
              <a:pathLst>
                <a:path w="537209" h="1071245">
                  <a:moveTo>
                    <a:pt x="503034" y="774585"/>
                  </a:moveTo>
                  <a:lnTo>
                    <a:pt x="417995" y="779716"/>
                  </a:lnTo>
                  <a:lnTo>
                    <a:pt x="432295" y="804456"/>
                  </a:lnTo>
                  <a:lnTo>
                    <a:pt x="0" y="1054252"/>
                  </a:lnTo>
                  <a:lnTo>
                    <a:pt x="9537" y="1070749"/>
                  </a:lnTo>
                  <a:lnTo>
                    <a:pt x="441833" y="820953"/>
                  </a:lnTo>
                  <a:lnTo>
                    <a:pt x="456120" y="845693"/>
                  </a:lnTo>
                  <a:lnTo>
                    <a:pt x="487514" y="798106"/>
                  </a:lnTo>
                  <a:lnTo>
                    <a:pt x="503034" y="774585"/>
                  </a:lnTo>
                  <a:close/>
                </a:path>
                <a:path w="537209" h="1071245">
                  <a:moveTo>
                    <a:pt x="536740" y="309765"/>
                  </a:moveTo>
                  <a:lnTo>
                    <a:pt x="521233" y="286270"/>
                  </a:lnTo>
                  <a:lnTo>
                    <a:pt x="489800" y="238671"/>
                  </a:lnTo>
                  <a:lnTo>
                    <a:pt x="475513" y="263423"/>
                  </a:lnTo>
                  <a:lnTo>
                    <a:pt x="19240" y="0"/>
                  </a:lnTo>
                  <a:lnTo>
                    <a:pt x="9715" y="16497"/>
                  </a:lnTo>
                  <a:lnTo>
                    <a:pt x="465988" y="279920"/>
                  </a:lnTo>
                  <a:lnTo>
                    <a:pt x="451700" y="304660"/>
                  </a:lnTo>
                  <a:lnTo>
                    <a:pt x="536740" y="309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22"/>
          <p:cNvSpPr txBox="1"/>
          <p:nvPr/>
        </p:nvSpPr>
        <p:spPr>
          <a:xfrm>
            <a:off x="9751201" y="2617882"/>
            <a:ext cx="193040" cy="824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6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4" name="object 23"/>
          <p:cNvSpPr txBox="1"/>
          <p:nvPr/>
        </p:nvSpPr>
        <p:spPr>
          <a:xfrm>
            <a:off x="7401180" y="2492913"/>
            <a:ext cx="1002030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62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C4125"/>
                </a:solidFill>
                <a:latin typeface="Calibri"/>
                <a:cs typeface="Calibri"/>
              </a:rPr>
              <a:t>5*3=15</a:t>
            </a:r>
            <a:endParaRPr sz="2400">
              <a:latin typeface="Calibri"/>
              <a:cs typeface="Calibri"/>
            </a:endParaRPr>
          </a:p>
          <a:p>
            <a:pPr marL="34290" algn="ctr">
              <a:lnSpc>
                <a:spcPct val="100000"/>
              </a:lnSpc>
              <a:spcBef>
                <a:spcPts val="1920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55244" algn="ctr">
              <a:lnSpc>
                <a:spcPct val="100000"/>
              </a:lnSpc>
              <a:spcBef>
                <a:spcPts val="600"/>
              </a:spcBef>
            </a:pPr>
            <a:r>
              <a:rPr sz="2400" spc="-10" dirty="0">
                <a:solidFill>
                  <a:srgbClr val="CC4125"/>
                </a:solidFill>
                <a:latin typeface="Calibri"/>
                <a:cs typeface="Calibri"/>
              </a:rPr>
              <a:t>2*5=10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5" name="object 24"/>
          <p:cNvGrpSpPr/>
          <p:nvPr/>
        </p:nvGrpSpPr>
        <p:grpSpPr>
          <a:xfrm>
            <a:off x="7542448" y="5047940"/>
            <a:ext cx="2825750" cy="1078865"/>
            <a:chOff x="7317860" y="4678974"/>
            <a:chExt cx="2825750" cy="1078865"/>
          </a:xfrm>
        </p:grpSpPr>
        <p:sp>
          <p:nvSpPr>
            <p:cNvPr id="126" name="object 25"/>
            <p:cNvSpPr/>
            <p:nvPr/>
          </p:nvSpPr>
          <p:spPr>
            <a:xfrm>
              <a:off x="8645607" y="4940330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0" y="301321"/>
                  </a:moveTo>
                  <a:lnTo>
                    <a:pt x="3943" y="252445"/>
                  </a:lnTo>
                  <a:lnTo>
                    <a:pt x="15361" y="206080"/>
                  </a:lnTo>
                  <a:lnTo>
                    <a:pt x="33632" y="162846"/>
                  </a:lnTo>
                  <a:lnTo>
                    <a:pt x="58137" y="123364"/>
                  </a:lnTo>
                  <a:lnTo>
                    <a:pt x="88255" y="88255"/>
                  </a:lnTo>
                  <a:lnTo>
                    <a:pt x="123364" y="58137"/>
                  </a:lnTo>
                  <a:lnTo>
                    <a:pt x="162846" y="33632"/>
                  </a:lnTo>
                  <a:lnTo>
                    <a:pt x="206080" y="15361"/>
                  </a:lnTo>
                  <a:lnTo>
                    <a:pt x="252445" y="3943"/>
                  </a:lnTo>
                  <a:lnTo>
                    <a:pt x="301321" y="0"/>
                  </a:lnTo>
                  <a:lnTo>
                    <a:pt x="350197" y="3943"/>
                  </a:lnTo>
                  <a:lnTo>
                    <a:pt x="396562" y="15361"/>
                  </a:lnTo>
                  <a:lnTo>
                    <a:pt x="439796" y="33632"/>
                  </a:lnTo>
                  <a:lnTo>
                    <a:pt x="479278" y="58137"/>
                  </a:lnTo>
                  <a:lnTo>
                    <a:pt x="514387" y="88255"/>
                  </a:lnTo>
                  <a:lnTo>
                    <a:pt x="544505" y="123364"/>
                  </a:lnTo>
                  <a:lnTo>
                    <a:pt x="569010" y="162846"/>
                  </a:lnTo>
                  <a:lnTo>
                    <a:pt x="587281" y="206080"/>
                  </a:lnTo>
                  <a:lnTo>
                    <a:pt x="598699" y="252445"/>
                  </a:lnTo>
                  <a:lnTo>
                    <a:pt x="602643" y="301321"/>
                  </a:lnTo>
                  <a:lnTo>
                    <a:pt x="598699" y="350197"/>
                  </a:lnTo>
                  <a:lnTo>
                    <a:pt x="587281" y="396562"/>
                  </a:lnTo>
                  <a:lnTo>
                    <a:pt x="569010" y="439796"/>
                  </a:lnTo>
                  <a:lnTo>
                    <a:pt x="544505" y="479278"/>
                  </a:lnTo>
                  <a:lnTo>
                    <a:pt x="514387" y="514387"/>
                  </a:lnTo>
                  <a:lnTo>
                    <a:pt x="479278" y="544505"/>
                  </a:lnTo>
                  <a:lnTo>
                    <a:pt x="439796" y="569010"/>
                  </a:lnTo>
                  <a:lnTo>
                    <a:pt x="396562" y="587281"/>
                  </a:lnTo>
                  <a:lnTo>
                    <a:pt x="350197" y="598699"/>
                  </a:lnTo>
                  <a:lnTo>
                    <a:pt x="301321" y="602643"/>
                  </a:lnTo>
                  <a:lnTo>
                    <a:pt x="252445" y="598699"/>
                  </a:lnTo>
                  <a:lnTo>
                    <a:pt x="206080" y="587281"/>
                  </a:lnTo>
                  <a:lnTo>
                    <a:pt x="162846" y="569010"/>
                  </a:lnTo>
                  <a:lnTo>
                    <a:pt x="123364" y="544505"/>
                  </a:lnTo>
                  <a:lnTo>
                    <a:pt x="88255" y="514387"/>
                  </a:lnTo>
                  <a:lnTo>
                    <a:pt x="58137" y="479278"/>
                  </a:lnTo>
                  <a:lnTo>
                    <a:pt x="33632" y="439796"/>
                  </a:lnTo>
                  <a:lnTo>
                    <a:pt x="15361" y="396562"/>
                  </a:lnTo>
                  <a:lnTo>
                    <a:pt x="3943" y="350197"/>
                  </a:lnTo>
                  <a:lnTo>
                    <a:pt x="0" y="30132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26"/>
            <p:cNvSpPr/>
            <p:nvPr/>
          </p:nvSpPr>
          <p:spPr>
            <a:xfrm>
              <a:off x="9273984" y="5203559"/>
              <a:ext cx="869950" cy="76200"/>
            </a:xfrm>
            <a:custGeom>
              <a:avLst/>
              <a:gdLst/>
              <a:ahLst/>
              <a:cxnLst/>
              <a:rect l="l" t="t" r="r" b="b"/>
              <a:pathLst>
                <a:path w="869950" h="76200">
                  <a:moveTo>
                    <a:pt x="793173" y="47624"/>
                  </a:moveTo>
                  <a:lnTo>
                    <a:pt x="793173" y="76199"/>
                  </a:lnTo>
                  <a:lnTo>
                    <a:pt x="850323" y="47624"/>
                  </a:lnTo>
                  <a:lnTo>
                    <a:pt x="793173" y="47624"/>
                  </a:lnTo>
                  <a:close/>
                </a:path>
                <a:path w="869950" h="76200">
                  <a:moveTo>
                    <a:pt x="793173" y="28574"/>
                  </a:moveTo>
                  <a:lnTo>
                    <a:pt x="793173" y="47624"/>
                  </a:lnTo>
                  <a:lnTo>
                    <a:pt x="805873" y="47624"/>
                  </a:lnTo>
                  <a:lnTo>
                    <a:pt x="805873" y="28574"/>
                  </a:lnTo>
                  <a:lnTo>
                    <a:pt x="793173" y="28574"/>
                  </a:lnTo>
                  <a:close/>
                </a:path>
                <a:path w="869950" h="76200">
                  <a:moveTo>
                    <a:pt x="793173" y="0"/>
                  </a:moveTo>
                  <a:lnTo>
                    <a:pt x="793173" y="28574"/>
                  </a:lnTo>
                  <a:lnTo>
                    <a:pt x="805873" y="28574"/>
                  </a:lnTo>
                  <a:lnTo>
                    <a:pt x="805873" y="47624"/>
                  </a:lnTo>
                  <a:lnTo>
                    <a:pt x="850325" y="47623"/>
                  </a:lnTo>
                  <a:lnTo>
                    <a:pt x="869373" y="38099"/>
                  </a:lnTo>
                  <a:lnTo>
                    <a:pt x="793173" y="0"/>
                  </a:lnTo>
                  <a:close/>
                </a:path>
                <a:path w="869950" h="76200">
                  <a:moveTo>
                    <a:pt x="0" y="28573"/>
                  </a:moveTo>
                  <a:lnTo>
                    <a:pt x="0" y="47623"/>
                  </a:lnTo>
                  <a:lnTo>
                    <a:pt x="793173" y="47624"/>
                  </a:lnTo>
                  <a:lnTo>
                    <a:pt x="793173" y="28574"/>
                  </a:lnTo>
                  <a:lnTo>
                    <a:pt x="0" y="28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27"/>
            <p:cNvSpPr/>
            <p:nvPr/>
          </p:nvSpPr>
          <p:spPr>
            <a:xfrm>
              <a:off x="7317860" y="5748226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374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28"/>
            <p:cNvSpPr/>
            <p:nvPr/>
          </p:nvSpPr>
          <p:spPr>
            <a:xfrm>
              <a:off x="7317860" y="4691602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>
                  <a:moveTo>
                    <a:pt x="0" y="0"/>
                  </a:moveTo>
                  <a:lnTo>
                    <a:pt x="869374" y="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29"/>
            <p:cNvSpPr/>
            <p:nvPr/>
          </p:nvSpPr>
          <p:spPr>
            <a:xfrm>
              <a:off x="8182470" y="4678984"/>
              <a:ext cx="537210" cy="1071245"/>
            </a:xfrm>
            <a:custGeom>
              <a:avLst/>
              <a:gdLst/>
              <a:ahLst/>
              <a:cxnLst/>
              <a:rect l="l" t="t" r="r" b="b"/>
              <a:pathLst>
                <a:path w="537209" h="1071245">
                  <a:moveTo>
                    <a:pt x="503034" y="774573"/>
                  </a:moveTo>
                  <a:lnTo>
                    <a:pt x="417995" y="779716"/>
                  </a:lnTo>
                  <a:lnTo>
                    <a:pt x="432295" y="804456"/>
                  </a:lnTo>
                  <a:lnTo>
                    <a:pt x="0" y="1054252"/>
                  </a:lnTo>
                  <a:lnTo>
                    <a:pt x="9537" y="1070749"/>
                  </a:lnTo>
                  <a:lnTo>
                    <a:pt x="441833" y="820953"/>
                  </a:lnTo>
                  <a:lnTo>
                    <a:pt x="456120" y="845693"/>
                  </a:lnTo>
                  <a:lnTo>
                    <a:pt x="487514" y="798106"/>
                  </a:lnTo>
                  <a:lnTo>
                    <a:pt x="503034" y="774573"/>
                  </a:lnTo>
                  <a:close/>
                </a:path>
                <a:path w="537209" h="1071245">
                  <a:moveTo>
                    <a:pt x="536740" y="309765"/>
                  </a:moveTo>
                  <a:lnTo>
                    <a:pt x="521233" y="286270"/>
                  </a:lnTo>
                  <a:lnTo>
                    <a:pt x="489800" y="238671"/>
                  </a:lnTo>
                  <a:lnTo>
                    <a:pt x="475513" y="263423"/>
                  </a:lnTo>
                  <a:lnTo>
                    <a:pt x="19240" y="0"/>
                  </a:lnTo>
                  <a:lnTo>
                    <a:pt x="9715" y="16497"/>
                  </a:lnTo>
                  <a:lnTo>
                    <a:pt x="465988" y="279920"/>
                  </a:lnTo>
                  <a:lnTo>
                    <a:pt x="451700" y="304660"/>
                  </a:lnTo>
                  <a:lnTo>
                    <a:pt x="536740" y="309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30"/>
          <p:cNvSpPr txBox="1"/>
          <p:nvPr/>
        </p:nvSpPr>
        <p:spPr>
          <a:xfrm>
            <a:off x="6909900" y="4175410"/>
            <a:ext cx="3183255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1544" marR="5080" indent="-919480">
              <a:lnSpc>
                <a:spcPct val="1117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max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gate: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router </a:t>
            </a: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2" name="object 31"/>
          <p:cNvSpPr txBox="1"/>
          <p:nvPr/>
        </p:nvSpPr>
        <p:spPr>
          <a:xfrm>
            <a:off x="9751201" y="5156866"/>
            <a:ext cx="193040" cy="824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3" name="object 32"/>
          <p:cNvSpPr txBox="1"/>
          <p:nvPr/>
        </p:nvSpPr>
        <p:spPr>
          <a:xfrm>
            <a:off x="7819271" y="5047137"/>
            <a:ext cx="1943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1825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575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9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4" name="object 33"/>
          <p:cNvGrpSpPr/>
          <p:nvPr/>
        </p:nvGrpSpPr>
        <p:grpSpPr>
          <a:xfrm>
            <a:off x="2185277" y="5071856"/>
            <a:ext cx="2867660" cy="1043940"/>
            <a:chOff x="1960689" y="4702890"/>
            <a:chExt cx="2867660" cy="1043940"/>
          </a:xfrm>
        </p:grpSpPr>
        <p:sp>
          <p:nvSpPr>
            <p:cNvPr id="135" name="object 34"/>
            <p:cNvSpPr/>
            <p:nvPr/>
          </p:nvSpPr>
          <p:spPr>
            <a:xfrm>
              <a:off x="2855916" y="4940330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0" y="301321"/>
                  </a:moveTo>
                  <a:lnTo>
                    <a:pt x="3943" y="252445"/>
                  </a:lnTo>
                  <a:lnTo>
                    <a:pt x="15361" y="206080"/>
                  </a:lnTo>
                  <a:lnTo>
                    <a:pt x="33632" y="162846"/>
                  </a:lnTo>
                  <a:lnTo>
                    <a:pt x="58137" y="123364"/>
                  </a:lnTo>
                  <a:lnTo>
                    <a:pt x="88255" y="88255"/>
                  </a:lnTo>
                  <a:lnTo>
                    <a:pt x="123364" y="58137"/>
                  </a:lnTo>
                  <a:lnTo>
                    <a:pt x="162846" y="33632"/>
                  </a:lnTo>
                  <a:lnTo>
                    <a:pt x="206080" y="15361"/>
                  </a:lnTo>
                  <a:lnTo>
                    <a:pt x="252445" y="3943"/>
                  </a:lnTo>
                  <a:lnTo>
                    <a:pt x="301321" y="0"/>
                  </a:lnTo>
                  <a:lnTo>
                    <a:pt x="350197" y="3943"/>
                  </a:lnTo>
                  <a:lnTo>
                    <a:pt x="396562" y="15361"/>
                  </a:lnTo>
                  <a:lnTo>
                    <a:pt x="439796" y="33632"/>
                  </a:lnTo>
                  <a:lnTo>
                    <a:pt x="479278" y="58137"/>
                  </a:lnTo>
                  <a:lnTo>
                    <a:pt x="514387" y="88255"/>
                  </a:lnTo>
                  <a:lnTo>
                    <a:pt x="544505" y="123364"/>
                  </a:lnTo>
                  <a:lnTo>
                    <a:pt x="569010" y="162846"/>
                  </a:lnTo>
                  <a:lnTo>
                    <a:pt x="587281" y="206080"/>
                  </a:lnTo>
                  <a:lnTo>
                    <a:pt x="598699" y="252445"/>
                  </a:lnTo>
                  <a:lnTo>
                    <a:pt x="602643" y="301321"/>
                  </a:lnTo>
                  <a:lnTo>
                    <a:pt x="598699" y="350197"/>
                  </a:lnTo>
                  <a:lnTo>
                    <a:pt x="587281" y="396562"/>
                  </a:lnTo>
                  <a:lnTo>
                    <a:pt x="569010" y="439796"/>
                  </a:lnTo>
                  <a:lnTo>
                    <a:pt x="544505" y="479278"/>
                  </a:lnTo>
                  <a:lnTo>
                    <a:pt x="514387" y="514387"/>
                  </a:lnTo>
                  <a:lnTo>
                    <a:pt x="479278" y="544505"/>
                  </a:lnTo>
                  <a:lnTo>
                    <a:pt x="439796" y="569010"/>
                  </a:lnTo>
                  <a:lnTo>
                    <a:pt x="396562" y="587281"/>
                  </a:lnTo>
                  <a:lnTo>
                    <a:pt x="350197" y="598699"/>
                  </a:lnTo>
                  <a:lnTo>
                    <a:pt x="301321" y="602643"/>
                  </a:lnTo>
                  <a:lnTo>
                    <a:pt x="252445" y="598699"/>
                  </a:lnTo>
                  <a:lnTo>
                    <a:pt x="206080" y="587281"/>
                  </a:lnTo>
                  <a:lnTo>
                    <a:pt x="162846" y="569010"/>
                  </a:lnTo>
                  <a:lnTo>
                    <a:pt x="123364" y="544505"/>
                  </a:lnTo>
                  <a:lnTo>
                    <a:pt x="88255" y="514387"/>
                  </a:lnTo>
                  <a:lnTo>
                    <a:pt x="58137" y="479278"/>
                  </a:lnTo>
                  <a:lnTo>
                    <a:pt x="33632" y="439796"/>
                  </a:lnTo>
                  <a:lnTo>
                    <a:pt x="15361" y="396562"/>
                  </a:lnTo>
                  <a:lnTo>
                    <a:pt x="3943" y="350197"/>
                  </a:lnTo>
                  <a:lnTo>
                    <a:pt x="0" y="30132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35"/>
            <p:cNvSpPr/>
            <p:nvPr/>
          </p:nvSpPr>
          <p:spPr>
            <a:xfrm>
              <a:off x="1960689" y="4702898"/>
              <a:ext cx="2867660" cy="1043940"/>
            </a:xfrm>
            <a:custGeom>
              <a:avLst/>
              <a:gdLst/>
              <a:ahLst/>
              <a:cxnLst/>
              <a:rect l="l" t="t" r="r" b="b"/>
              <a:pathLst>
                <a:path w="2867660" h="1043939">
                  <a:moveTo>
                    <a:pt x="869365" y="538772"/>
                  </a:moveTo>
                  <a:lnTo>
                    <a:pt x="793165" y="500672"/>
                  </a:lnTo>
                  <a:lnTo>
                    <a:pt x="793165" y="529247"/>
                  </a:lnTo>
                  <a:lnTo>
                    <a:pt x="0" y="529247"/>
                  </a:lnTo>
                  <a:lnTo>
                    <a:pt x="0" y="548284"/>
                  </a:lnTo>
                  <a:lnTo>
                    <a:pt x="793165" y="548297"/>
                  </a:lnTo>
                  <a:lnTo>
                    <a:pt x="793165" y="576872"/>
                  </a:lnTo>
                  <a:lnTo>
                    <a:pt x="850315" y="548297"/>
                  </a:lnTo>
                  <a:lnTo>
                    <a:pt x="805865" y="548297"/>
                  </a:lnTo>
                  <a:lnTo>
                    <a:pt x="850315" y="548284"/>
                  </a:lnTo>
                  <a:lnTo>
                    <a:pt x="869365" y="538772"/>
                  </a:lnTo>
                  <a:close/>
                </a:path>
                <a:path w="2867660" h="1043939">
                  <a:moveTo>
                    <a:pt x="2835097" y="38100"/>
                  </a:moveTo>
                  <a:lnTo>
                    <a:pt x="2758897" y="0"/>
                  </a:lnTo>
                  <a:lnTo>
                    <a:pt x="2758897" y="28575"/>
                  </a:lnTo>
                  <a:lnTo>
                    <a:pt x="1965731" y="28575"/>
                  </a:lnTo>
                  <a:lnTo>
                    <a:pt x="1965731" y="47625"/>
                  </a:lnTo>
                  <a:lnTo>
                    <a:pt x="2758897" y="47625"/>
                  </a:lnTo>
                  <a:lnTo>
                    <a:pt x="2758897" y="76200"/>
                  </a:lnTo>
                  <a:lnTo>
                    <a:pt x="2816047" y="47625"/>
                  </a:lnTo>
                  <a:lnTo>
                    <a:pt x="2835097" y="38100"/>
                  </a:lnTo>
                  <a:close/>
                </a:path>
                <a:path w="2867660" h="1043939">
                  <a:moveTo>
                    <a:pt x="2867533" y="1005827"/>
                  </a:moveTo>
                  <a:lnTo>
                    <a:pt x="2791333" y="967727"/>
                  </a:lnTo>
                  <a:lnTo>
                    <a:pt x="2791333" y="996302"/>
                  </a:lnTo>
                  <a:lnTo>
                    <a:pt x="1998154" y="996302"/>
                  </a:lnTo>
                  <a:lnTo>
                    <a:pt x="1998154" y="1015352"/>
                  </a:lnTo>
                  <a:lnTo>
                    <a:pt x="2791333" y="1015352"/>
                  </a:lnTo>
                  <a:lnTo>
                    <a:pt x="2791333" y="1043927"/>
                  </a:lnTo>
                  <a:lnTo>
                    <a:pt x="2848483" y="1015352"/>
                  </a:lnTo>
                  <a:lnTo>
                    <a:pt x="2867533" y="1005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6"/>
            <p:cNvSpPr/>
            <p:nvPr/>
          </p:nvSpPr>
          <p:spPr>
            <a:xfrm>
              <a:off x="3413288" y="4742542"/>
              <a:ext cx="498475" cy="288290"/>
            </a:xfrm>
            <a:custGeom>
              <a:avLst/>
              <a:gdLst/>
              <a:ahLst/>
              <a:cxnLst/>
              <a:rect l="l" t="t" r="r" b="b"/>
              <a:pathLst>
                <a:path w="498475" h="288289">
                  <a:moveTo>
                    <a:pt x="0" y="287925"/>
                  </a:moveTo>
                  <a:lnTo>
                    <a:pt x="49827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37"/>
            <p:cNvSpPr/>
            <p:nvPr/>
          </p:nvSpPr>
          <p:spPr>
            <a:xfrm>
              <a:off x="3423000" y="5398237"/>
              <a:ext cx="522605" cy="301625"/>
            </a:xfrm>
            <a:custGeom>
              <a:avLst/>
              <a:gdLst/>
              <a:ahLst/>
              <a:cxnLst/>
              <a:rect l="l" t="t" r="r" b="b"/>
              <a:pathLst>
                <a:path w="522604" h="301625">
                  <a:moveTo>
                    <a:pt x="0" y="0"/>
                  </a:moveTo>
                  <a:lnTo>
                    <a:pt x="522264" y="30152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38"/>
          <p:cNvSpPr txBox="1"/>
          <p:nvPr/>
        </p:nvSpPr>
        <p:spPr>
          <a:xfrm>
            <a:off x="1713063" y="4126642"/>
            <a:ext cx="3189605" cy="1869439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dirty="0">
                <a:latin typeface="Calibri"/>
                <a:cs typeface="Calibri"/>
              </a:rPr>
              <a:t>copy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gate: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adder</a:t>
            </a:r>
            <a:endParaRPr sz="2400">
              <a:latin typeface="Calibri"/>
              <a:cs typeface="Calibri"/>
            </a:endParaRPr>
          </a:p>
          <a:p>
            <a:pPr marL="2737485">
              <a:lnSpc>
                <a:spcPct val="100000"/>
              </a:lnSpc>
              <a:spcBef>
                <a:spcPts val="720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737235">
              <a:lnSpc>
                <a:spcPct val="100000"/>
              </a:lnSpc>
              <a:spcBef>
                <a:spcPts val="1175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329565">
              <a:lnSpc>
                <a:spcPct val="100000"/>
              </a:lnSpc>
              <a:spcBef>
                <a:spcPts val="384"/>
              </a:spcBef>
            </a:pPr>
            <a:r>
              <a:rPr sz="2400" spc="-10" dirty="0">
                <a:solidFill>
                  <a:srgbClr val="CC4125"/>
                </a:solidFill>
                <a:latin typeface="Calibri"/>
                <a:cs typeface="Calibri"/>
              </a:rPr>
              <a:t>4+2=6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0" name="object 39"/>
          <p:cNvSpPr txBox="1"/>
          <p:nvPr/>
        </p:nvSpPr>
        <p:spPr>
          <a:xfrm>
            <a:off x="4427835" y="4952649"/>
            <a:ext cx="226695" cy="148272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54610">
              <a:lnSpc>
                <a:spcPct val="100000"/>
              </a:lnSpc>
              <a:spcBef>
                <a:spcPts val="1130"/>
              </a:spcBef>
            </a:pPr>
            <a:r>
              <a:rPr sz="2400" spc="-50" dirty="0">
                <a:solidFill>
                  <a:srgbClr val="6AA84F"/>
                </a:solidFill>
                <a:latin typeface="Calibri"/>
                <a:cs typeface="Calibri"/>
              </a:rPr>
              <a:t>7</a:t>
            </a:r>
            <a:endParaRPr sz="2400">
              <a:latin typeface="Calibri"/>
              <a:cs typeface="Calibri"/>
            </a:endParaRPr>
          </a:p>
          <a:p>
            <a:pPr marL="59055">
              <a:lnSpc>
                <a:spcPct val="100000"/>
              </a:lnSpc>
              <a:spcBef>
                <a:spcPts val="575"/>
              </a:spcBef>
            </a:pPr>
            <a:r>
              <a:rPr sz="2400" spc="-50" dirty="0">
                <a:solidFill>
                  <a:srgbClr val="CC4125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74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 animBg="1"/>
      <p:bldP spid="62" grpId="0"/>
      <p:bldP spid="112" grpId="0"/>
      <p:bldP spid="113" grpId="0"/>
      <p:bldP spid="114" grpId="0"/>
      <p:bldP spid="115" grpId="0"/>
      <p:bldP spid="116" grpId="0" animBg="1"/>
      <p:bldP spid="117" grpId="0"/>
      <p:bldP spid="123" grpId="0"/>
      <p:bldP spid="124" grpId="0"/>
      <p:bldP spid="131" grpId="0"/>
      <p:bldP spid="132" grpId="0"/>
      <p:bldP spid="133" grpId="0"/>
      <p:bldP spid="139" grpId="0"/>
      <p:bldP spid="1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25477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0" name="object 4"/>
          <p:cNvGrpSpPr/>
          <p:nvPr/>
        </p:nvGrpSpPr>
        <p:grpSpPr>
          <a:xfrm>
            <a:off x="7635240" y="589223"/>
            <a:ext cx="3267710" cy="2200275"/>
            <a:chOff x="7635240" y="204215"/>
            <a:chExt cx="3267710" cy="2200275"/>
          </a:xfrm>
        </p:grpSpPr>
        <p:pic>
          <p:nvPicPr>
            <p:cNvPr id="51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3267455" cy="1999488"/>
            </a:xfrm>
            <a:prstGeom prst="rect">
              <a:avLst/>
            </a:prstGeom>
          </p:spPr>
        </p:pic>
        <p:sp>
          <p:nvSpPr>
            <p:cNvPr id="52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7"/>
          <p:cNvGrpSpPr/>
          <p:nvPr/>
        </p:nvGrpSpPr>
        <p:grpSpPr>
          <a:xfrm>
            <a:off x="458001" y="2324177"/>
            <a:ext cx="4866640" cy="3185160"/>
            <a:chOff x="441959" y="1987295"/>
            <a:chExt cx="4866640" cy="3185160"/>
          </a:xfrm>
        </p:grpSpPr>
        <p:pic>
          <p:nvPicPr>
            <p:cNvPr id="56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57" name="object 9"/>
            <p:cNvSpPr/>
            <p:nvPr/>
          </p:nvSpPr>
          <p:spPr>
            <a:xfrm>
              <a:off x="4797194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</p:grpSp>
      <p:sp>
        <p:nvSpPr>
          <p:cNvPr id="59" name="object 11"/>
          <p:cNvSpPr txBox="1"/>
          <p:nvPr/>
        </p:nvSpPr>
        <p:spPr>
          <a:xfrm>
            <a:off x="5310787" y="1448252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623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25477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8" name="object 4"/>
          <p:cNvGrpSpPr/>
          <p:nvPr/>
        </p:nvGrpSpPr>
        <p:grpSpPr>
          <a:xfrm>
            <a:off x="7683366" y="557139"/>
            <a:ext cx="4440703" cy="6045907"/>
            <a:chOff x="7635240" y="204215"/>
            <a:chExt cx="4440703" cy="6045907"/>
          </a:xfrm>
        </p:grpSpPr>
        <p:pic>
          <p:nvPicPr>
            <p:cNvPr id="29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30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/>
            <p:cNvSpPr/>
            <p:nvPr/>
          </p:nvSpPr>
          <p:spPr>
            <a:xfrm>
              <a:off x="7705873" y="2516957"/>
              <a:ext cx="4370070" cy="3733165"/>
            </a:xfrm>
            <a:custGeom>
              <a:avLst/>
              <a:gdLst/>
              <a:ahLst/>
              <a:cxnLst/>
              <a:rect l="l" t="t" r="r" b="b"/>
              <a:pathLst>
                <a:path w="4370070" h="3733165">
                  <a:moveTo>
                    <a:pt x="0" y="0"/>
                  </a:moveTo>
                  <a:lnTo>
                    <a:pt x="4369861" y="0"/>
                  </a:lnTo>
                  <a:lnTo>
                    <a:pt x="4369861" y="3733014"/>
                  </a:lnTo>
                  <a:lnTo>
                    <a:pt x="0" y="373301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8"/>
          <p:cNvGrpSpPr/>
          <p:nvPr/>
        </p:nvGrpSpPr>
        <p:grpSpPr>
          <a:xfrm>
            <a:off x="490085" y="2340219"/>
            <a:ext cx="4866640" cy="3185160"/>
            <a:chOff x="441959" y="1987295"/>
            <a:chExt cx="4866640" cy="3185160"/>
          </a:xfrm>
        </p:grpSpPr>
        <p:pic>
          <p:nvPicPr>
            <p:cNvPr id="33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34" name="object 10"/>
            <p:cNvSpPr/>
            <p:nvPr/>
          </p:nvSpPr>
          <p:spPr>
            <a:xfrm>
              <a:off x="4797194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</p:grpSp>
      <p:sp>
        <p:nvSpPr>
          <p:cNvPr id="36" name="object 12"/>
          <p:cNvSpPr txBox="1"/>
          <p:nvPr/>
        </p:nvSpPr>
        <p:spPr>
          <a:xfrm>
            <a:off x="5358913" y="1416168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13"/>
          <p:cNvSpPr txBox="1"/>
          <p:nvPr/>
        </p:nvSpPr>
        <p:spPr>
          <a:xfrm>
            <a:off x="5513609" y="4302624"/>
            <a:ext cx="192023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Backward</a:t>
            </a:r>
            <a:r>
              <a:rPr sz="2400" spc="-1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grads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018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742046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object 4"/>
          <p:cNvGrpSpPr/>
          <p:nvPr/>
        </p:nvGrpSpPr>
        <p:grpSpPr>
          <a:xfrm>
            <a:off x="7635240" y="589223"/>
            <a:ext cx="4459605" cy="5876925"/>
            <a:chOff x="7635240" y="204215"/>
            <a:chExt cx="4459605" cy="5876925"/>
          </a:xfrm>
        </p:grpSpPr>
        <p:pic>
          <p:nvPicPr>
            <p:cNvPr id="1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7705873" y="2516957"/>
              <a:ext cx="4370070" cy="452755"/>
            </a:xfrm>
            <a:custGeom>
              <a:avLst/>
              <a:gdLst/>
              <a:ahLst/>
              <a:cxnLst/>
              <a:rect l="l" t="t" r="r" b="b"/>
              <a:pathLst>
                <a:path w="4370070" h="452755">
                  <a:moveTo>
                    <a:pt x="0" y="0"/>
                  </a:moveTo>
                  <a:lnTo>
                    <a:pt x="4369861" y="0"/>
                  </a:lnTo>
                  <a:lnTo>
                    <a:pt x="4369861" y="452486"/>
                  </a:lnTo>
                  <a:lnTo>
                    <a:pt x="0" y="45248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8"/>
          <p:cNvGrpSpPr/>
          <p:nvPr/>
        </p:nvGrpSpPr>
        <p:grpSpPr>
          <a:xfrm>
            <a:off x="441959" y="2372303"/>
            <a:ext cx="5626735" cy="3185160"/>
            <a:chOff x="441959" y="1987295"/>
            <a:chExt cx="5626735" cy="3185160"/>
          </a:xfrm>
        </p:grpSpPr>
        <p:pic>
          <p:nvPicPr>
            <p:cNvPr id="22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23" name="object 10"/>
            <p:cNvSpPr/>
            <p:nvPr/>
          </p:nvSpPr>
          <p:spPr>
            <a:xfrm>
              <a:off x="4797194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  <p:sp>
          <p:nvSpPr>
            <p:cNvPr id="25" name="object 12"/>
            <p:cNvSpPr/>
            <p:nvPr/>
          </p:nvSpPr>
          <p:spPr>
            <a:xfrm>
              <a:off x="5360172" y="3734584"/>
              <a:ext cx="689610" cy="705485"/>
            </a:xfrm>
            <a:custGeom>
              <a:avLst/>
              <a:gdLst/>
              <a:ahLst/>
              <a:cxnLst/>
              <a:rect l="l" t="t" r="r" b="b"/>
              <a:pathLst>
                <a:path w="689610" h="705485">
                  <a:moveTo>
                    <a:pt x="0" y="0"/>
                  </a:moveTo>
                  <a:lnTo>
                    <a:pt x="689006" y="0"/>
                  </a:lnTo>
                  <a:lnTo>
                    <a:pt x="689006" y="705439"/>
                  </a:lnTo>
                  <a:lnTo>
                    <a:pt x="0" y="70543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3"/>
          <p:cNvSpPr txBox="1"/>
          <p:nvPr/>
        </p:nvSpPr>
        <p:spPr>
          <a:xfrm>
            <a:off x="5310787" y="1448252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6158345" y="2908243"/>
            <a:ext cx="1219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Base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case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087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Prof. Anil Singh Parihar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Linear Classifier </a:t>
            </a:r>
          </a:p>
        </p:txBody>
      </p:sp>
      <p:pic>
        <p:nvPicPr>
          <p:cNvPr id="1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2877" y="1683179"/>
            <a:ext cx="1177415" cy="1152899"/>
          </a:xfrm>
          <a:prstGeom prst="rect">
            <a:avLst/>
          </a:prstGeom>
        </p:spPr>
      </p:pic>
      <p:sp>
        <p:nvSpPr>
          <p:cNvPr id="15" name="object 4"/>
          <p:cNvSpPr txBox="1"/>
          <p:nvPr/>
        </p:nvSpPr>
        <p:spPr>
          <a:xfrm>
            <a:off x="5692540" y="2017863"/>
            <a:ext cx="10623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 MT"/>
                <a:cs typeface="Arial MT"/>
              </a:rPr>
              <a:t>f</a:t>
            </a:r>
            <a:r>
              <a:rPr sz="3000" dirty="0">
                <a:latin typeface="Arial MT"/>
                <a:cs typeface="Arial MT"/>
              </a:rPr>
              <a:t>(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>
                <a:latin typeface="Arial MT"/>
                <a:cs typeface="Arial MT"/>
              </a:rPr>
              <a:t>,</a:t>
            </a:r>
            <a:r>
              <a:rPr sz="3000" b="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 MT"/>
                <a:cs typeface="Arial MT"/>
              </a:rPr>
              <a:t>)</a:t>
            </a:r>
          </a:p>
        </p:txBody>
      </p:sp>
      <p:grpSp>
        <p:nvGrpSpPr>
          <p:cNvPr id="16" name="object 5"/>
          <p:cNvGrpSpPr/>
          <p:nvPr/>
        </p:nvGrpSpPr>
        <p:grpSpPr>
          <a:xfrm>
            <a:off x="3999514" y="2198143"/>
            <a:ext cx="1592580" cy="123189"/>
            <a:chOff x="1819649" y="2181814"/>
            <a:chExt cx="1592580" cy="123189"/>
          </a:xfrm>
        </p:grpSpPr>
        <p:sp>
          <p:nvSpPr>
            <p:cNvPr id="17" name="object 6"/>
            <p:cNvSpPr/>
            <p:nvPr/>
          </p:nvSpPr>
          <p:spPr>
            <a:xfrm>
              <a:off x="1819649" y="2243300"/>
              <a:ext cx="1449070" cy="0"/>
            </a:xfrm>
            <a:custGeom>
              <a:avLst/>
              <a:gdLst/>
              <a:ahLst/>
              <a:cxnLst/>
              <a:rect l="l" t="t" r="r" b="b"/>
              <a:pathLst>
                <a:path w="1449070">
                  <a:moveTo>
                    <a:pt x="0" y="0"/>
                  </a:moveTo>
                  <a:lnTo>
                    <a:pt x="14485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3912" y="2181814"/>
              <a:ext cx="158251" cy="122971"/>
            </a:xfrm>
            <a:prstGeom prst="rect">
              <a:avLst/>
            </a:prstGeom>
          </p:spPr>
        </p:pic>
      </p:grpSp>
      <p:grpSp>
        <p:nvGrpSpPr>
          <p:cNvPr id="19" name="object 8"/>
          <p:cNvGrpSpPr/>
          <p:nvPr/>
        </p:nvGrpSpPr>
        <p:grpSpPr>
          <a:xfrm>
            <a:off x="6239628" y="2586665"/>
            <a:ext cx="123189" cy="528320"/>
            <a:chOff x="4059763" y="2570336"/>
            <a:chExt cx="123189" cy="528320"/>
          </a:xfrm>
        </p:grpSpPr>
        <p:sp>
          <p:nvSpPr>
            <p:cNvPr id="20" name="object 9"/>
            <p:cNvSpPr/>
            <p:nvPr/>
          </p:nvSpPr>
          <p:spPr>
            <a:xfrm>
              <a:off x="4121249" y="2714300"/>
              <a:ext cx="0" cy="384175"/>
            </a:xfrm>
            <a:custGeom>
              <a:avLst/>
              <a:gdLst/>
              <a:ahLst/>
              <a:cxnLst/>
              <a:rect l="l" t="t" r="r" b="b"/>
              <a:pathLst>
                <a:path h="384175">
                  <a:moveTo>
                    <a:pt x="0" y="383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9763" y="2570336"/>
              <a:ext cx="122971" cy="158251"/>
            </a:xfrm>
            <a:prstGeom prst="rect">
              <a:avLst/>
            </a:prstGeom>
          </p:spPr>
        </p:pic>
      </p:grpSp>
      <p:grpSp>
        <p:nvGrpSpPr>
          <p:cNvPr id="22" name="object 11"/>
          <p:cNvGrpSpPr/>
          <p:nvPr/>
        </p:nvGrpSpPr>
        <p:grpSpPr>
          <a:xfrm>
            <a:off x="6832139" y="2198143"/>
            <a:ext cx="1212850" cy="123189"/>
            <a:chOff x="4652274" y="2181814"/>
            <a:chExt cx="1212850" cy="123189"/>
          </a:xfrm>
        </p:grpSpPr>
        <p:sp>
          <p:nvSpPr>
            <p:cNvPr id="23" name="object 12"/>
            <p:cNvSpPr/>
            <p:nvPr/>
          </p:nvSpPr>
          <p:spPr>
            <a:xfrm>
              <a:off x="4652274" y="2243300"/>
              <a:ext cx="1069340" cy="0"/>
            </a:xfrm>
            <a:custGeom>
              <a:avLst/>
              <a:gdLst/>
              <a:ahLst/>
              <a:cxnLst/>
              <a:rect l="l" t="t" r="r" b="b"/>
              <a:pathLst>
                <a:path w="1069339">
                  <a:moveTo>
                    <a:pt x="0" y="0"/>
                  </a:moveTo>
                  <a:lnTo>
                    <a:pt x="106874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737" y="21818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14"/>
          <p:cNvSpPr txBox="1"/>
          <p:nvPr/>
        </p:nvSpPr>
        <p:spPr>
          <a:xfrm>
            <a:off x="8329190" y="1899887"/>
            <a:ext cx="251460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10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numbers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giving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class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scores</a:t>
            </a:r>
          </a:p>
        </p:txBody>
      </p:sp>
      <p:sp>
        <p:nvSpPr>
          <p:cNvPr id="26" name="object 15"/>
          <p:cNvSpPr txBox="1"/>
          <p:nvPr/>
        </p:nvSpPr>
        <p:spPr>
          <a:xfrm>
            <a:off x="2217015" y="2905884"/>
            <a:ext cx="27324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 MT"/>
                <a:cs typeface="Arial MT"/>
              </a:rPr>
              <a:t>Array of </a:t>
            </a:r>
            <a:r>
              <a:rPr sz="1800" b="1" spc="-5" dirty="0">
                <a:latin typeface="Arial"/>
                <a:cs typeface="Arial"/>
              </a:rPr>
              <a:t>32x32x3 </a:t>
            </a:r>
            <a:r>
              <a:rPr sz="1800" spc="-5" dirty="0">
                <a:latin typeface="Arial MT"/>
                <a:cs typeface="Arial MT"/>
              </a:rPr>
              <a:t>numbers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(3072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total)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5508215" y="3080426"/>
            <a:ext cx="15665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  <a:p>
            <a:pPr marL="12700">
              <a:lnSpc>
                <a:spcPts val="2485"/>
              </a:lnSpc>
            </a:pP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parameters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weights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2" name="object 18"/>
          <p:cNvSpPr txBox="1">
            <a:spLocks/>
          </p:cNvSpPr>
          <p:nvPr/>
        </p:nvSpPr>
        <p:spPr>
          <a:xfrm>
            <a:off x="4556522" y="4746357"/>
            <a:ext cx="241871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10" dirty="0">
                <a:latin typeface="Arial MT"/>
                <a:cs typeface="Arial MT"/>
              </a:rPr>
              <a:t>f(</a:t>
            </a:r>
            <a:r>
              <a:rPr lang="en-IN" sz="3600" spc="-10" dirty="0" err="1">
                <a:latin typeface="Arial MT"/>
                <a:cs typeface="Arial MT"/>
              </a:rPr>
              <a:t>x,W</a:t>
            </a:r>
            <a:r>
              <a:rPr lang="en-IN" sz="3600" spc="-10" dirty="0">
                <a:latin typeface="Arial MT"/>
                <a:cs typeface="Arial MT"/>
              </a:rPr>
              <a:t>)</a:t>
            </a:r>
            <a:r>
              <a:rPr lang="en-IN" sz="3600" spc="-55" dirty="0">
                <a:latin typeface="Arial MT"/>
                <a:cs typeface="Arial MT"/>
              </a:rPr>
              <a:t> </a:t>
            </a:r>
            <a:r>
              <a:rPr lang="en-IN" sz="3600" dirty="0">
                <a:latin typeface="Arial MT"/>
                <a:cs typeface="Arial MT"/>
              </a:rPr>
              <a:t>=</a:t>
            </a:r>
            <a:r>
              <a:rPr lang="en-IN" sz="3600" spc="-55" dirty="0">
                <a:latin typeface="Arial MT"/>
                <a:cs typeface="Arial MT"/>
              </a:rPr>
              <a:t> </a:t>
            </a:r>
            <a:r>
              <a:rPr lang="en-IN" sz="3600" spc="-5" dirty="0" err="1">
                <a:latin typeface="Arial MT"/>
                <a:cs typeface="Arial MT"/>
              </a:rPr>
              <a:t>Wx</a:t>
            </a:r>
            <a:endParaRPr lang="en-IN" sz="3600" dirty="0">
              <a:latin typeface="Arial MT"/>
              <a:cs typeface="Arial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3646" y="4834370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 MT"/>
              </a:rPr>
              <a:t>Linear function</a:t>
            </a:r>
          </a:p>
        </p:txBody>
      </p:sp>
      <p:sp>
        <p:nvSpPr>
          <p:cNvPr id="45" name="object 16"/>
          <p:cNvSpPr txBox="1"/>
          <p:nvPr/>
        </p:nvSpPr>
        <p:spPr>
          <a:xfrm>
            <a:off x="4436634" y="4815135"/>
            <a:ext cx="1436370" cy="500137"/>
          </a:xfrm>
          <a:prstGeom prst="rect">
            <a:avLst/>
          </a:prstGeom>
          <a:ln w="28574">
            <a:solidFill>
              <a:srgbClr val="37761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890">
              <a:lnSpc>
                <a:spcPts val="3850"/>
              </a:lnSpc>
            </a:pPr>
            <a:r>
              <a:rPr sz="3600" spc="-10" dirty="0">
                <a:latin typeface="Arial MT"/>
                <a:cs typeface="Arial MT"/>
              </a:rPr>
              <a:t>f(</a:t>
            </a:r>
            <a:r>
              <a:rPr sz="3600" spc="-10" dirty="0">
                <a:solidFill>
                  <a:srgbClr val="0070C0"/>
                </a:solidFill>
                <a:latin typeface="Arial MT"/>
                <a:cs typeface="Arial MT"/>
              </a:rPr>
              <a:t>x</a:t>
            </a:r>
            <a:r>
              <a:rPr sz="3600" spc="-10" dirty="0">
                <a:latin typeface="Arial MT"/>
                <a:cs typeface="Arial MT"/>
              </a:rPr>
              <a:t>,</a:t>
            </a:r>
            <a:r>
              <a:rPr sz="3600" spc="-1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r>
              <a:rPr sz="3600" spc="-10" dirty="0">
                <a:latin typeface="Arial MT"/>
                <a:cs typeface="Arial MT"/>
              </a:rPr>
              <a:t>)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68471" y="5433590"/>
            <a:ext cx="695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spc="-5" dirty="0">
                <a:solidFill>
                  <a:srgbClr val="37761C"/>
                </a:solidFill>
                <a:latin typeface="Arial"/>
                <a:cs typeface="Arial"/>
              </a:rPr>
              <a:t>10x</a:t>
            </a:r>
            <a:r>
              <a:rPr lang="en-IN" b="1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lang="en-IN" dirty="0"/>
          </a:p>
        </p:txBody>
      </p:sp>
      <p:sp>
        <p:nvSpPr>
          <p:cNvPr id="49" name="object 20"/>
          <p:cNvSpPr/>
          <p:nvPr/>
        </p:nvSpPr>
        <p:spPr>
          <a:xfrm>
            <a:off x="6252083" y="4809621"/>
            <a:ext cx="483234" cy="431855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5692540" y="5432073"/>
            <a:ext cx="109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51" name="object 18"/>
          <p:cNvSpPr/>
          <p:nvPr/>
        </p:nvSpPr>
        <p:spPr>
          <a:xfrm>
            <a:off x="6735839" y="4937462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6573726" y="5271332"/>
            <a:ext cx="1562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606425" algn="r">
              <a:lnSpc>
                <a:spcPct val="100000"/>
              </a:lnSpc>
              <a:spcBef>
                <a:spcPts val="509"/>
              </a:spcBef>
            </a:pPr>
            <a:r>
              <a:rPr lang="en-IN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40249" y="479798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rial MT"/>
              </a:rPr>
              <a:t>+ W</a:t>
            </a:r>
            <a:r>
              <a:rPr lang="en-IN" sz="2400" baseline="-25000" dirty="0">
                <a:latin typeface="Arial MT"/>
              </a:rPr>
              <a:t>0</a:t>
            </a:r>
            <a:endParaRPr lang="en-IN" sz="2400" dirty="0">
              <a:latin typeface="Arial MT"/>
            </a:endParaRPr>
          </a:p>
        </p:txBody>
      </p:sp>
      <p:sp>
        <p:nvSpPr>
          <p:cNvPr id="56" name="object 22"/>
          <p:cNvSpPr/>
          <p:nvPr/>
        </p:nvSpPr>
        <p:spPr>
          <a:xfrm>
            <a:off x="7211810" y="4819086"/>
            <a:ext cx="483234" cy="45783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99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3"/>
          <p:cNvSpPr txBox="1"/>
          <p:nvPr/>
        </p:nvSpPr>
        <p:spPr>
          <a:xfrm>
            <a:off x="7811461" y="4902744"/>
            <a:ext cx="70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900FF"/>
                </a:solidFill>
                <a:latin typeface="Arial"/>
                <a:cs typeface="Arial"/>
              </a:rPr>
              <a:t>10x1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1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26" grpId="0"/>
      <p:bldP spid="27" grpId="0"/>
      <p:bldP spid="42" grpId="0"/>
      <p:bldP spid="11" grpId="0"/>
      <p:bldP spid="45" grpId="0" animBg="1"/>
      <p:bldP spid="12" grpId="0"/>
      <p:bldP spid="49" grpId="0" animBg="1"/>
      <p:bldP spid="43" grpId="0"/>
      <p:bldP spid="51" grpId="0" animBg="1"/>
      <p:bldP spid="47" grpId="0"/>
      <p:bldP spid="54" grpId="0"/>
      <p:bldP spid="56" grpId="0" animBg="1"/>
      <p:bldP spid="5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742046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object 4"/>
          <p:cNvGrpSpPr/>
          <p:nvPr/>
        </p:nvGrpSpPr>
        <p:grpSpPr>
          <a:xfrm>
            <a:off x="7635240" y="589223"/>
            <a:ext cx="4459605" cy="5876925"/>
            <a:chOff x="7635240" y="204215"/>
            <a:chExt cx="4459605" cy="5876925"/>
          </a:xfrm>
        </p:grpSpPr>
        <p:pic>
          <p:nvPicPr>
            <p:cNvPr id="1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7705873" y="2903457"/>
              <a:ext cx="4370070" cy="452755"/>
            </a:xfrm>
            <a:custGeom>
              <a:avLst/>
              <a:gdLst/>
              <a:ahLst/>
              <a:cxnLst/>
              <a:rect l="l" t="t" r="r" b="b"/>
              <a:pathLst>
                <a:path w="4370070" h="452754">
                  <a:moveTo>
                    <a:pt x="0" y="0"/>
                  </a:moveTo>
                  <a:lnTo>
                    <a:pt x="4369861" y="0"/>
                  </a:lnTo>
                  <a:lnTo>
                    <a:pt x="4369861" y="452486"/>
                  </a:lnTo>
                  <a:lnTo>
                    <a:pt x="0" y="45248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782859" y="1885359"/>
              <a:ext cx="2077720" cy="416559"/>
            </a:xfrm>
            <a:custGeom>
              <a:avLst/>
              <a:gdLst/>
              <a:ahLst/>
              <a:cxnLst/>
              <a:rect l="l" t="t" r="r" b="b"/>
              <a:pathLst>
                <a:path w="2077720" h="416560">
                  <a:moveTo>
                    <a:pt x="0" y="0"/>
                  </a:moveTo>
                  <a:lnTo>
                    <a:pt x="2077577" y="0"/>
                  </a:lnTo>
                  <a:lnTo>
                    <a:pt x="2077577" y="416351"/>
                  </a:lnTo>
                  <a:lnTo>
                    <a:pt x="0" y="41635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9"/>
          <p:cNvGrpSpPr/>
          <p:nvPr/>
        </p:nvGrpSpPr>
        <p:grpSpPr>
          <a:xfrm>
            <a:off x="441959" y="2372303"/>
            <a:ext cx="5388610" cy="3185160"/>
            <a:chOff x="441959" y="1987295"/>
            <a:chExt cx="5388610" cy="3185160"/>
          </a:xfrm>
        </p:grpSpPr>
        <p:pic>
          <p:nvPicPr>
            <p:cNvPr id="23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24" name="object 11"/>
            <p:cNvSpPr/>
            <p:nvPr/>
          </p:nvSpPr>
          <p:spPr>
            <a:xfrm>
              <a:off x="4797194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4251487" y="3734584"/>
              <a:ext cx="1559560" cy="705485"/>
            </a:xfrm>
            <a:custGeom>
              <a:avLst/>
              <a:gdLst/>
              <a:ahLst/>
              <a:cxnLst/>
              <a:rect l="l" t="t" r="r" b="b"/>
              <a:pathLst>
                <a:path w="1559560" h="705485">
                  <a:moveTo>
                    <a:pt x="1559414" y="0"/>
                  </a:moveTo>
                  <a:lnTo>
                    <a:pt x="0" y="0"/>
                  </a:lnTo>
                  <a:lnTo>
                    <a:pt x="0" y="705439"/>
                  </a:lnTo>
                  <a:lnTo>
                    <a:pt x="1559414" y="705439"/>
                  </a:lnTo>
                  <a:lnTo>
                    <a:pt x="1559414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4"/>
          <p:cNvSpPr txBox="1"/>
          <p:nvPr/>
        </p:nvSpPr>
        <p:spPr>
          <a:xfrm>
            <a:off x="5310787" y="1448252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6158345" y="3292292"/>
            <a:ext cx="101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Sigmoid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129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742046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object 4"/>
          <p:cNvGrpSpPr/>
          <p:nvPr/>
        </p:nvGrpSpPr>
        <p:grpSpPr>
          <a:xfrm>
            <a:off x="7635240" y="573181"/>
            <a:ext cx="4459605" cy="5876925"/>
            <a:chOff x="7635240" y="204215"/>
            <a:chExt cx="4459605" cy="5876925"/>
          </a:xfrm>
        </p:grpSpPr>
        <p:pic>
          <p:nvPicPr>
            <p:cNvPr id="1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7705873" y="3318234"/>
              <a:ext cx="4370070" cy="707390"/>
            </a:xfrm>
            <a:custGeom>
              <a:avLst/>
              <a:gdLst/>
              <a:ahLst/>
              <a:cxnLst/>
              <a:rect l="l" t="t" r="r" b="b"/>
              <a:pathLst>
                <a:path w="4370070" h="707389">
                  <a:moveTo>
                    <a:pt x="0" y="0"/>
                  </a:moveTo>
                  <a:lnTo>
                    <a:pt x="4369861" y="0"/>
                  </a:lnTo>
                  <a:lnTo>
                    <a:pt x="4369861" y="707010"/>
                  </a:lnTo>
                  <a:lnTo>
                    <a:pt x="0" y="70701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782859" y="1508287"/>
              <a:ext cx="2077720" cy="416559"/>
            </a:xfrm>
            <a:custGeom>
              <a:avLst/>
              <a:gdLst/>
              <a:ahLst/>
              <a:cxnLst/>
              <a:rect l="l" t="t" r="r" b="b"/>
              <a:pathLst>
                <a:path w="2077720" h="416560">
                  <a:moveTo>
                    <a:pt x="0" y="0"/>
                  </a:moveTo>
                  <a:lnTo>
                    <a:pt x="2077577" y="0"/>
                  </a:lnTo>
                  <a:lnTo>
                    <a:pt x="2077577" y="416351"/>
                  </a:lnTo>
                  <a:lnTo>
                    <a:pt x="0" y="41635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9"/>
          <p:cNvGrpSpPr/>
          <p:nvPr/>
        </p:nvGrpSpPr>
        <p:grpSpPr>
          <a:xfrm>
            <a:off x="320314" y="2356261"/>
            <a:ext cx="4988560" cy="3320415"/>
            <a:chOff x="320314" y="1987295"/>
            <a:chExt cx="4988560" cy="3320415"/>
          </a:xfrm>
        </p:grpSpPr>
        <p:pic>
          <p:nvPicPr>
            <p:cNvPr id="23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24" name="object 11"/>
            <p:cNvSpPr/>
            <p:nvPr/>
          </p:nvSpPr>
          <p:spPr>
            <a:xfrm>
              <a:off x="4797195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339364" y="2828042"/>
              <a:ext cx="4411980" cy="2460625"/>
            </a:xfrm>
            <a:custGeom>
              <a:avLst/>
              <a:gdLst/>
              <a:ahLst/>
              <a:cxnLst/>
              <a:rect l="l" t="t" r="r" b="b"/>
              <a:pathLst>
                <a:path w="4411980" h="2460625">
                  <a:moveTo>
                    <a:pt x="2724346" y="0"/>
                  </a:moveTo>
                  <a:lnTo>
                    <a:pt x="2724346" y="659877"/>
                  </a:lnTo>
                  <a:lnTo>
                    <a:pt x="3035431" y="659877"/>
                  </a:lnTo>
                  <a:lnTo>
                    <a:pt x="3157979" y="1159497"/>
                  </a:lnTo>
                  <a:lnTo>
                    <a:pt x="1036948" y="1866507"/>
                  </a:lnTo>
                  <a:lnTo>
                    <a:pt x="0" y="1866507"/>
                  </a:lnTo>
                  <a:lnTo>
                    <a:pt x="0" y="2460396"/>
                  </a:lnTo>
                  <a:lnTo>
                    <a:pt x="801278" y="2460396"/>
                  </a:lnTo>
                  <a:lnTo>
                    <a:pt x="3148553" y="1564850"/>
                  </a:lnTo>
                  <a:lnTo>
                    <a:pt x="4411744" y="1564850"/>
                  </a:lnTo>
                  <a:lnTo>
                    <a:pt x="4411744" y="961534"/>
                  </a:lnTo>
                  <a:lnTo>
                    <a:pt x="3535051" y="961534"/>
                  </a:lnTo>
                  <a:lnTo>
                    <a:pt x="3337088" y="9426"/>
                  </a:lnTo>
                  <a:lnTo>
                    <a:pt x="2724346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4"/>
          <p:cNvSpPr txBox="1"/>
          <p:nvPr/>
        </p:nvSpPr>
        <p:spPr>
          <a:xfrm>
            <a:off x="5310787" y="1432210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6745637" y="3815745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247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742046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object 4"/>
          <p:cNvGrpSpPr/>
          <p:nvPr/>
        </p:nvGrpSpPr>
        <p:grpSpPr>
          <a:xfrm>
            <a:off x="7635240" y="573181"/>
            <a:ext cx="4459605" cy="5876925"/>
            <a:chOff x="7635240" y="204215"/>
            <a:chExt cx="4459605" cy="5876925"/>
          </a:xfrm>
        </p:grpSpPr>
        <p:pic>
          <p:nvPicPr>
            <p:cNvPr id="1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7705873" y="4025247"/>
              <a:ext cx="4370070" cy="707390"/>
            </a:xfrm>
            <a:custGeom>
              <a:avLst/>
              <a:gdLst/>
              <a:ahLst/>
              <a:cxnLst/>
              <a:rect l="l" t="t" r="r" b="b"/>
              <a:pathLst>
                <a:path w="4370070" h="707389">
                  <a:moveTo>
                    <a:pt x="0" y="0"/>
                  </a:moveTo>
                  <a:lnTo>
                    <a:pt x="4369861" y="0"/>
                  </a:lnTo>
                  <a:lnTo>
                    <a:pt x="4369861" y="707010"/>
                  </a:lnTo>
                  <a:lnTo>
                    <a:pt x="0" y="70701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782859" y="1159493"/>
              <a:ext cx="2077720" cy="416559"/>
            </a:xfrm>
            <a:custGeom>
              <a:avLst/>
              <a:gdLst/>
              <a:ahLst/>
              <a:cxnLst/>
              <a:rect l="l" t="t" r="r" b="b"/>
              <a:pathLst>
                <a:path w="2077720" h="416559">
                  <a:moveTo>
                    <a:pt x="0" y="0"/>
                  </a:moveTo>
                  <a:lnTo>
                    <a:pt x="2077577" y="0"/>
                  </a:lnTo>
                  <a:lnTo>
                    <a:pt x="2077577" y="416351"/>
                  </a:lnTo>
                  <a:lnTo>
                    <a:pt x="0" y="41635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9"/>
          <p:cNvGrpSpPr/>
          <p:nvPr/>
        </p:nvGrpSpPr>
        <p:grpSpPr>
          <a:xfrm>
            <a:off x="441959" y="2356261"/>
            <a:ext cx="4866640" cy="3185160"/>
            <a:chOff x="441959" y="1987295"/>
            <a:chExt cx="4866640" cy="3185160"/>
          </a:xfrm>
        </p:grpSpPr>
        <p:pic>
          <p:nvPicPr>
            <p:cNvPr id="23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24" name="object 11"/>
            <p:cNvSpPr/>
            <p:nvPr/>
          </p:nvSpPr>
          <p:spPr>
            <a:xfrm>
              <a:off x="4797194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1832386" y="2207442"/>
              <a:ext cx="1815464" cy="1978660"/>
            </a:xfrm>
            <a:custGeom>
              <a:avLst/>
              <a:gdLst/>
              <a:ahLst/>
              <a:cxnLst/>
              <a:rect l="l" t="t" r="r" b="b"/>
              <a:pathLst>
                <a:path w="1815464" h="1978660">
                  <a:moveTo>
                    <a:pt x="1815414" y="0"/>
                  </a:moveTo>
                  <a:lnTo>
                    <a:pt x="0" y="0"/>
                  </a:lnTo>
                  <a:lnTo>
                    <a:pt x="0" y="1978058"/>
                  </a:lnTo>
                  <a:lnTo>
                    <a:pt x="1815414" y="1978058"/>
                  </a:lnTo>
                  <a:lnTo>
                    <a:pt x="1815414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4"/>
          <p:cNvSpPr txBox="1"/>
          <p:nvPr/>
        </p:nvSpPr>
        <p:spPr>
          <a:xfrm>
            <a:off x="5310787" y="1432210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6745637" y="4522882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688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742046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object 4"/>
          <p:cNvGrpSpPr/>
          <p:nvPr/>
        </p:nvGrpSpPr>
        <p:grpSpPr>
          <a:xfrm>
            <a:off x="7635240" y="589223"/>
            <a:ext cx="4459605" cy="5876925"/>
            <a:chOff x="7635240" y="204215"/>
            <a:chExt cx="4459605" cy="5876925"/>
          </a:xfrm>
        </p:grpSpPr>
        <p:pic>
          <p:nvPicPr>
            <p:cNvPr id="1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7705873" y="4713405"/>
              <a:ext cx="4370070" cy="707390"/>
            </a:xfrm>
            <a:custGeom>
              <a:avLst/>
              <a:gdLst/>
              <a:ahLst/>
              <a:cxnLst/>
              <a:rect l="l" t="t" r="r" b="b"/>
              <a:pathLst>
                <a:path w="4370070" h="707389">
                  <a:moveTo>
                    <a:pt x="0" y="0"/>
                  </a:moveTo>
                  <a:lnTo>
                    <a:pt x="4369861" y="0"/>
                  </a:lnTo>
                  <a:lnTo>
                    <a:pt x="4369861" y="707010"/>
                  </a:lnTo>
                  <a:lnTo>
                    <a:pt x="0" y="70701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782859" y="820129"/>
              <a:ext cx="2077720" cy="416559"/>
            </a:xfrm>
            <a:custGeom>
              <a:avLst/>
              <a:gdLst/>
              <a:ahLst/>
              <a:cxnLst/>
              <a:rect l="l" t="t" r="r" b="b"/>
              <a:pathLst>
                <a:path w="2077720" h="416559">
                  <a:moveTo>
                    <a:pt x="0" y="0"/>
                  </a:moveTo>
                  <a:lnTo>
                    <a:pt x="2077577" y="0"/>
                  </a:lnTo>
                  <a:lnTo>
                    <a:pt x="2077577" y="416351"/>
                  </a:lnTo>
                  <a:lnTo>
                    <a:pt x="0" y="416351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9"/>
          <p:cNvGrpSpPr/>
          <p:nvPr/>
        </p:nvGrpSpPr>
        <p:grpSpPr>
          <a:xfrm>
            <a:off x="376874" y="2372303"/>
            <a:ext cx="4932045" cy="3185160"/>
            <a:chOff x="376874" y="1987295"/>
            <a:chExt cx="4932045" cy="3185160"/>
          </a:xfrm>
        </p:grpSpPr>
        <p:pic>
          <p:nvPicPr>
            <p:cNvPr id="23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5"/>
              <a:ext cx="4355592" cy="3185160"/>
            </a:xfrm>
            <a:prstGeom prst="rect">
              <a:avLst/>
            </a:prstGeom>
          </p:spPr>
        </p:pic>
        <p:sp>
          <p:nvSpPr>
            <p:cNvPr id="24" name="object 11"/>
            <p:cNvSpPr/>
            <p:nvPr/>
          </p:nvSpPr>
          <p:spPr>
            <a:xfrm>
              <a:off x="4797195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395924" y="3314048"/>
              <a:ext cx="2026920" cy="1210945"/>
            </a:xfrm>
            <a:custGeom>
              <a:avLst/>
              <a:gdLst/>
              <a:ahLst/>
              <a:cxnLst/>
              <a:rect l="l" t="t" r="r" b="b"/>
              <a:pathLst>
                <a:path w="2026920" h="1210945">
                  <a:moveTo>
                    <a:pt x="2026764" y="0"/>
                  </a:moveTo>
                  <a:lnTo>
                    <a:pt x="0" y="0"/>
                  </a:lnTo>
                  <a:lnTo>
                    <a:pt x="0" y="1210822"/>
                  </a:lnTo>
                  <a:lnTo>
                    <a:pt x="2026764" y="1210822"/>
                  </a:lnTo>
                  <a:lnTo>
                    <a:pt x="2026764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4"/>
          <p:cNvSpPr txBox="1"/>
          <p:nvPr/>
        </p:nvSpPr>
        <p:spPr>
          <a:xfrm>
            <a:off x="5310787" y="1448252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6364702" y="5224724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Multiply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073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742046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</a:bodyPr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Backprop</a:t>
            </a:r>
            <a:r>
              <a:rPr lang="en-IN" dirty="0">
                <a:solidFill>
                  <a:srgbClr val="002060"/>
                </a:solidFill>
              </a:rPr>
              <a:t> Implementation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object 4"/>
          <p:cNvGrpSpPr/>
          <p:nvPr/>
        </p:nvGrpSpPr>
        <p:grpSpPr>
          <a:xfrm>
            <a:off x="7635240" y="589223"/>
            <a:ext cx="4459605" cy="5951855"/>
            <a:chOff x="7635240" y="204215"/>
            <a:chExt cx="4459605" cy="5951855"/>
          </a:xfrm>
        </p:grpSpPr>
        <p:pic>
          <p:nvPicPr>
            <p:cNvPr id="18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5240" y="204215"/>
              <a:ext cx="4072127" cy="5876544"/>
            </a:xfrm>
            <a:prstGeom prst="rect">
              <a:avLst/>
            </a:prstGeom>
          </p:spPr>
        </p:pic>
        <p:sp>
          <p:nvSpPr>
            <p:cNvPr id="19" name="object 6"/>
            <p:cNvSpPr/>
            <p:nvPr/>
          </p:nvSpPr>
          <p:spPr>
            <a:xfrm>
              <a:off x="7705875" y="475593"/>
              <a:ext cx="2475230" cy="1909445"/>
            </a:xfrm>
            <a:custGeom>
              <a:avLst/>
              <a:gdLst/>
              <a:ahLst/>
              <a:cxnLst/>
              <a:rect l="l" t="t" r="r" b="b"/>
              <a:pathLst>
                <a:path w="2475229" h="1909445">
                  <a:moveTo>
                    <a:pt x="0" y="0"/>
                  </a:moveTo>
                  <a:lnTo>
                    <a:pt x="2475073" y="0"/>
                  </a:lnTo>
                  <a:lnTo>
                    <a:pt x="2475073" y="1909388"/>
                  </a:lnTo>
                  <a:lnTo>
                    <a:pt x="0" y="19093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/>
            <p:cNvSpPr/>
            <p:nvPr/>
          </p:nvSpPr>
          <p:spPr>
            <a:xfrm>
              <a:off x="7705873" y="5429844"/>
              <a:ext cx="4370070" cy="707390"/>
            </a:xfrm>
            <a:custGeom>
              <a:avLst/>
              <a:gdLst/>
              <a:ahLst/>
              <a:cxnLst/>
              <a:rect l="l" t="t" r="r" b="b"/>
              <a:pathLst>
                <a:path w="4370070" h="707389">
                  <a:moveTo>
                    <a:pt x="0" y="0"/>
                  </a:moveTo>
                  <a:lnTo>
                    <a:pt x="4369861" y="0"/>
                  </a:lnTo>
                  <a:lnTo>
                    <a:pt x="4369861" y="707010"/>
                  </a:lnTo>
                  <a:lnTo>
                    <a:pt x="0" y="70701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/>
            <p:cNvSpPr/>
            <p:nvPr/>
          </p:nvSpPr>
          <p:spPr>
            <a:xfrm>
              <a:off x="7782859" y="527895"/>
              <a:ext cx="2077720" cy="302260"/>
            </a:xfrm>
            <a:custGeom>
              <a:avLst/>
              <a:gdLst/>
              <a:ahLst/>
              <a:cxnLst/>
              <a:rect l="l" t="t" r="r" b="b"/>
              <a:pathLst>
                <a:path w="2077720" h="302259">
                  <a:moveTo>
                    <a:pt x="0" y="0"/>
                  </a:moveTo>
                  <a:lnTo>
                    <a:pt x="2077577" y="0"/>
                  </a:lnTo>
                  <a:lnTo>
                    <a:pt x="2077577" y="301664"/>
                  </a:lnTo>
                  <a:lnTo>
                    <a:pt x="0" y="30166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9"/>
          <p:cNvGrpSpPr/>
          <p:nvPr/>
        </p:nvGrpSpPr>
        <p:grpSpPr>
          <a:xfrm>
            <a:off x="376874" y="2247131"/>
            <a:ext cx="4932045" cy="3310890"/>
            <a:chOff x="376874" y="1862123"/>
            <a:chExt cx="4932045" cy="3310890"/>
          </a:xfrm>
        </p:grpSpPr>
        <p:pic>
          <p:nvPicPr>
            <p:cNvPr id="23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" y="1987296"/>
              <a:ext cx="4355592" cy="3185160"/>
            </a:xfrm>
            <a:prstGeom prst="rect">
              <a:avLst/>
            </a:prstGeom>
          </p:spPr>
        </p:pic>
        <p:sp>
          <p:nvSpPr>
            <p:cNvPr id="24" name="object 11"/>
            <p:cNvSpPr/>
            <p:nvPr/>
          </p:nvSpPr>
          <p:spPr>
            <a:xfrm>
              <a:off x="4797195" y="3851211"/>
              <a:ext cx="506730" cy="465455"/>
            </a:xfrm>
            <a:custGeom>
              <a:avLst/>
              <a:gdLst/>
              <a:ahLst/>
              <a:cxnLst/>
              <a:rect l="l" t="t" r="r" b="b"/>
              <a:pathLst>
                <a:path w="506729" h="465454">
                  <a:moveTo>
                    <a:pt x="0" y="232545"/>
                  </a:moveTo>
                  <a:lnTo>
                    <a:pt x="4724" y="185679"/>
                  </a:lnTo>
                  <a:lnTo>
                    <a:pt x="18274" y="142028"/>
                  </a:lnTo>
                  <a:lnTo>
                    <a:pt x="39715" y="102527"/>
                  </a:lnTo>
                  <a:lnTo>
                    <a:pt x="68111" y="68111"/>
                  </a:lnTo>
                  <a:lnTo>
                    <a:pt x="102527" y="39715"/>
                  </a:lnTo>
                  <a:lnTo>
                    <a:pt x="142028" y="18274"/>
                  </a:lnTo>
                  <a:lnTo>
                    <a:pt x="185679" y="4724"/>
                  </a:lnTo>
                  <a:lnTo>
                    <a:pt x="232545" y="0"/>
                  </a:lnTo>
                  <a:lnTo>
                    <a:pt x="273934" y="0"/>
                  </a:lnTo>
                  <a:lnTo>
                    <a:pt x="320800" y="4724"/>
                  </a:lnTo>
                  <a:lnTo>
                    <a:pt x="364451" y="18274"/>
                  </a:lnTo>
                  <a:lnTo>
                    <a:pt x="403952" y="39715"/>
                  </a:lnTo>
                  <a:lnTo>
                    <a:pt x="438368" y="68111"/>
                  </a:lnTo>
                  <a:lnTo>
                    <a:pt x="466764" y="102527"/>
                  </a:lnTo>
                  <a:lnTo>
                    <a:pt x="488205" y="142028"/>
                  </a:lnTo>
                  <a:lnTo>
                    <a:pt x="501755" y="185679"/>
                  </a:lnTo>
                  <a:lnTo>
                    <a:pt x="506479" y="232545"/>
                  </a:lnTo>
                  <a:lnTo>
                    <a:pt x="501754" y="279411"/>
                  </a:lnTo>
                  <a:lnTo>
                    <a:pt x="488204" y="323063"/>
                  </a:lnTo>
                  <a:lnTo>
                    <a:pt x="466763" y="362564"/>
                  </a:lnTo>
                  <a:lnTo>
                    <a:pt x="438367" y="396980"/>
                  </a:lnTo>
                  <a:lnTo>
                    <a:pt x="403951" y="425376"/>
                  </a:lnTo>
                  <a:lnTo>
                    <a:pt x="364450" y="446816"/>
                  </a:lnTo>
                  <a:lnTo>
                    <a:pt x="320799" y="460367"/>
                  </a:lnTo>
                  <a:lnTo>
                    <a:pt x="273933" y="465091"/>
                  </a:lnTo>
                  <a:lnTo>
                    <a:pt x="232545" y="465091"/>
                  </a:lnTo>
                  <a:lnTo>
                    <a:pt x="185679" y="460366"/>
                  </a:lnTo>
                  <a:lnTo>
                    <a:pt x="142028" y="446816"/>
                  </a:lnTo>
                  <a:lnTo>
                    <a:pt x="102527" y="425375"/>
                  </a:lnTo>
                  <a:lnTo>
                    <a:pt x="68111" y="396979"/>
                  </a:lnTo>
                  <a:lnTo>
                    <a:pt x="39715" y="362563"/>
                  </a:lnTo>
                  <a:lnTo>
                    <a:pt x="18274" y="323062"/>
                  </a:lnTo>
                  <a:lnTo>
                    <a:pt x="4724" y="279411"/>
                  </a:lnTo>
                  <a:lnTo>
                    <a:pt x="0" y="2325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769" y="3918788"/>
              <a:ext cx="252849" cy="329937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395924" y="1881173"/>
              <a:ext cx="2026920" cy="1210945"/>
            </a:xfrm>
            <a:custGeom>
              <a:avLst/>
              <a:gdLst/>
              <a:ahLst/>
              <a:cxnLst/>
              <a:rect l="l" t="t" r="r" b="b"/>
              <a:pathLst>
                <a:path w="2026920" h="1210945">
                  <a:moveTo>
                    <a:pt x="2026764" y="0"/>
                  </a:moveTo>
                  <a:lnTo>
                    <a:pt x="0" y="0"/>
                  </a:lnTo>
                  <a:lnTo>
                    <a:pt x="0" y="1210822"/>
                  </a:lnTo>
                  <a:lnTo>
                    <a:pt x="2026764" y="1210822"/>
                  </a:lnTo>
                  <a:lnTo>
                    <a:pt x="2026764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4"/>
          <p:cNvSpPr txBox="1"/>
          <p:nvPr/>
        </p:nvSpPr>
        <p:spPr>
          <a:xfrm>
            <a:off x="5310787" y="1448252"/>
            <a:ext cx="2075814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Forward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pass: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Compute</a:t>
            </a:r>
            <a:r>
              <a:rPr sz="2400" spc="-8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6364702" y="5944052"/>
            <a:ext cx="1056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Multiply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414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92351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Vector Derivatives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bject 3"/>
          <p:cNvSpPr txBox="1"/>
          <p:nvPr/>
        </p:nvSpPr>
        <p:spPr>
          <a:xfrm>
            <a:off x="775563" y="1376544"/>
            <a:ext cx="2472055" cy="12598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0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-10" dirty="0">
                <a:latin typeface="Cambria Math"/>
                <a:cs typeface="Cambria Math"/>
              </a:rPr>
              <a:t>ℝ,</a:t>
            </a:r>
            <a:r>
              <a:rPr sz="3600" spc="-19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𝑦</a:t>
            </a:r>
            <a:r>
              <a:rPr sz="3600" spc="26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204" dirty="0">
                <a:latin typeface="Cambria Math"/>
                <a:cs typeface="Cambria Math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ℝ</a:t>
            </a:r>
            <a:endParaRPr sz="3600" dirty="0">
              <a:latin typeface="Cambria Math"/>
              <a:cs typeface="Cambria Math"/>
            </a:endParaRPr>
          </a:p>
          <a:p>
            <a:pPr marL="72390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latin typeface="Calibri"/>
                <a:cs typeface="Calibri"/>
              </a:rPr>
              <a:t>Regular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derivative: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4292207" y="1376544"/>
            <a:ext cx="2837180" cy="125984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610"/>
              </a:spcBef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1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245" dirty="0">
                <a:latin typeface="Cambria Math"/>
                <a:cs typeface="Cambria Math"/>
              </a:rPr>
              <a:t>ℝ</a:t>
            </a:r>
            <a:r>
              <a:rPr lang="en-IN" sz="3600" spc="245" baseline="30000" dirty="0">
                <a:latin typeface="Cambria Math"/>
                <a:cs typeface="Cambria Math"/>
              </a:rPr>
              <a:t>N</a:t>
            </a:r>
            <a:r>
              <a:rPr sz="3600" spc="245" dirty="0">
                <a:latin typeface="Cambria Math"/>
                <a:cs typeface="Cambria Math"/>
              </a:rPr>
              <a:t>,</a:t>
            </a:r>
            <a:r>
              <a:rPr sz="3600" spc="-19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𝑦</a:t>
            </a:r>
            <a:r>
              <a:rPr sz="3600" spc="26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-50" dirty="0">
                <a:latin typeface="Cambria Math"/>
                <a:cs typeface="Cambria Math"/>
              </a:rPr>
              <a:t>ℝ</a:t>
            </a:r>
            <a:endParaRPr sz="36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10"/>
              </a:spcBef>
            </a:pPr>
            <a:r>
              <a:rPr sz="2400" spc="-10" dirty="0">
                <a:latin typeface="Calibri"/>
                <a:cs typeface="Calibri"/>
              </a:rPr>
              <a:t>Derivative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Gradient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8136261" y="1326251"/>
            <a:ext cx="3211830" cy="134366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5"/>
              </a:spcBef>
            </a:pPr>
            <a:r>
              <a:rPr sz="3600" dirty="0">
                <a:latin typeface="Cambria Math"/>
                <a:cs typeface="Cambria Math"/>
              </a:rPr>
              <a:t>𝑥</a:t>
            </a:r>
            <a:r>
              <a:rPr sz="3600" spc="310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245" dirty="0">
                <a:latin typeface="Cambria Math"/>
                <a:cs typeface="Cambria Math"/>
              </a:rPr>
              <a:t>ℝ</a:t>
            </a:r>
            <a:r>
              <a:rPr lang="en-IN" sz="3600" spc="245" baseline="30000" dirty="0">
                <a:latin typeface="Cambria Math"/>
                <a:cs typeface="Cambria Math"/>
              </a:rPr>
              <a:t>N</a:t>
            </a:r>
            <a:r>
              <a:rPr sz="3600" spc="245" dirty="0">
                <a:latin typeface="Cambria Math"/>
                <a:cs typeface="Cambria Math"/>
              </a:rPr>
              <a:t>,</a:t>
            </a:r>
            <a:r>
              <a:rPr sz="3600" spc="-19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𝑦</a:t>
            </a:r>
            <a:r>
              <a:rPr sz="3600" spc="26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∈</a:t>
            </a:r>
            <a:r>
              <a:rPr sz="3600" spc="200" dirty="0">
                <a:latin typeface="Cambria Math"/>
                <a:cs typeface="Cambria Math"/>
              </a:rPr>
              <a:t> </a:t>
            </a:r>
            <a:r>
              <a:rPr sz="3600" spc="390" dirty="0">
                <a:latin typeface="Cambria Math"/>
                <a:cs typeface="Cambria Math"/>
              </a:rPr>
              <a:t>ℝ</a:t>
            </a:r>
            <a:r>
              <a:rPr lang="en-IN" sz="3600" spc="390" baseline="30000" dirty="0">
                <a:latin typeface="Cambria Math"/>
                <a:cs typeface="Cambria Math"/>
              </a:rPr>
              <a:t>M</a:t>
            </a:r>
            <a:endParaRPr sz="3900" baseline="27777" dirty="0">
              <a:latin typeface="Cambria Math"/>
              <a:cs typeface="Cambria Math"/>
            </a:endParaRPr>
          </a:p>
          <a:p>
            <a:pPr marL="385445" algn="ctr">
              <a:lnSpc>
                <a:spcPct val="100000"/>
              </a:lnSpc>
              <a:spcBef>
                <a:spcPts val="1275"/>
              </a:spcBef>
            </a:pPr>
            <a:r>
              <a:rPr sz="2400" spc="-10" dirty="0">
                <a:latin typeface="Calibri"/>
                <a:cs typeface="Calibri"/>
              </a:rPr>
              <a:t>Derivative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Jacobian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0" name="object 5"/>
          <p:cNvSpPr txBox="1"/>
          <p:nvPr/>
        </p:nvSpPr>
        <p:spPr>
          <a:xfrm>
            <a:off x="4342545" y="4792636"/>
            <a:ext cx="2798445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x,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changes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small </a:t>
            </a:r>
            <a:r>
              <a:rPr sz="2400" dirty="0">
                <a:latin typeface="Calibri"/>
                <a:cs typeface="Calibri"/>
              </a:rPr>
              <a:t>amount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how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change?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7"/>
          <p:cNvSpPr txBox="1"/>
          <p:nvPr/>
        </p:nvSpPr>
        <p:spPr>
          <a:xfrm>
            <a:off x="8052689" y="4768252"/>
            <a:ext cx="3362960" cy="1494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changes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amount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element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change?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8"/>
          <p:cNvSpPr/>
          <p:nvPr/>
        </p:nvSpPr>
        <p:spPr>
          <a:xfrm>
            <a:off x="1227894" y="3377577"/>
            <a:ext cx="457200" cy="25400"/>
          </a:xfrm>
          <a:custGeom>
            <a:avLst/>
            <a:gdLst/>
            <a:ahLst/>
            <a:cxnLst/>
            <a:rect l="l" t="t" r="r" b="b"/>
            <a:pathLst>
              <a:path w="457200" h="25400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9"/>
          <p:cNvSpPr txBox="1"/>
          <p:nvPr/>
        </p:nvSpPr>
        <p:spPr>
          <a:xfrm>
            <a:off x="690076" y="3356012"/>
            <a:ext cx="2764790" cy="1831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655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𝜕𝑥</a:t>
            </a:r>
            <a:endParaRPr sz="3200">
              <a:latin typeface="Cambria Math"/>
              <a:cs typeface="Cambria Math"/>
            </a:endParaRPr>
          </a:p>
          <a:p>
            <a:pPr marL="12700" marR="5080">
              <a:lnSpc>
                <a:spcPct val="100400"/>
              </a:lnSpc>
              <a:spcBef>
                <a:spcPts val="1700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changes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small </a:t>
            </a:r>
            <a:r>
              <a:rPr sz="2400" dirty="0">
                <a:latin typeface="Calibri"/>
                <a:cs typeface="Calibri"/>
              </a:rPr>
              <a:t>amount,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much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change?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10"/>
          <p:cNvSpPr txBox="1"/>
          <p:nvPr/>
        </p:nvSpPr>
        <p:spPr>
          <a:xfrm>
            <a:off x="1190873" y="2776892"/>
            <a:ext cx="1318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𝜕𝑦</a:t>
            </a:r>
            <a:r>
              <a:rPr sz="3200" spc="215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∈</a:t>
            </a:r>
            <a:r>
              <a:rPr sz="4800" spc="270" baseline="-41666" dirty="0">
                <a:latin typeface="Cambria Math"/>
                <a:cs typeface="Cambria Math"/>
              </a:rPr>
              <a:t> </a:t>
            </a:r>
            <a:r>
              <a:rPr sz="4800" spc="-75" baseline="-41666" dirty="0">
                <a:latin typeface="Cambria Math"/>
                <a:cs typeface="Cambria Math"/>
              </a:rPr>
              <a:t>ℝ</a:t>
            </a:r>
            <a:endParaRPr sz="4800" baseline="-41666">
              <a:latin typeface="Cambria Math"/>
              <a:cs typeface="Cambria Math"/>
            </a:endParaRPr>
          </a:p>
        </p:txBody>
      </p:sp>
      <p:sp>
        <p:nvSpPr>
          <p:cNvPr id="45" name="object 11"/>
          <p:cNvSpPr/>
          <p:nvPr/>
        </p:nvSpPr>
        <p:spPr>
          <a:xfrm>
            <a:off x="4926149" y="3247706"/>
            <a:ext cx="457200" cy="25400"/>
          </a:xfrm>
          <a:custGeom>
            <a:avLst/>
            <a:gdLst/>
            <a:ahLst/>
            <a:cxnLst/>
            <a:rect l="l" t="t" r="r" b="b"/>
            <a:pathLst>
              <a:path w="457200" h="25400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5"/>
          <p:cNvSpPr txBox="1"/>
          <p:nvPr/>
        </p:nvSpPr>
        <p:spPr>
          <a:xfrm>
            <a:off x="4815214" y="2956724"/>
            <a:ext cx="194818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>
              <a:lnSpc>
                <a:spcPts val="2990"/>
              </a:lnSpc>
              <a:spcBef>
                <a:spcPts val="100"/>
              </a:spcBef>
            </a:pPr>
            <a:r>
              <a:rPr sz="4800" baseline="41666" dirty="0">
                <a:latin typeface="Cambria Math"/>
                <a:cs typeface="Cambria Math"/>
              </a:rPr>
              <a:t>𝜕𝑦</a:t>
            </a:r>
            <a:r>
              <a:rPr sz="4800" spc="322" baseline="41666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390" dirty="0">
                <a:latin typeface="Cambria Math"/>
                <a:cs typeface="Cambria Math"/>
              </a:rPr>
              <a:t>ℝ</a:t>
            </a:r>
            <a:r>
              <a:rPr lang="en-IN" sz="3200" spc="390" baseline="30000" dirty="0">
                <a:latin typeface="Cambria Math"/>
                <a:cs typeface="Cambria Math"/>
              </a:rPr>
              <a:t>N</a:t>
            </a:r>
            <a:r>
              <a:rPr sz="3200" spc="390" dirty="0">
                <a:latin typeface="Cambria Math"/>
                <a:cs typeface="Cambria Math"/>
              </a:rPr>
              <a:t>,</a:t>
            </a:r>
            <a:endParaRPr sz="3200" dirty="0">
              <a:latin typeface="Cambria Math"/>
              <a:cs typeface="Cambria Math"/>
            </a:endParaRPr>
          </a:p>
          <a:p>
            <a:pPr marL="116205">
              <a:lnSpc>
                <a:spcPts val="2435"/>
              </a:lnSpc>
            </a:pPr>
            <a:r>
              <a:rPr sz="3200" spc="-25" dirty="0">
                <a:latin typeface="Cambria Math"/>
                <a:cs typeface="Cambria Math"/>
              </a:rPr>
              <a:t>𝜕𝑥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4800" baseline="-41666" dirty="0">
                <a:latin typeface="Cambria Math"/>
                <a:cs typeface="Cambria Math"/>
              </a:rPr>
              <a:t>	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47" name="object 23"/>
          <p:cNvSpPr txBox="1"/>
          <p:nvPr/>
        </p:nvSpPr>
        <p:spPr>
          <a:xfrm>
            <a:off x="8626775" y="3191420"/>
            <a:ext cx="208407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endParaRPr sz="3200" dirty="0">
              <a:latin typeface="Cambria Math"/>
              <a:cs typeface="Cambria Math"/>
            </a:endParaRPr>
          </a:p>
          <a:p>
            <a:pPr marL="76200">
              <a:lnSpc>
                <a:spcPts val="3335"/>
              </a:lnSpc>
              <a:tabLst>
                <a:tab pos="1607185" algn="l"/>
              </a:tabLst>
            </a:pPr>
            <a:r>
              <a:rPr sz="3200" dirty="0">
                <a:latin typeface="Cambria Math"/>
                <a:cs typeface="Cambria Math"/>
              </a:rPr>
              <a:t>	</a:t>
            </a:r>
            <a:endParaRPr sz="4800" baseline="1736" dirty="0">
              <a:latin typeface="Cambria Math"/>
              <a:cs typeface="Cambria Math"/>
            </a:endParaRPr>
          </a:p>
        </p:txBody>
      </p:sp>
      <p:sp>
        <p:nvSpPr>
          <p:cNvPr id="48" name="object 11"/>
          <p:cNvSpPr/>
          <p:nvPr/>
        </p:nvSpPr>
        <p:spPr>
          <a:xfrm>
            <a:off x="8881872" y="3230942"/>
            <a:ext cx="457200" cy="25400"/>
          </a:xfrm>
          <a:custGeom>
            <a:avLst/>
            <a:gdLst/>
            <a:ahLst/>
            <a:cxnLst/>
            <a:rect l="l" t="t" r="r" b="b"/>
            <a:pathLst>
              <a:path w="457200" h="25400">
                <a:moveTo>
                  <a:pt x="457200" y="0"/>
                </a:moveTo>
                <a:lnTo>
                  <a:pt x="0" y="0"/>
                </a:lnTo>
                <a:lnTo>
                  <a:pt x="0" y="25400"/>
                </a:lnTo>
                <a:lnTo>
                  <a:pt x="457200" y="2540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5"/>
          <p:cNvSpPr txBox="1"/>
          <p:nvPr/>
        </p:nvSpPr>
        <p:spPr>
          <a:xfrm>
            <a:off x="8770936" y="2939960"/>
            <a:ext cx="2294211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>
              <a:lnSpc>
                <a:spcPts val="2990"/>
              </a:lnSpc>
              <a:spcBef>
                <a:spcPts val="100"/>
              </a:spcBef>
            </a:pPr>
            <a:r>
              <a:rPr sz="4800" baseline="41666" dirty="0">
                <a:latin typeface="Cambria Math"/>
                <a:cs typeface="Cambria Math"/>
              </a:rPr>
              <a:t>𝜕𝑦</a:t>
            </a:r>
            <a:r>
              <a:rPr sz="4800" spc="322" baseline="41666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∈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spc="390" dirty="0">
                <a:latin typeface="Cambria Math"/>
                <a:cs typeface="Cambria Math"/>
              </a:rPr>
              <a:t>ℝ</a:t>
            </a:r>
            <a:r>
              <a:rPr lang="en-IN" sz="3200" spc="390" baseline="30000" dirty="0" err="1">
                <a:latin typeface="Cambria Math"/>
                <a:cs typeface="Cambria Math"/>
              </a:rPr>
              <a:t>NxM</a:t>
            </a:r>
            <a:r>
              <a:rPr sz="3200" spc="390" dirty="0">
                <a:latin typeface="Cambria Math"/>
                <a:cs typeface="Cambria Math"/>
              </a:rPr>
              <a:t>,</a:t>
            </a:r>
            <a:endParaRPr sz="3200" dirty="0">
              <a:latin typeface="Cambria Math"/>
              <a:cs typeface="Cambria Math"/>
            </a:endParaRPr>
          </a:p>
          <a:p>
            <a:pPr marL="116205">
              <a:lnSpc>
                <a:spcPts val="2435"/>
              </a:lnSpc>
            </a:pPr>
            <a:r>
              <a:rPr sz="3200" spc="-25" dirty="0">
                <a:latin typeface="Cambria Math"/>
                <a:cs typeface="Cambria Math"/>
              </a:rPr>
              <a:t>𝜕𝑥</a:t>
            </a:r>
            <a:r>
              <a:rPr sz="3200" dirty="0">
                <a:latin typeface="Cambria Math"/>
                <a:cs typeface="Cambria Math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530367" y="3641805"/>
                <a:ext cx="2456570" cy="1228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367" y="3641805"/>
                <a:ext cx="2456570" cy="1228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562464" y="3640706"/>
                <a:ext cx="2312813" cy="1173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IN" sz="32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464" y="3640706"/>
                <a:ext cx="2312813" cy="1173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4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40" grpId="0"/>
      <p:bldP spid="41" grpId="0"/>
      <p:bldP spid="42" grpId="0" animBg="1"/>
      <p:bldP spid="43" grpId="0"/>
      <p:bldP spid="44" grpId="0"/>
      <p:bldP spid="45" grpId="0" animBg="1"/>
      <p:bldP spid="46" grpId="0"/>
      <p:bldP spid="47" grpId="0"/>
      <p:bldP spid="48" grpId="0" animBg="1"/>
      <p:bldP spid="49" grpId="0"/>
      <p:bldP spid="50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46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92351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object 3"/>
          <p:cNvGrpSpPr/>
          <p:nvPr/>
        </p:nvGrpSpPr>
        <p:grpSpPr>
          <a:xfrm>
            <a:off x="4459537" y="1906206"/>
            <a:ext cx="3989704" cy="3989704"/>
            <a:chOff x="4364001" y="1373939"/>
            <a:chExt cx="3989704" cy="3989704"/>
          </a:xfrm>
        </p:grpSpPr>
        <p:sp>
          <p:nvSpPr>
            <p:cNvPr id="17" name="object 4"/>
            <p:cNvSpPr/>
            <p:nvPr/>
          </p:nvSpPr>
          <p:spPr>
            <a:xfrm>
              <a:off x="4373526" y="1383464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1985283" y="0"/>
                  </a:moveTo>
                  <a:lnTo>
                    <a:pt x="1937047" y="574"/>
                  </a:lnTo>
                  <a:lnTo>
                    <a:pt x="1889094" y="2289"/>
                  </a:lnTo>
                  <a:lnTo>
                    <a:pt x="1841436" y="5131"/>
                  </a:lnTo>
                  <a:lnTo>
                    <a:pt x="1794087" y="9088"/>
                  </a:lnTo>
                  <a:lnTo>
                    <a:pt x="1747058" y="14145"/>
                  </a:lnTo>
                  <a:lnTo>
                    <a:pt x="1700365" y="20292"/>
                  </a:lnTo>
                  <a:lnTo>
                    <a:pt x="1654018" y="27513"/>
                  </a:lnTo>
                  <a:lnTo>
                    <a:pt x="1608032" y="35797"/>
                  </a:lnTo>
                  <a:lnTo>
                    <a:pt x="1562420" y="45130"/>
                  </a:lnTo>
                  <a:lnTo>
                    <a:pt x="1517194" y="55500"/>
                  </a:lnTo>
                  <a:lnTo>
                    <a:pt x="1472367" y="66893"/>
                  </a:lnTo>
                  <a:lnTo>
                    <a:pt x="1427952" y="79296"/>
                  </a:lnTo>
                  <a:lnTo>
                    <a:pt x="1383963" y="92697"/>
                  </a:lnTo>
                  <a:lnTo>
                    <a:pt x="1340413" y="107082"/>
                  </a:lnTo>
                  <a:lnTo>
                    <a:pt x="1297313" y="122438"/>
                  </a:lnTo>
                  <a:lnTo>
                    <a:pt x="1254678" y="138753"/>
                  </a:lnTo>
                  <a:lnTo>
                    <a:pt x="1212521" y="156013"/>
                  </a:lnTo>
                  <a:lnTo>
                    <a:pt x="1170853" y="174205"/>
                  </a:lnTo>
                  <a:lnTo>
                    <a:pt x="1129690" y="193317"/>
                  </a:lnTo>
                  <a:lnTo>
                    <a:pt x="1089042" y="213335"/>
                  </a:lnTo>
                  <a:lnTo>
                    <a:pt x="1048924" y="234246"/>
                  </a:lnTo>
                  <a:lnTo>
                    <a:pt x="1009348" y="256038"/>
                  </a:lnTo>
                  <a:lnTo>
                    <a:pt x="970328" y="278697"/>
                  </a:lnTo>
                  <a:lnTo>
                    <a:pt x="931876" y="302211"/>
                  </a:lnTo>
                  <a:lnTo>
                    <a:pt x="894005" y="326566"/>
                  </a:lnTo>
                  <a:lnTo>
                    <a:pt x="856729" y="351749"/>
                  </a:lnTo>
                  <a:lnTo>
                    <a:pt x="820060" y="377747"/>
                  </a:lnTo>
                  <a:lnTo>
                    <a:pt x="784011" y="404548"/>
                  </a:lnTo>
                  <a:lnTo>
                    <a:pt x="748596" y="432139"/>
                  </a:lnTo>
                  <a:lnTo>
                    <a:pt x="713827" y="460505"/>
                  </a:lnTo>
                  <a:lnTo>
                    <a:pt x="679718" y="489635"/>
                  </a:lnTo>
                  <a:lnTo>
                    <a:pt x="646281" y="519516"/>
                  </a:lnTo>
                  <a:lnTo>
                    <a:pt x="613529" y="550133"/>
                  </a:lnTo>
                  <a:lnTo>
                    <a:pt x="581475" y="581475"/>
                  </a:lnTo>
                  <a:lnTo>
                    <a:pt x="550133" y="613529"/>
                  </a:lnTo>
                  <a:lnTo>
                    <a:pt x="519516" y="646281"/>
                  </a:lnTo>
                  <a:lnTo>
                    <a:pt x="489635" y="679718"/>
                  </a:lnTo>
                  <a:lnTo>
                    <a:pt x="460505" y="713827"/>
                  </a:lnTo>
                  <a:lnTo>
                    <a:pt x="432139" y="748596"/>
                  </a:lnTo>
                  <a:lnTo>
                    <a:pt x="404548" y="784011"/>
                  </a:lnTo>
                  <a:lnTo>
                    <a:pt x="377747" y="820060"/>
                  </a:lnTo>
                  <a:lnTo>
                    <a:pt x="351749" y="856729"/>
                  </a:lnTo>
                  <a:lnTo>
                    <a:pt x="326566" y="894005"/>
                  </a:lnTo>
                  <a:lnTo>
                    <a:pt x="302211" y="931876"/>
                  </a:lnTo>
                  <a:lnTo>
                    <a:pt x="278697" y="970328"/>
                  </a:lnTo>
                  <a:lnTo>
                    <a:pt x="256038" y="1009348"/>
                  </a:lnTo>
                  <a:lnTo>
                    <a:pt x="234246" y="1048924"/>
                  </a:lnTo>
                  <a:lnTo>
                    <a:pt x="213335" y="1089042"/>
                  </a:lnTo>
                  <a:lnTo>
                    <a:pt x="193317" y="1129690"/>
                  </a:lnTo>
                  <a:lnTo>
                    <a:pt x="174205" y="1170853"/>
                  </a:lnTo>
                  <a:lnTo>
                    <a:pt x="156013" y="1212521"/>
                  </a:lnTo>
                  <a:lnTo>
                    <a:pt x="138753" y="1254678"/>
                  </a:lnTo>
                  <a:lnTo>
                    <a:pt x="122438" y="1297313"/>
                  </a:lnTo>
                  <a:lnTo>
                    <a:pt x="107082" y="1340413"/>
                  </a:lnTo>
                  <a:lnTo>
                    <a:pt x="92697" y="1383963"/>
                  </a:lnTo>
                  <a:lnTo>
                    <a:pt x="79296" y="1427952"/>
                  </a:lnTo>
                  <a:lnTo>
                    <a:pt x="66893" y="1472367"/>
                  </a:lnTo>
                  <a:lnTo>
                    <a:pt x="55500" y="1517194"/>
                  </a:lnTo>
                  <a:lnTo>
                    <a:pt x="45130" y="1562420"/>
                  </a:lnTo>
                  <a:lnTo>
                    <a:pt x="35797" y="1608032"/>
                  </a:lnTo>
                  <a:lnTo>
                    <a:pt x="27513" y="1654018"/>
                  </a:lnTo>
                  <a:lnTo>
                    <a:pt x="20292" y="1700365"/>
                  </a:lnTo>
                  <a:lnTo>
                    <a:pt x="14145" y="1747058"/>
                  </a:lnTo>
                  <a:lnTo>
                    <a:pt x="9088" y="1794087"/>
                  </a:lnTo>
                  <a:lnTo>
                    <a:pt x="5131" y="1841436"/>
                  </a:lnTo>
                  <a:lnTo>
                    <a:pt x="2289" y="1889094"/>
                  </a:lnTo>
                  <a:lnTo>
                    <a:pt x="574" y="1937047"/>
                  </a:lnTo>
                  <a:lnTo>
                    <a:pt x="0" y="1985283"/>
                  </a:lnTo>
                  <a:lnTo>
                    <a:pt x="574" y="2033518"/>
                  </a:lnTo>
                  <a:lnTo>
                    <a:pt x="2289" y="2081471"/>
                  </a:lnTo>
                  <a:lnTo>
                    <a:pt x="5131" y="2129129"/>
                  </a:lnTo>
                  <a:lnTo>
                    <a:pt x="9088" y="2176478"/>
                  </a:lnTo>
                  <a:lnTo>
                    <a:pt x="14145" y="2223506"/>
                  </a:lnTo>
                  <a:lnTo>
                    <a:pt x="20292" y="2270200"/>
                  </a:lnTo>
                  <a:lnTo>
                    <a:pt x="27513" y="2316546"/>
                  </a:lnTo>
                  <a:lnTo>
                    <a:pt x="35797" y="2362532"/>
                  </a:lnTo>
                  <a:lnTo>
                    <a:pt x="45130" y="2408145"/>
                  </a:lnTo>
                  <a:lnTo>
                    <a:pt x="55500" y="2453371"/>
                  </a:lnTo>
                  <a:lnTo>
                    <a:pt x="66893" y="2498198"/>
                  </a:lnTo>
                  <a:lnTo>
                    <a:pt x="79296" y="2542612"/>
                  </a:lnTo>
                  <a:lnTo>
                    <a:pt x="92697" y="2586601"/>
                  </a:lnTo>
                  <a:lnTo>
                    <a:pt x="107082" y="2630152"/>
                  </a:lnTo>
                  <a:lnTo>
                    <a:pt x="122438" y="2673251"/>
                  </a:lnTo>
                  <a:lnTo>
                    <a:pt x="138753" y="2715886"/>
                  </a:lnTo>
                  <a:lnTo>
                    <a:pt x="156013" y="2758044"/>
                  </a:lnTo>
                  <a:lnTo>
                    <a:pt x="174205" y="2799711"/>
                  </a:lnTo>
                  <a:lnTo>
                    <a:pt x="193317" y="2840875"/>
                  </a:lnTo>
                  <a:lnTo>
                    <a:pt x="213335" y="2881522"/>
                  </a:lnTo>
                  <a:lnTo>
                    <a:pt x="234246" y="2921641"/>
                  </a:lnTo>
                  <a:lnTo>
                    <a:pt x="256038" y="2961216"/>
                  </a:lnTo>
                  <a:lnTo>
                    <a:pt x="278697" y="3000237"/>
                  </a:lnTo>
                  <a:lnTo>
                    <a:pt x="302211" y="3038689"/>
                  </a:lnTo>
                  <a:lnTo>
                    <a:pt x="326566" y="3076559"/>
                  </a:lnTo>
                  <a:lnTo>
                    <a:pt x="351749" y="3113836"/>
                  </a:lnTo>
                  <a:lnTo>
                    <a:pt x="377747" y="3150505"/>
                  </a:lnTo>
                  <a:lnTo>
                    <a:pt x="404548" y="3186553"/>
                  </a:lnTo>
                  <a:lnTo>
                    <a:pt x="432139" y="3221969"/>
                  </a:lnTo>
                  <a:lnTo>
                    <a:pt x="460505" y="3256737"/>
                  </a:lnTo>
                  <a:lnTo>
                    <a:pt x="489635" y="3290847"/>
                  </a:lnTo>
                  <a:lnTo>
                    <a:pt x="519516" y="3324284"/>
                  </a:lnTo>
                  <a:lnTo>
                    <a:pt x="550133" y="3357036"/>
                  </a:lnTo>
                  <a:lnTo>
                    <a:pt x="581475" y="3389089"/>
                  </a:lnTo>
                  <a:lnTo>
                    <a:pt x="613529" y="3420431"/>
                  </a:lnTo>
                  <a:lnTo>
                    <a:pt x="646281" y="3451049"/>
                  </a:lnTo>
                  <a:lnTo>
                    <a:pt x="679718" y="3480929"/>
                  </a:lnTo>
                  <a:lnTo>
                    <a:pt x="713827" y="3510059"/>
                  </a:lnTo>
                  <a:lnTo>
                    <a:pt x="748596" y="3538426"/>
                  </a:lnTo>
                  <a:lnTo>
                    <a:pt x="784011" y="3566016"/>
                  </a:lnTo>
                  <a:lnTo>
                    <a:pt x="820060" y="3592817"/>
                  </a:lnTo>
                  <a:lnTo>
                    <a:pt x="856729" y="3618816"/>
                  </a:lnTo>
                  <a:lnTo>
                    <a:pt x="894005" y="3643999"/>
                  </a:lnTo>
                  <a:lnTo>
                    <a:pt x="931876" y="3668354"/>
                  </a:lnTo>
                  <a:lnTo>
                    <a:pt x="970328" y="3691867"/>
                  </a:lnTo>
                  <a:lnTo>
                    <a:pt x="1009348" y="3714527"/>
                  </a:lnTo>
                  <a:lnTo>
                    <a:pt x="1048924" y="3736318"/>
                  </a:lnTo>
                  <a:lnTo>
                    <a:pt x="1089042" y="3757230"/>
                  </a:lnTo>
                  <a:lnTo>
                    <a:pt x="1129690" y="3777248"/>
                  </a:lnTo>
                  <a:lnTo>
                    <a:pt x="1170853" y="3796360"/>
                  </a:lnTo>
                  <a:lnTo>
                    <a:pt x="1212521" y="3814552"/>
                  </a:lnTo>
                  <a:lnTo>
                    <a:pt x="1254678" y="3831812"/>
                  </a:lnTo>
                  <a:lnTo>
                    <a:pt x="1297313" y="3848127"/>
                  </a:lnTo>
                  <a:lnTo>
                    <a:pt x="1340413" y="3863483"/>
                  </a:lnTo>
                  <a:lnTo>
                    <a:pt x="1383963" y="3877868"/>
                  </a:lnTo>
                  <a:lnTo>
                    <a:pt x="1427952" y="3891269"/>
                  </a:lnTo>
                  <a:lnTo>
                    <a:pt x="1472367" y="3903672"/>
                  </a:lnTo>
                  <a:lnTo>
                    <a:pt x="1517194" y="3915065"/>
                  </a:lnTo>
                  <a:lnTo>
                    <a:pt x="1562420" y="3925435"/>
                  </a:lnTo>
                  <a:lnTo>
                    <a:pt x="1608032" y="3934768"/>
                  </a:lnTo>
                  <a:lnTo>
                    <a:pt x="1654018" y="3943052"/>
                  </a:lnTo>
                  <a:lnTo>
                    <a:pt x="1700365" y="3950273"/>
                  </a:lnTo>
                  <a:lnTo>
                    <a:pt x="1747058" y="3956420"/>
                  </a:lnTo>
                  <a:lnTo>
                    <a:pt x="1794087" y="3961478"/>
                  </a:lnTo>
                  <a:lnTo>
                    <a:pt x="1841436" y="3965434"/>
                  </a:lnTo>
                  <a:lnTo>
                    <a:pt x="1889094" y="3968276"/>
                  </a:lnTo>
                  <a:lnTo>
                    <a:pt x="1937047" y="3969991"/>
                  </a:lnTo>
                  <a:lnTo>
                    <a:pt x="1985283" y="3970566"/>
                  </a:lnTo>
                  <a:lnTo>
                    <a:pt x="2033518" y="3969991"/>
                  </a:lnTo>
                  <a:lnTo>
                    <a:pt x="2081471" y="3968276"/>
                  </a:lnTo>
                  <a:lnTo>
                    <a:pt x="2129129" y="3965434"/>
                  </a:lnTo>
                  <a:lnTo>
                    <a:pt x="2176478" y="3961478"/>
                  </a:lnTo>
                  <a:lnTo>
                    <a:pt x="2223506" y="3956420"/>
                  </a:lnTo>
                  <a:lnTo>
                    <a:pt x="2270200" y="3950273"/>
                  </a:lnTo>
                  <a:lnTo>
                    <a:pt x="2316546" y="3943052"/>
                  </a:lnTo>
                  <a:lnTo>
                    <a:pt x="2362532" y="3934768"/>
                  </a:lnTo>
                  <a:lnTo>
                    <a:pt x="2408145" y="3925435"/>
                  </a:lnTo>
                  <a:lnTo>
                    <a:pt x="2453371" y="3915065"/>
                  </a:lnTo>
                  <a:lnTo>
                    <a:pt x="2498198" y="3903672"/>
                  </a:lnTo>
                  <a:lnTo>
                    <a:pt x="2542612" y="3891269"/>
                  </a:lnTo>
                  <a:lnTo>
                    <a:pt x="2586601" y="3877868"/>
                  </a:lnTo>
                  <a:lnTo>
                    <a:pt x="2630152" y="3863483"/>
                  </a:lnTo>
                  <a:lnTo>
                    <a:pt x="2673251" y="3848127"/>
                  </a:lnTo>
                  <a:lnTo>
                    <a:pt x="2715886" y="3831812"/>
                  </a:lnTo>
                  <a:lnTo>
                    <a:pt x="2758044" y="3814552"/>
                  </a:lnTo>
                  <a:lnTo>
                    <a:pt x="2799711" y="3796360"/>
                  </a:lnTo>
                  <a:lnTo>
                    <a:pt x="2840875" y="3777248"/>
                  </a:lnTo>
                  <a:lnTo>
                    <a:pt x="2881522" y="3757230"/>
                  </a:lnTo>
                  <a:lnTo>
                    <a:pt x="2921641" y="3736318"/>
                  </a:lnTo>
                  <a:lnTo>
                    <a:pt x="2961216" y="3714527"/>
                  </a:lnTo>
                  <a:lnTo>
                    <a:pt x="3000237" y="3691867"/>
                  </a:lnTo>
                  <a:lnTo>
                    <a:pt x="3038689" y="3668354"/>
                  </a:lnTo>
                  <a:lnTo>
                    <a:pt x="3076559" y="3643999"/>
                  </a:lnTo>
                  <a:lnTo>
                    <a:pt x="3113836" y="3618816"/>
                  </a:lnTo>
                  <a:lnTo>
                    <a:pt x="3150505" y="3592817"/>
                  </a:lnTo>
                  <a:lnTo>
                    <a:pt x="3186553" y="3566016"/>
                  </a:lnTo>
                  <a:lnTo>
                    <a:pt x="3221969" y="3538426"/>
                  </a:lnTo>
                  <a:lnTo>
                    <a:pt x="3256737" y="3510059"/>
                  </a:lnTo>
                  <a:lnTo>
                    <a:pt x="3290847" y="3480929"/>
                  </a:lnTo>
                  <a:lnTo>
                    <a:pt x="3324284" y="3451049"/>
                  </a:lnTo>
                  <a:lnTo>
                    <a:pt x="3357036" y="3420431"/>
                  </a:lnTo>
                  <a:lnTo>
                    <a:pt x="3389089" y="3389089"/>
                  </a:lnTo>
                  <a:lnTo>
                    <a:pt x="3420431" y="3357036"/>
                  </a:lnTo>
                  <a:lnTo>
                    <a:pt x="3451049" y="3324284"/>
                  </a:lnTo>
                  <a:lnTo>
                    <a:pt x="3480929" y="3290847"/>
                  </a:lnTo>
                  <a:lnTo>
                    <a:pt x="3510059" y="3256737"/>
                  </a:lnTo>
                  <a:lnTo>
                    <a:pt x="3538426" y="3221969"/>
                  </a:lnTo>
                  <a:lnTo>
                    <a:pt x="3566016" y="3186553"/>
                  </a:lnTo>
                  <a:lnTo>
                    <a:pt x="3592817" y="3150505"/>
                  </a:lnTo>
                  <a:lnTo>
                    <a:pt x="3618816" y="3113836"/>
                  </a:lnTo>
                  <a:lnTo>
                    <a:pt x="3643999" y="3076559"/>
                  </a:lnTo>
                  <a:lnTo>
                    <a:pt x="3668354" y="3038689"/>
                  </a:lnTo>
                  <a:lnTo>
                    <a:pt x="3691867" y="3000237"/>
                  </a:lnTo>
                  <a:lnTo>
                    <a:pt x="3714527" y="2961216"/>
                  </a:lnTo>
                  <a:lnTo>
                    <a:pt x="3736318" y="2921641"/>
                  </a:lnTo>
                  <a:lnTo>
                    <a:pt x="3757230" y="2881522"/>
                  </a:lnTo>
                  <a:lnTo>
                    <a:pt x="3777248" y="2840875"/>
                  </a:lnTo>
                  <a:lnTo>
                    <a:pt x="3796360" y="2799711"/>
                  </a:lnTo>
                  <a:lnTo>
                    <a:pt x="3814552" y="2758044"/>
                  </a:lnTo>
                  <a:lnTo>
                    <a:pt x="3831812" y="2715886"/>
                  </a:lnTo>
                  <a:lnTo>
                    <a:pt x="3848127" y="2673251"/>
                  </a:lnTo>
                  <a:lnTo>
                    <a:pt x="3863483" y="2630152"/>
                  </a:lnTo>
                  <a:lnTo>
                    <a:pt x="3877868" y="2586601"/>
                  </a:lnTo>
                  <a:lnTo>
                    <a:pt x="3891269" y="2542612"/>
                  </a:lnTo>
                  <a:lnTo>
                    <a:pt x="3903672" y="2498198"/>
                  </a:lnTo>
                  <a:lnTo>
                    <a:pt x="3915065" y="2453371"/>
                  </a:lnTo>
                  <a:lnTo>
                    <a:pt x="3925435" y="2408145"/>
                  </a:lnTo>
                  <a:lnTo>
                    <a:pt x="3934768" y="2362532"/>
                  </a:lnTo>
                  <a:lnTo>
                    <a:pt x="3943052" y="2316546"/>
                  </a:lnTo>
                  <a:lnTo>
                    <a:pt x="3950273" y="2270200"/>
                  </a:lnTo>
                  <a:lnTo>
                    <a:pt x="3956420" y="2223506"/>
                  </a:lnTo>
                  <a:lnTo>
                    <a:pt x="3961478" y="2176478"/>
                  </a:lnTo>
                  <a:lnTo>
                    <a:pt x="3965434" y="2129129"/>
                  </a:lnTo>
                  <a:lnTo>
                    <a:pt x="3968276" y="2081471"/>
                  </a:lnTo>
                  <a:lnTo>
                    <a:pt x="3969991" y="2033518"/>
                  </a:lnTo>
                  <a:lnTo>
                    <a:pt x="3970566" y="1985283"/>
                  </a:lnTo>
                  <a:lnTo>
                    <a:pt x="3969991" y="1937047"/>
                  </a:lnTo>
                  <a:lnTo>
                    <a:pt x="3968276" y="1889094"/>
                  </a:lnTo>
                  <a:lnTo>
                    <a:pt x="3965434" y="1841436"/>
                  </a:lnTo>
                  <a:lnTo>
                    <a:pt x="3961478" y="1794087"/>
                  </a:lnTo>
                  <a:lnTo>
                    <a:pt x="3956420" y="1747058"/>
                  </a:lnTo>
                  <a:lnTo>
                    <a:pt x="3950273" y="1700365"/>
                  </a:lnTo>
                  <a:lnTo>
                    <a:pt x="3943052" y="1654018"/>
                  </a:lnTo>
                  <a:lnTo>
                    <a:pt x="3934768" y="1608032"/>
                  </a:lnTo>
                  <a:lnTo>
                    <a:pt x="3925435" y="1562420"/>
                  </a:lnTo>
                  <a:lnTo>
                    <a:pt x="3915065" y="1517194"/>
                  </a:lnTo>
                  <a:lnTo>
                    <a:pt x="3903672" y="1472367"/>
                  </a:lnTo>
                  <a:lnTo>
                    <a:pt x="3891269" y="1427952"/>
                  </a:lnTo>
                  <a:lnTo>
                    <a:pt x="3877868" y="1383963"/>
                  </a:lnTo>
                  <a:lnTo>
                    <a:pt x="3863483" y="1340413"/>
                  </a:lnTo>
                  <a:lnTo>
                    <a:pt x="3848127" y="1297313"/>
                  </a:lnTo>
                  <a:lnTo>
                    <a:pt x="3831812" y="1254678"/>
                  </a:lnTo>
                  <a:lnTo>
                    <a:pt x="3814552" y="1212521"/>
                  </a:lnTo>
                  <a:lnTo>
                    <a:pt x="3796360" y="1170853"/>
                  </a:lnTo>
                  <a:lnTo>
                    <a:pt x="3777248" y="1129690"/>
                  </a:lnTo>
                  <a:lnTo>
                    <a:pt x="3757230" y="1089042"/>
                  </a:lnTo>
                  <a:lnTo>
                    <a:pt x="3736318" y="1048924"/>
                  </a:lnTo>
                  <a:lnTo>
                    <a:pt x="3714527" y="1009348"/>
                  </a:lnTo>
                  <a:lnTo>
                    <a:pt x="3691867" y="970328"/>
                  </a:lnTo>
                  <a:lnTo>
                    <a:pt x="3668354" y="931876"/>
                  </a:lnTo>
                  <a:lnTo>
                    <a:pt x="3643999" y="894005"/>
                  </a:lnTo>
                  <a:lnTo>
                    <a:pt x="3618816" y="856729"/>
                  </a:lnTo>
                  <a:lnTo>
                    <a:pt x="3592817" y="820060"/>
                  </a:lnTo>
                  <a:lnTo>
                    <a:pt x="3566016" y="784011"/>
                  </a:lnTo>
                  <a:lnTo>
                    <a:pt x="3538426" y="748596"/>
                  </a:lnTo>
                  <a:lnTo>
                    <a:pt x="3510059" y="713827"/>
                  </a:lnTo>
                  <a:lnTo>
                    <a:pt x="3480929" y="679718"/>
                  </a:lnTo>
                  <a:lnTo>
                    <a:pt x="3451049" y="646281"/>
                  </a:lnTo>
                  <a:lnTo>
                    <a:pt x="3420431" y="613529"/>
                  </a:lnTo>
                  <a:lnTo>
                    <a:pt x="3389089" y="581475"/>
                  </a:lnTo>
                  <a:lnTo>
                    <a:pt x="3357036" y="550133"/>
                  </a:lnTo>
                  <a:lnTo>
                    <a:pt x="3324284" y="519516"/>
                  </a:lnTo>
                  <a:lnTo>
                    <a:pt x="3290847" y="489635"/>
                  </a:lnTo>
                  <a:lnTo>
                    <a:pt x="3256737" y="460505"/>
                  </a:lnTo>
                  <a:lnTo>
                    <a:pt x="3221969" y="432139"/>
                  </a:lnTo>
                  <a:lnTo>
                    <a:pt x="3186553" y="404548"/>
                  </a:lnTo>
                  <a:lnTo>
                    <a:pt x="3150505" y="377747"/>
                  </a:lnTo>
                  <a:lnTo>
                    <a:pt x="3113836" y="351749"/>
                  </a:lnTo>
                  <a:lnTo>
                    <a:pt x="3076559" y="326566"/>
                  </a:lnTo>
                  <a:lnTo>
                    <a:pt x="3038689" y="302211"/>
                  </a:lnTo>
                  <a:lnTo>
                    <a:pt x="3000237" y="278697"/>
                  </a:lnTo>
                  <a:lnTo>
                    <a:pt x="2961216" y="256038"/>
                  </a:lnTo>
                  <a:lnTo>
                    <a:pt x="2921641" y="234246"/>
                  </a:lnTo>
                  <a:lnTo>
                    <a:pt x="2881522" y="213335"/>
                  </a:lnTo>
                  <a:lnTo>
                    <a:pt x="2840875" y="193317"/>
                  </a:lnTo>
                  <a:lnTo>
                    <a:pt x="2799711" y="174205"/>
                  </a:lnTo>
                  <a:lnTo>
                    <a:pt x="2758044" y="156013"/>
                  </a:lnTo>
                  <a:lnTo>
                    <a:pt x="2715886" y="138753"/>
                  </a:lnTo>
                  <a:lnTo>
                    <a:pt x="2673251" y="122438"/>
                  </a:lnTo>
                  <a:lnTo>
                    <a:pt x="2630152" y="107082"/>
                  </a:lnTo>
                  <a:lnTo>
                    <a:pt x="2586601" y="92697"/>
                  </a:lnTo>
                  <a:lnTo>
                    <a:pt x="2542612" y="79296"/>
                  </a:lnTo>
                  <a:lnTo>
                    <a:pt x="2498198" y="66893"/>
                  </a:lnTo>
                  <a:lnTo>
                    <a:pt x="2453371" y="55500"/>
                  </a:lnTo>
                  <a:lnTo>
                    <a:pt x="2408145" y="45130"/>
                  </a:lnTo>
                  <a:lnTo>
                    <a:pt x="2362532" y="35797"/>
                  </a:lnTo>
                  <a:lnTo>
                    <a:pt x="2316546" y="27513"/>
                  </a:lnTo>
                  <a:lnTo>
                    <a:pt x="2270200" y="20292"/>
                  </a:lnTo>
                  <a:lnTo>
                    <a:pt x="2223506" y="14145"/>
                  </a:lnTo>
                  <a:lnTo>
                    <a:pt x="2176478" y="9088"/>
                  </a:lnTo>
                  <a:lnTo>
                    <a:pt x="2129129" y="5131"/>
                  </a:lnTo>
                  <a:lnTo>
                    <a:pt x="2081471" y="2289"/>
                  </a:lnTo>
                  <a:lnTo>
                    <a:pt x="2033518" y="574"/>
                  </a:lnTo>
                  <a:lnTo>
                    <a:pt x="198528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/>
            <p:cNvSpPr/>
            <p:nvPr/>
          </p:nvSpPr>
          <p:spPr>
            <a:xfrm>
              <a:off x="4373526" y="1383464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0" y="1985283"/>
                  </a:moveTo>
                  <a:lnTo>
                    <a:pt x="574" y="1937047"/>
                  </a:lnTo>
                  <a:lnTo>
                    <a:pt x="2289" y="1889094"/>
                  </a:lnTo>
                  <a:lnTo>
                    <a:pt x="5131" y="1841436"/>
                  </a:lnTo>
                  <a:lnTo>
                    <a:pt x="9088" y="1794087"/>
                  </a:lnTo>
                  <a:lnTo>
                    <a:pt x="14145" y="1747058"/>
                  </a:lnTo>
                  <a:lnTo>
                    <a:pt x="20292" y="1700365"/>
                  </a:lnTo>
                  <a:lnTo>
                    <a:pt x="27513" y="1654018"/>
                  </a:lnTo>
                  <a:lnTo>
                    <a:pt x="35797" y="1608033"/>
                  </a:lnTo>
                  <a:lnTo>
                    <a:pt x="45130" y="1562420"/>
                  </a:lnTo>
                  <a:lnTo>
                    <a:pt x="55500" y="1517194"/>
                  </a:lnTo>
                  <a:lnTo>
                    <a:pt x="66893" y="1472367"/>
                  </a:lnTo>
                  <a:lnTo>
                    <a:pt x="79296" y="1427952"/>
                  </a:lnTo>
                  <a:lnTo>
                    <a:pt x="92697" y="1383963"/>
                  </a:lnTo>
                  <a:lnTo>
                    <a:pt x="107082" y="1340413"/>
                  </a:lnTo>
                  <a:lnTo>
                    <a:pt x="122438" y="1297313"/>
                  </a:lnTo>
                  <a:lnTo>
                    <a:pt x="138753" y="1254678"/>
                  </a:lnTo>
                  <a:lnTo>
                    <a:pt x="156013" y="1212521"/>
                  </a:lnTo>
                  <a:lnTo>
                    <a:pt x="174205" y="1170854"/>
                  </a:lnTo>
                  <a:lnTo>
                    <a:pt x="193317" y="1129690"/>
                  </a:lnTo>
                  <a:lnTo>
                    <a:pt x="213335" y="1089042"/>
                  </a:lnTo>
                  <a:lnTo>
                    <a:pt x="234247" y="1048924"/>
                  </a:lnTo>
                  <a:lnTo>
                    <a:pt x="256038" y="1009348"/>
                  </a:lnTo>
                  <a:lnTo>
                    <a:pt x="278697" y="970328"/>
                  </a:lnTo>
                  <a:lnTo>
                    <a:pt x="302211" y="931876"/>
                  </a:lnTo>
                  <a:lnTo>
                    <a:pt x="326566" y="894005"/>
                  </a:lnTo>
                  <a:lnTo>
                    <a:pt x="351749" y="856729"/>
                  </a:lnTo>
                  <a:lnTo>
                    <a:pt x="377748" y="820060"/>
                  </a:lnTo>
                  <a:lnTo>
                    <a:pt x="404548" y="784011"/>
                  </a:lnTo>
                  <a:lnTo>
                    <a:pt x="432139" y="748596"/>
                  </a:lnTo>
                  <a:lnTo>
                    <a:pt x="460505" y="713827"/>
                  </a:lnTo>
                  <a:lnTo>
                    <a:pt x="489635" y="679718"/>
                  </a:lnTo>
                  <a:lnTo>
                    <a:pt x="519516" y="646281"/>
                  </a:lnTo>
                  <a:lnTo>
                    <a:pt x="550133" y="613529"/>
                  </a:lnTo>
                  <a:lnTo>
                    <a:pt x="581475" y="581475"/>
                  </a:lnTo>
                  <a:lnTo>
                    <a:pt x="613529" y="550133"/>
                  </a:lnTo>
                  <a:lnTo>
                    <a:pt x="646281" y="519516"/>
                  </a:lnTo>
                  <a:lnTo>
                    <a:pt x="679718" y="489635"/>
                  </a:lnTo>
                  <a:lnTo>
                    <a:pt x="713827" y="460505"/>
                  </a:lnTo>
                  <a:lnTo>
                    <a:pt x="748596" y="432139"/>
                  </a:lnTo>
                  <a:lnTo>
                    <a:pt x="784011" y="404548"/>
                  </a:lnTo>
                  <a:lnTo>
                    <a:pt x="820060" y="377748"/>
                  </a:lnTo>
                  <a:lnTo>
                    <a:pt x="856729" y="351749"/>
                  </a:lnTo>
                  <a:lnTo>
                    <a:pt x="894005" y="326566"/>
                  </a:lnTo>
                  <a:lnTo>
                    <a:pt x="931876" y="302211"/>
                  </a:lnTo>
                  <a:lnTo>
                    <a:pt x="970328" y="278697"/>
                  </a:lnTo>
                  <a:lnTo>
                    <a:pt x="1009348" y="256038"/>
                  </a:lnTo>
                  <a:lnTo>
                    <a:pt x="1048924" y="234247"/>
                  </a:lnTo>
                  <a:lnTo>
                    <a:pt x="1089042" y="213335"/>
                  </a:lnTo>
                  <a:lnTo>
                    <a:pt x="1129690" y="193317"/>
                  </a:lnTo>
                  <a:lnTo>
                    <a:pt x="1170854" y="174205"/>
                  </a:lnTo>
                  <a:lnTo>
                    <a:pt x="1212521" y="156013"/>
                  </a:lnTo>
                  <a:lnTo>
                    <a:pt x="1254678" y="138753"/>
                  </a:lnTo>
                  <a:lnTo>
                    <a:pt x="1297313" y="122438"/>
                  </a:lnTo>
                  <a:lnTo>
                    <a:pt x="1340413" y="107082"/>
                  </a:lnTo>
                  <a:lnTo>
                    <a:pt x="1383963" y="92697"/>
                  </a:lnTo>
                  <a:lnTo>
                    <a:pt x="1427952" y="79296"/>
                  </a:lnTo>
                  <a:lnTo>
                    <a:pt x="1472367" y="66893"/>
                  </a:lnTo>
                  <a:lnTo>
                    <a:pt x="1517194" y="55500"/>
                  </a:lnTo>
                  <a:lnTo>
                    <a:pt x="1562420" y="45130"/>
                  </a:lnTo>
                  <a:lnTo>
                    <a:pt x="1608033" y="35797"/>
                  </a:lnTo>
                  <a:lnTo>
                    <a:pt x="1654018" y="27513"/>
                  </a:lnTo>
                  <a:lnTo>
                    <a:pt x="1700365" y="20292"/>
                  </a:lnTo>
                  <a:lnTo>
                    <a:pt x="1747058" y="14145"/>
                  </a:lnTo>
                  <a:lnTo>
                    <a:pt x="1794087" y="9088"/>
                  </a:lnTo>
                  <a:lnTo>
                    <a:pt x="1841436" y="5131"/>
                  </a:lnTo>
                  <a:lnTo>
                    <a:pt x="1889094" y="2289"/>
                  </a:lnTo>
                  <a:lnTo>
                    <a:pt x="1937047" y="574"/>
                  </a:lnTo>
                  <a:lnTo>
                    <a:pt x="1985283" y="0"/>
                  </a:lnTo>
                  <a:lnTo>
                    <a:pt x="2033518" y="574"/>
                  </a:lnTo>
                  <a:lnTo>
                    <a:pt x="2081471" y="2289"/>
                  </a:lnTo>
                  <a:lnTo>
                    <a:pt x="2129129" y="5131"/>
                  </a:lnTo>
                  <a:lnTo>
                    <a:pt x="2176478" y="9088"/>
                  </a:lnTo>
                  <a:lnTo>
                    <a:pt x="2223506" y="14145"/>
                  </a:lnTo>
                  <a:lnTo>
                    <a:pt x="2270200" y="20292"/>
                  </a:lnTo>
                  <a:lnTo>
                    <a:pt x="2316546" y="27513"/>
                  </a:lnTo>
                  <a:lnTo>
                    <a:pt x="2362532" y="35797"/>
                  </a:lnTo>
                  <a:lnTo>
                    <a:pt x="2408145" y="45130"/>
                  </a:lnTo>
                  <a:lnTo>
                    <a:pt x="2453371" y="55500"/>
                  </a:lnTo>
                  <a:lnTo>
                    <a:pt x="2498198" y="66893"/>
                  </a:lnTo>
                  <a:lnTo>
                    <a:pt x="2542612" y="79296"/>
                  </a:lnTo>
                  <a:lnTo>
                    <a:pt x="2586601" y="92697"/>
                  </a:lnTo>
                  <a:lnTo>
                    <a:pt x="2630152" y="107082"/>
                  </a:lnTo>
                  <a:lnTo>
                    <a:pt x="2673251" y="122438"/>
                  </a:lnTo>
                  <a:lnTo>
                    <a:pt x="2715886" y="138753"/>
                  </a:lnTo>
                  <a:lnTo>
                    <a:pt x="2758044" y="156013"/>
                  </a:lnTo>
                  <a:lnTo>
                    <a:pt x="2799711" y="174205"/>
                  </a:lnTo>
                  <a:lnTo>
                    <a:pt x="2840875" y="193317"/>
                  </a:lnTo>
                  <a:lnTo>
                    <a:pt x="2881523" y="213335"/>
                  </a:lnTo>
                  <a:lnTo>
                    <a:pt x="2921641" y="234247"/>
                  </a:lnTo>
                  <a:lnTo>
                    <a:pt x="2961217" y="256038"/>
                  </a:lnTo>
                  <a:lnTo>
                    <a:pt x="3000237" y="278697"/>
                  </a:lnTo>
                  <a:lnTo>
                    <a:pt x="3038689" y="302211"/>
                  </a:lnTo>
                  <a:lnTo>
                    <a:pt x="3076560" y="326566"/>
                  </a:lnTo>
                  <a:lnTo>
                    <a:pt x="3113836" y="351749"/>
                  </a:lnTo>
                  <a:lnTo>
                    <a:pt x="3150505" y="377748"/>
                  </a:lnTo>
                  <a:lnTo>
                    <a:pt x="3186553" y="404548"/>
                  </a:lnTo>
                  <a:lnTo>
                    <a:pt x="3221969" y="432139"/>
                  </a:lnTo>
                  <a:lnTo>
                    <a:pt x="3256738" y="460505"/>
                  </a:lnTo>
                  <a:lnTo>
                    <a:pt x="3290847" y="489635"/>
                  </a:lnTo>
                  <a:lnTo>
                    <a:pt x="3324284" y="519516"/>
                  </a:lnTo>
                  <a:lnTo>
                    <a:pt x="3357036" y="550133"/>
                  </a:lnTo>
                  <a:lnTo>
                    <a:pt x="3389089" y="581475"/>
                  </a:lnTo>
                  <a:lnTo>
                    <a:pt x="3420431" y="613529"/>
                  </a:lnTo>
                  <a:lnTo>
                    <a:pt x="3451049" y="646281"/>
                  </a:lnTo>
                  <a:lnTo>
                    <a:pt x="3480930" y="679718"/>
                  </a:lnTo>
                  <a:lnTo>
                    <a:pt x="3510060" y="713827"/>
                  </a:lnTo>
                  <a:lnTo>
                    <a:pt x="3538426" y="748596"/>
                  </a:lnTo>
                  <a:lnTo>
                    <a:pt x="3566016" y="784011"/>
                  </a:lnTo>
                  <a:lnTo>
                    <a:pt x="3592817" y="820060"/>
                  </a:lnTo>
                  <a:lnTo>
                    <a:pt x="3618816" y="856729"/>
                  </a:lnTo>
                  <a:lnTo>
                    <a:pt x="3643999" y="894005"/>
                  </a:lnTo>
                  <a:lnTo>
                    <a:pt x="3668354" y="931876"/>
                  </a:lnTo>
                  <a:lnTo>
                    <a:pt x="3691867" y="970328"/>
                  </a:lnTo>
                  <a:lnTo>
                    <a:pt x="3714527" y="1009348"/>
                  </a:lnTo>
                  <a:lnTo>
                    <a:pt x="3736318" y="1048924"/>
                  </a:lnTo>
                  <a:lnTo>
                    <a:pt x="3757230" y="1089042"/>
                  </a:lnTo>
                  <a:lnTo>
                    <a:pt x="3777248" y="1129690"/>
                  </a:lnTo>
                  <a:lnTo>
                    <a:pt x="3796360" y="1170854"/>
                  </a:lnTo>
                  <a:lnTo>
                    <a:pt x="3814552" y="1212521"/>
                  </a:lnTo>
                  <a:lnTo>
                    <a:pt x="3831812" y="1254678"/>
                  </a:lnTo>
                  <a:lnTo>
                    <a:pt x="3848127" y="1297313"/>
                  </a:lnTo>
                  <a:lnTo>
                    <a:pt x="3863483" y="1340413"/>
                  </a:lnTo>
                  <a:lnTo>
                    <a:pt x="3877868" y="1383963"/>
                  </a:lnTo>
                  <a:lnTo>
                    <a:pt x="3891269" y="1427952"/>
                  </a:lnTo>
                  <a:lnTo>
                    <a:pt x="3903672" y="1472367"/>
                  </a:lnTo>
                  <a:lnTo>
                    <a:pt x="3915065" y="1517194"/>
                  </a:lnTo>
                  <a:lnTo>
                    <a:pt x="3925435" y="1562420"/>
                  </a:lnTo>
                  <a:lnTo>
                    <a:pt x="3934768" y="1608033"/>
                  </a:lnTo>
                  <a:lnTo>
                    <a:pt x="3943052" y="1654018"/>
                  </a:lnTo>
                  <a:lnTo>
                    <a:pt x="3950273" y="1700365"/>
                  </a:lnTo>
                  <a:lnTo>
                    <a:pt x="3956420" y="1747058"/>
                  </a:lnTo>
                  <a:lnTo>
                    <a:pt x="3961477" y="1794087"/>
                  </a:lnTo>
                  <a:lnTo>
                    <a:pt x="3965434" y="1841436"/>
                  </a:lnTo>
                  <a:lnTo>
                    <a:pt x="3968276" y="1889094"/>
                  </a:lnTo>
                  <a:lnTo>
                    <a:pt x="3969991" y="1937047"/>
                  </a:lnTo>
                  <a:lnTo>
                    <a:pt x="3970566" y="1985283"/>
                  </a:lnTo>
                  <a:lnTo>
                    <a:pt x="3969991" y="2033518"/>
                  </a:lnTo>
                  <a:lnTo>
                    <a:pt x="3968276" y="2081471"/>
                  </a:lnTo>
                  <a:lnTo>
                    <a:pt x="3965434" y="2129129"/>
                  </a:lnTo>
                  <a:lnTo>
                    <a:pt x="3961477" y="2176478"/>
                  </a:lnTo>
                  <a:lnTo>
                    <a:pt x="3956420" y="2223506"/>
                  </a:lnTo>
                  <a:lnTo>
                    <a:pt x="3950273" y="2270200"/>
                  </a:lnTo>
                  <a:lnTo>
                    <a:pt x="3943052" y="2316546"/>
                  </a:lnTo>
                  <a:lnTo>
                    <a:pt x="3934768" y="2362532"/>
                  </a:lnTo>
                  <a:lnTo>
                    <a:pt x="3925435" y="2408145"/>
                  </a:lnTo>
                  <a:lnTo>
                    <a:pt x="3915065" y="2453371"/>
                  </a:lnTo>
                  <a:lnTo>
                    <a:pt x="3903672" y="2498198"/>
                  </a:lnTo>
                  <a:lnTo>
                    <a:pt x="3891269" y="2542612"/>
                  </a:lnTo>
                  <a:lnTo>
                    <a:pt x="3877868" y="2586601"/>
                  </a:lnTo>
                  <a:lnTo>
                    <a:pt x="3863483" y="2630152"/>
                  </a:lnTo>
                  <a:lnTo>
                    <a:pt x="3848127" y="2673251"/>
                  </a:lnTo>
                  <a:lnTo>
                    <a:pt x="3831812" y="2715886"/>
                  </a:lnTo>
                  <a:lnTo>
                    <a:pt x="3814552" y="2758044"/>
                  </a:lnTo>
                  <a:lnTo>
                    <a:pt x="3796360" y="2799711"/>
                  </a:lnTo>
                  <a:lnTo>
                    <a:pt x="3777248" y="2840875"/>
                  </a:lnTo>
                  <a:lnTo>
                    <a:pt x="3757230" y="2881523"/>
                  </a:lnTo>
                  <a:lnTo>
                    <a:pt x="3736318" y="2921641"/>
                  </a:lnTo>
                  <a:lnTo>
                    <a:pt x="3714527" y="2961217"/>
                  </a:lnTo>
                  <a:lnTo>
                    <a:pt x="3691867" y="3000237"/>
                  </a:lnTo>
                  <a:lnTo>
                    <a:pt x="3668354" y="3038689"/>
                  </a:lnTo>
                  <a:lnTo>
                    <a:pt x="3643999" y="3076560"/>
                  </a:lnTo>
                  <a:lnTo>
                    <a:pt x="3618816" y="3113836"/>
                  </a:lnTo>
                  <a:lnTo>
                    <a:pt x="3592817" y="3150505"/>
                  </a:lnTo>
                  <a:lnTo>
                    <a:pt x="3566016" y="3186553"/>
                  </a:lnTo>
                  <a:lnTo>
                    <a:pt x="3538426" y="3221969"/>
                  </a:lnTo>
                  <a:lnTo>
                    <a:pt x="3510060" y="3256738"/>
                  </a:lnTo>
                  <a:lnTo>
                    <a:pt x="3480930" y="3290847"/>
                  </a:lnTo>
                  <a:lnTo>
                    <a:pt x="3451049" y="3324284"/>
                  </a:lnTo>
                  <a:lnTo>
                    <a:pt x="3420431" y="3357036"/>
                  </a:lnTo>
                  <a:lnTo>
                    <a:pt x="3389089" y="3389089"/>
                  </a:lnTo>
                  <a:lnTo>
                    <a:pt x="3357036" y="3420431"/>
                  </a:lnTo>
                  <a:lnTo>
                    <a:pt x="3324284" y="3451049"/>
                  </a:lnTo>
                  <a:lnTo>
                    <a:pt x="3290847" y="3480930"/>
                  </a:lnTo>
                  <a:lnTo>
                    <a:pt x="3256738" y="3510060"/>
                  </a:lnTo>
                  <a:lnTo>
                    <a:pt x="3221969" y="3538426"/>
                  </a:lnTo>
                  <a:lnTo>
                    <a:pt x="3186553" y="3566016"/>
                  </a:lnTo>
                  <a:lnTo>
                    <a:pt x="3150505" y="3592817"/>
                  </a:lnTo>
                  <a:lnTo>
                    <a:pt x="3113836" y="3618816"/>
                  </a:lnTo>
                  <a:lnTo>
                    <a:pt x="3076560" y="3643999"/>
                  </a:lnTo>
                  <a:lnTo>
                    <a:pt x="3038689" y="3668354"/>
                  </a:lnTo>
                  <a:lnTo>
                    <a:pt x="3000237" y="3691867"/>
                  </a:lnTo>
                  <a:lnTo>
                    <a:pt x="2961217" y="3714527"/>
                  </a:lnTo>
                  <a:lnTo>
                    <a:pt x="2921641" y="3736318"/>
                  </a:lnTo>
                  <a:lnTo>
                    <a:pt x="2881523" y="3757230"/>
                  </a:lnTo>
                  <a:lnTo>
                    <a:pt x="2840875" y="3777248"/>
                  </a:lnTo>
                  <a:lnTo>
                    <a:pt x="2799711" y="3796360"/>
                  </a:lnTo>
                  <a:lnTo>
                    <a:pt x="2758044" y="3814552"/>
                  </a:lnTo>
                  <a:lnTo>
                    <a:pt x="2715886" y="3831812"/>
                  </a:lnTo>
                  <a:lnTo>
                    <a:pt x="2673251" y="3848127"/>
                  </a:lnTo>
                  <a:lnTo>
                    <a:pt x="2630152" y="3863483"/>
                  </a:lnTo>
                  <a:lnTo>
                    <a:pt x="2586601" y="3877868"/>
                  </a:lnTo>
                  <a:lnTo>
                    <a:pt x="2542612" y="3891269"/>
                  </a:lnTo>
                  <a:lnTo>
                    <a:pt x="2498198" y="3903672"/>
                  </a:lnTo>
                  <a:lnTo>
                    <a:pt x="2453371" y="3915065"/>
                  </a:lnTo>
                  <a:lnTo>
                    <a:pt x="2408145" y="3925435"/>
                  </a:lnTo>
                  <a:lnTo>
                    <a:pt x="2362532" y="3934768"/>
                  </a:lnTo>
                  <a:lnTo>
                    <a:pt x="2316546" y="3943052"/>
                  </a:lnTo>
                  <a:lnTo>
                    <a:pt x="2270200" y="3950273"/>
                  </a:lnTo>
                  <a:lnTo>
                    <a:pt x="2223506" y="3956420"/>
                  </a:lnTo>
                  <a:lnTo>
                    <a:pt x="2176478" y="3961477"/>
                  </a:lnTo>
                  <a:lnTo>
                    <a:pt x="2129129" y="3965434"/>
                  </a:lnTo>
                  <a:lnTo>
                    <a:pt x="2081471" y="3968276"/>
                  </a:lnTo>
                  <a:lnTo>
                    <a:pt x="2033518" y="3969991"/>
                  </a:lnTo>
                  <a:lnTo>
                    <a:pt x="1985283" y="3970566"/>
                  </a:lnTo>
                  <a:lnTo>
                    <a:pt x="1937047" y="3969991"/>
                  </a:lnTo>
                  <a:lnTo>
                    <a:pt x="1889094" y="3968276"/>
                  </a:lnTo>
                  <a:lnTo>
                    <a:pt x="1841436" y="3965434"/>
                  </a:lnTo>
                  <a:lnTo>
                    <a:pt x="1794087" y="3961477"/>
                  </a:lnTo>
                  <a:lnTo>
                    <a:pt x="1747058" y="3956420"/>
                  </a:lnTo>
                  <a:lnTo>
                    <a:pt x="1700365" y="3950273"/>
                  </a:lnTo>
                  <a:lnTo>
                    <a:pt x="1654018" y="3943052"/>
                  </a:lnTo>
                  <a:lnTo>
                    <a:pt x="1608033" y="3934768"/>
                  </a:lnTo>
                  <a:lnTo>
                    <a:pt x="1562420" y="3925435"/>
                  </a:lnTo>
                  <a:lnTo>
                    <a:pt x="1517194" y="3915065"/>
                  </a:lnTo>
                  <a:lnTo>
                    <a:pt x="1472367" y="3903672"/>
                  </a:lnTo>
                  <a:lnTo>
                    <a:pt x="1427952" y="3891269"/>
                  </a:lnTo>
                  <a:lnTo>
                    <a:pt x="1383963" y="3877868"/>
                  </a:lnTo>
                  <a:lnTo>
                    <a:pt x="1340413" y="3863483"/>
                  </a:lnTo>
                  <a:lnTo>
                    <a:pt x="1297313" y="3848127"/>
                  </a:lnTo>
                  <a:lnTo>
                    <a:pt x="1254678" y="3831812"/>
                  </a:lnTo>
                  <a:lnTo>
                    <a:pt x="1212521" y="3814552"/>
                  </a:lnTo>
                  <a:lnTo>
                    <a:pt x="1170854" y="3796360"/>
                  </a:lnTo>
                  <a:lnTo>
                    <a:pt x="1129690" y="3777248"/>
                  </a:lnTo>
                  <a:lnTo>
                    <a:pt x="1089042" y="3757230"/>
                  </a:lnTo>
                  <a:lnTo>
                    <a:pt x="1048924" y="3736318"/>
                  </a:lnTo>
                  <a:lnTo>
                    <a:pt x="1009348" y="3714527"/>
                  </a:lnTo>
                  <a:lnTo>
                    <a:pt x="970328" y="3691867"/>
                  </a:lnTo>
                  <a:lnTo>
                    <a:pt x="931876" y="3668354"/>
                  </a:lnTo>
                  <a:lnTo>
                    <a:pt x="894005" y="3643999"/>
                  </a:lnTo>
                  <a:lnTo>
                    <a:pt x="856729" y="3618816"/>
                  </a:lnTo>
                  <a:lnTo>
                    <a:pt x="820060" y="3592817"/>
                  </a:lnTo>
                  <a:lnTo>
                    <a:pt x="784011" y="3566016"/>
                  </a:lnTo>
                  <a:lnTo>
                    <a:pt x="748596" y="3538426"/>
                  </a:lnTo>
                  <a:lnTo>
                    <a:pt x="713827" y="3510060"/>
                  </a:lnTo>
                  <a:lnTo>
                    <a:pt x="679718" y="3480930"/>
                  </a:lnTo>
                  <a:lnTo>
                    <a:pt x="646281" y="3451049"/>
                  </a:lnTo>
                  <a:lnTo>
                    <a:pt x="613529" y="3420431"/>
                  </a:lnTo>
                  <a:lnTo>
                    <a:pt x="581475" y="3389089"/>
                  </a:lnTo>
                  <a:lnTo>
                    <a:pt x="550133" y="3357036"/>
                  </a:lnTo>
                  <a:lnTo>
                    <a:pt x="519516" y="3324284"/>
                  </a:lnTo>
                  <a:lnTo>
                    <a:pt x="489635" y="3290847"/>
                  </a:lnTo>
                  <a:lnTo>
                    <a:pt x="460505" y="3256738"/>
                  </a:lnTo>
                  <a:lnTo>
                    <a:pt x="432139" y="3221969"/>
                  </a:lnTo>
                  <a:lnTo>
                    <a:pt x="404548" y="3186553"/>
                  </a:lnTo>
                  <a:lnTo>
                    <a:pt x="377748" y="3150505"/>
                  </a:lnTo>
                  <a:lnTo>
                    <a:pt x="351749" y="3113836"/>
                  </a:lnTo>
                  <a:lnTo>
                    <a:pt x="326566" y="3076560"/>
                  </a:lnTo>
                  <a:lnTo>
                    <a:pt x="302211" y="3038689"/>
                  </a:lnTo>
                  <a:lnTo>
                    <a:pt x="278697" y="3000237"/>
                  </a:lnTo>
                  <a:lnTo>
                    <a:pt x="256038" y="2961217"/>
                  </a:lnTo>
                  <a:lnTo>
                    <a:pt x="234247" y="2921641"/>
                  </a:lnTo>
                  <a:lnTo>
                    <a:pt x="213335" y="2881523"/>
                  </a:lnTo>
                  <a:lnTo>
                    <a:pt x="193317" y="2840875"/>
                  </a:lnTo>
                  <a:lnTo>
                    <a:pt x="174205" y="2799711"/>
                  </a:lnTo>
                  <a:lnTo>
                    <a:pt x="156013" y="2758044"/>
                  </a:lnTo>
                  <a:lnTo>
                    <a:pt x="138753" y="2715886"/>
                  </a:lnTo>
                  <a:lnTo>
                    <a:pt x="122438" y="2673251"/>
                  </a:lnTo>
                  <a:lnTo>
                    <a:pt x="107082" y="2630152"/>
                  </a:lnTo>
                  <a:lnTo>
                    <a:pt x="92697" y="2586601"/>
                  </a:lnTo>
                  <a:lnTo>
                    <a:pt x="79296" y="2542612"/>
                  </a:lnTo>
                  <a:lnTo>
                    <a:pt x="66893" y="2498198"/>
                  </a:lnTo>
                  <a:lnTo>
                    <a:pt x="55500" y="2453371"/>
                  </a:lnTo>
                  <a:lnTo>
                    <a:pt x="45130" y="2408145"/>
                  </a:lnTo>
                  <a:lnTo>
                    <a:pt x="35797" y="2362532"/>
                  </a:lnTo>
                  <a:lnTo>
                    <a:pt x="27513" y="2316546"/>
                  </a:lnTo>
                  <a:lnTo>
                    <a:pt x="20292" y="2270200"/>
                  </a:lnTo>
                  <a:lnTo>
                    <a:pt x="14145" y="2223506"/>
                  </a:lnTo>
                  <a:lnTo>
                    <a:pt x="9088" y="2176478"/>
                  </a:lnTo>
                  <a:lnTo>
                    <a:pt x="5131" y="2129129"/>
                  </a:lnTo>
                  <a:lnTo>
                    <a:pt x="2289" y="2081471"/>
                  </a:lnTo>
                  <a:lnTo>
                    <a:pt x="574" y="2033518"/>
                  </a:lnTo>
                  <a:lnTo>
                    <a:pt x="0" y="1985283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/>
          <p:cNvSpPr txBox="1"/>
          <p:nvPr/>
        </p:nvSpPr>
        <p:spPr>
          <a:xfrm>
            <a:off x="6317820" y="3349126"/>
            <a:ext cx="273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5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0" name="object 7"/>
          <p:cNvSpPr/>
          <p:nvPr/>
        </p:nvSpPr>
        <p:spPr>
          <a:xfrm>
            <a:off x="1421692" y="4437349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/>
          <p:nvPr/>
        </p:nvSpPr>
        <p:spPr>
          <a:xfrm>
            <a:off x="1658156" y="2114064"/>
            <a:ext cx="9813290" cy="1894839"/>
          </a:xfrm>
          <a:custGeom>
            <a:avLst/>
            <a:gdLst/>
            <a:ahLst/>
            <a:cxnLst/>
            <a:rect l="l" t="t" r="r" b="b"/>
            <a:pathLst>
              <a:path w="9813290" h="1894839">
                <a:moveTo>
                  <a:pt x="2904071" y="876744"/>
                </a:moveTo>
                <a:lnTo>
                  <a:pt x="2897708" y="870775"/>
                </a:lnTo>
                <a:lnTo>
                  <a:pt x="2841929" y="818464"/>
                </a:lnTo>
                <a:lnTo>
                  <a:pt x="2834678" y="842810"/>
                </a:lnTo>
                <a:lnTo>
                  <a:pt x="7251" y="0"/>
                </a:lnTo>
                <a:lnTo>
                  <a:pt x="0" y="24345"/>
                </a:lnTo>
                <a:lnTo>
                  <a:pt x="2827413" y="867156"/>
                </a:lnTo>
                <a:lnTo>
                  <a:pt x="2820162" y="891489"/>
                </a:lnTo>
                <a:lnTo>
                  <a:pt x="2904071" y="876744"/>
                </a:lnTo>
                <a:close/>
              </a:path>
              <a:path w="9813290" h="1894839">
                <a:moveTo>
                  <a:pt x="9813074" y="1856524"/>
                </a:moveTo>
                <a:lnTo>
                  <a:pt x="9787674" y="1843824"/>
                </a:lnTo>
                <a:lnTo>
                  <a:pt x="9736874" y="1818424"/>
                </a:lnTo>
                <a:lnTo>
                  <a:pt x="9736874" y="1843824"/>
                </a:lnTo>
                <a:lnTo>
                  <a:pt x="6781470" y="1843824"/>
                </a:lnTo>
                <a:lnTo>
                  <a:pt x="6781470" y="1869224"/>
                </a:lnTo>
                <a:lnTo>
                  <a:pt x="9736874" y="1869224"/>
                </a:lnTo>
                <a:lnTo>
                  <a:pt x="9736874" y="1894624"/>
                </a:lnTo>
                <a:lnTo>
                  <a:pt x="9787674" y="1869224"/>
                </a:lnTo>
                <a:lnTo>
                  <a:pt x="9813074" y="1856524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/>
          <p:cNvSpPr txBox="1"/>
          <p:nvPr/>
        </p:nvSpPr>
        <p:spPr>
          <a:xfrm>
            <a:off x="279620" y="1737705"/>
            <a:ext cx="1343025" cy="772647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23177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825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127160" y="4737475"/>
            <a:ext cx="1272540" cy="72071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034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42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9832431" y="2942778"/>
            <a:ext cx="1659889" cy="735458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882015">
              <a:lnSpc>
                <a:spcPct val="100000"/>
              </a:lnSpc>
              <a:spcBef>
                <a:spcPts val="1535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9054902" y="163290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928208" y="2824363"/>
            <a:ext cx="265319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lang="en-IN"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lang="en-IN" sz="2400" spc="-37" dirty="0">
                <a:solidFill>
                  <a:srgbClr val="4472C4"/>
                </a:solidFill>
                <a:latin typeface="Calibri"/>
                <a:cs typeface="Calibri"/>
              </a:rPr>
              <a:t>is size of vector </a:t>
            </a:r>
            <a:r>
              <a:rPr lang="en-IN" sz="4000" spc="-50" dirty="0">
                <a:latin typeface="Cambria Math"/>
                <a:cs typeface="Cambria Math"/>
              </a:rPr>
              <a:t>𝑥</a:t>
            </a:r>
            <a:endParaRPr lang="en-IN" sz="4000" dirty="0">
              <a:latin typeface="Cambria Math"/>
              <a:cs typeface="Cambria Math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912771" y="1855726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4125"/>
              </a:lnSpc>
            </a:pPr>
            <a:r>
              <a:rPr sz="3600" spc="-50" dirty="0">
                <a:latin typeface="Cambria Math"/>
                <a:cs typeface="Cambria Math"/>
              </a:rPr>
              <a:t>𝑥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749522" y="4820444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4130"/>
              </a:lnSpc>
            </a:pPr>
            <a:r>
              <a:rPr sz="3600" spc="-50" dirty="0">
                <a:latin typeface="Cambria Math"/>
                <a:cs typeface="Cambria Math"/>
              </a:rPr>
              <a:t>𝑦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0" name="object 17"/>
          <p:cNvSpPr txBox="1"/>
          <p:nvPr/>
        </p:nvSpPr>
        <p:spPr>
          <a:xfrm>
            <a:off x="9958090" y="3045285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ts val="4115"/>
              </a:lnSpc>
            </a:pPr>
            <a:r>
              <a:rPr sz="3600" spc="-50" dirty="0">
                <a:latin typeface="Cambria Math"/>
                <a:cs typeface="Cambria Math"/>
              </a:rPr>
              <a:t>𝑧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1" name="object 14"/>
          <p:cNvSpPr txBox="1"/>
          <p:nvPr/>
        </p:nvSpPr>
        <p:spPr>
          <a:xfrm>
            <a:off x="1080608" y="5515251"/>
            <a:ext cx="265319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IN" sz="3500" spc="-25" dirty="0" err="1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lang="en-IN" sz="3450" spc="-37" baseline="-19323" dirty="0" err="1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lang="en-IN"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lang="en-IN" sz="2400" spc="-37" dirty="0">
                <a:solidFill>
                  <a:srgbClr val="4472C4"/>
                </a:solidFill>
                <a:latin typeface="Calibri"/>
                <a:cs typeface="Calibri"/>
              </a:rPr>
              <a:t>is size of vector </a:t>
            </a:r>
            <a:r>
              <a:rPr lang="en-IN" sz="4000" spc="-50" dirty="0">
                <a:latin typeface="Cambria Math"/>
                <a:cs typeface="Cambria Math"/>
              </a:rPr>
              <a:t>y</a:t>
            </a:r>
            <a:endParaRPr lang="en-IN" sz="4000" dirty="0">
              <a:latin typeface="Cambria Math"/>
              <a:cs typeface="Cambria Math"/>
            </a:endParaRPr>
          </a:p>
        </p:txBody>
      </p:sp>
      <p:sp>
        <p:nvSpPr>
          <p:cNvPr id="32" name="object 14"/>
          <p:cNvSpPr txBox="1"/>
          <p:nvPr/>
        </p:nvSpPr>
        <p:spPr>
          <a:xfrm>
            <a:off x="9221608" y="4054967"/>
            <a:ext cx="265319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lang="en-IN" sz="3500" spc="-25" dirty="0" err="1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lang="en-IN" sz="3450" spc="-37" baseline="-19323" dirty="0" err="1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lang="en-IN"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lang="en-IN" sz="2400" spc="-37" dirty="0">
                <a:solidFill>
                  <a:srgbClr val="4472C4"/>
                </a:solidFill>
                <a:latin typeface="Calibri"/>
                <a:cs typeface="Calibri"/>
              </a:rPr>
              <a:t>is size of vector </a:t>
            </a:r>
            <a:r>
              <a:rPr lang="en-IN" sz="4000" spc="-50" dirty="0">
                <a:latin typeface="Cambria Math"/>
                <a:cs typeface="Calibri"/>
              </a:rPr>
              <a:t>z</a:t>
            </a:r>
            <a:endParaRPr lang="en-IN" sz="4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8149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/>
      <p:bldP spid="31" grpId="0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47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92351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object 3"/>
          <p:cNvGrpSpPr/>
          <p:nvPr/>
        </p:nvGrpSpPr>
        <p:grpSpPr>
          <a:xfrm>
            <a:off x="4459537" y="1906206"/>
            <a:ext cx="3989704" cy="3989704"/>
            <a:chOff x="4364001" y="1373939"/>
            <a:chExt cx="3989704" cy="3989704"/>
          </a:xfrm>
        </p:grpSpPr>
        <p:sp>
          <p:nvSpPr>
            <p:cNvPr id="17" name="object 4"/>
            <p:cNvSpPr/>
            <p:nvPr/>
          </p:nvSpPr>
          <p:spPr>
            <a:xfrm>
              <a:off x="4373526" y="1383464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1985283" y="0"/>
                  </a:moveTo>
                  <a:lnTo>
                    <a:pt x="1937047" y="574"/>
                  </a:lnTo>
                  <a:lnTo>
                    <a:pt x="1889094" y="2289"/>
                  </a:lnTo>
                  <a:lnTo>
                    <a:pt x="1841436" y="5131"/>
                  </a:lnTo>
                  <a:lnTo>
                    <a:pt x="1794087" y="9088"/>
                  </a:lnTo>
                  <a:lnTo>
                    <a:pt x="1747058" y="14145"/>
                  </a:lnTo>
                  <a:lnTo>
                    <a:pt x="1700365" y="20292"/>
                  </a:lnTo>
                  <a:lnTo>
                    <a:pt x="1654018" y="27513"/>
                  </a:lnTo>
                  <a:lnTo>
                    <a:pt x="1608032" y="35797"/>
                  </a:lnTo>
                  <a:lnTo>
                    <a:pt x="1562420" y="45130"/>
                  </a:lnTo>
                  <a:lnTo>
                    <a:pt x="1517194" y="55500"/>
                  </a:lnTo>
                  <a:lnTo>
                    <a:pt x="1472367" y="66893"/>
                  </a:lnTo>
                  <a:lnTo>
                    <a:pt x="1427952" y="79296"/>
                  </a:lnTo>
                  <a:lnTo>
                    <a:pt x="1383963" y="92697"/>
                  </a:lnTo>
                  <a:lnTo>
                    <a:pt x="1340413" y="107082"/>
                  </a:lnTo>
                  <a:lnTo>
                    <a:pt x="1297313" y="122438"/>
                  </a:lnTo>
                  <a:lnTo>
                    <a:pt x="1254678" y="138753"/>
                  </a:lnTo>
                  <a:lnTo>
                    <a:pt x="1212521" y="156013"/>
                  </a:lnTo>
                  <a:lnTo>
                    <a:pt x="1170853" y="174205"/>
                  </a:lnTo>
                  <a:lnTo>
                    <a:pt x="1129690" y="193317"/>
                  </a:lnTo>
                  <a:lnTo>
                    <a:pt x="1089042" y="213335"/>
                  </a:lnTo>
                  <a:lnTo>
                    <a:pt x="1048924" y="234246"/>
                  </a:lnTo>
                  <a:lnTo>
                    <a:pt x="1009348" y="256038"/>
                  </a:lnTo>
                  <a:lnTo>
                    <a:pt x="970328" y="278697"/>
                  </a:lnTo>
                  <a:lnTo>
                    <a:pt x="931876" y="302211"/>
                  </a:lnTo>
                  <a:lnTo>
                    <a:pt x="894005" y="326566"/>
                  </a:lnTo>
                  <a:lnTo>
                    <a:pt x="856729" y="351749"/>
                  </a:lnTo>
                  <a:lnTo>
                    <a:pt x="820060" y="377747"/>
                  </a:lnTo>
                  <a:lnTo>
                    <a:pt x="784011" y="404548"/>
                  </a:lnTo>
                  <a:lnTo>
                    <a:pt x="748596" y="432139"/>
                  </a:lnTo>
                  <a:lnTo>
                    <a:pt x="713827" y="460505"/>
                  </a:lnTo>
                  <a:lnTo>
                    <a:pt x="679718" y="489635"/>
                  </a:lnTo>
                  <a:lnTo>
                    <a:pt x="646281" y="519516"/>
                  </a:lnTo>
                  <a:lnTo>
                    <a:pt x="613529" y="550133"/>
                  </a:lnTo>
                  <a:lnTo>
                    <a:pt x="581475" y="581475"/>
                  </a:lnTo>
                  <a:lnTo>
                    <a:pt x="550133" y="613529"/>
                  </a:lnTo>
                  <a:lnTo>
                    <a:pt x="519516" y="646281"/>
                  </a:lnTo>
                  <a:lnTo>
                    <a:pt x="489635" y="679718"/>
                  </a:lnTo>
                  <a:lnTo>
                    <a:pt x="460505" y="713827"/>
                  </a:lnTo>
                  <a:lnTo>
                    <a:pt x="432139" y="748596"/>
                  </a:lnTo>
                  <a:lnTo>
                    <a:pt x="404548" y="784011"/>
                  </a:lnTo>
                  <a:lnTo>
                    <a:pt x="377747" y="820060"/>
                  </a:lnTo>
                  <a:lnTo>
                    <a:pt x="351749" y="856729"/>
                  </a:lnTo>
                  <a:lnTo>
                    <a:pt x="326566" y="894005"/>
                  </a:lnTo>
                  <a:lnTo>
                    <a:pt x="302211" y="931876"/>
                  </a:lnTo>
                  <a:lnTo>
                    <a:pt x="278697" y="970328"/>
                  </a:lnTo>
                  <a:lnTo>
                    <a:pt x="256038" y="1009348"/>
                  </a:lnTo>
                  <a:lnTo>
                    <a:pt x="234246" y="1048924"/>
                  </a:lnTo>
                  <a:lnTo>
                    <a:pt x="213335" y="1089042"/>
                  </a:lnTo>
                  <a:lnTo>
                    <a:pt x="193317" y="1129690"/>
                  </a:lnTo>
                  <a:lnTo>
                    <a:pt x="174205" y="1170853"/>
                  </a:lnTo>
                  <a:lnTo>
                    <a:pt x="156013" y="1212521"/>
                  </a:lnTo>
                  <a:lnTo>
                    <a:pt x="138753" y="1254678"/>
                  </a:lnTo>
                  <a:lnTo>
                    <a:pt x="122438" y="1297313"/>
                  </a:lnTo>
                  <a:lnTo>
                    <a:pt x="107082" y="1340413"/>
                  </a:lnTo>
                  <a:lnTo>
                    <a:pt x="92697" y="1383963"/>
                  </a:lnTo>
                  <a:lnTo>
                    <a:pt x="79296" y="1427952"/>
                  </a:lnTo>
                  <a:lnTo>
                    <a:pt x="66893" y="1472367"/>
                  </a:lnTo>
                  <a:lnTo>
                    <a:pt x="55500" y="1517194"/>
                  </a:lnTo>
                  <a:lnTo>
                    <a:pt x="45130" y="1562420"/>
                  </a:lnTo>
                  <a:lnTo>
                    <a:pt x="35797" y="1608032"/>
                  </a:lnTo>
                  <a:lnTo>
                    <a:pt x="27513" y="1654018"/>
                  </a:lnTo>
                  <a:lnTo>
                    <a:pt x="20292" y="1700365"/>
                  </a:lnTo>
                  <a:lnTo>
                    <a:pt x="14145" y="1747058"/>
                  </a:lnTo>
                  <a:lnTo>
                    <a:pt x="9088" y="1794087"/>
                  </a:lnTo>
                  <a:lnTo>
                    <a:pt x="5131" y="1841436"/>
                  </a:lnTo>
                  <a:lnTo>
                    <a:pt x="2289" y="1889094"/>
                  </a:lnTo>
                  <a:lnTo>
                    <a:pt x="574" y="1937047"/>
                  </a:lnTo>
                  <a:lnTo>
                    <a:pt x="0" y="1985283"/>
                  </a:lnTo>
                  <a:lnTo>
                    <a:pt x="574" y="2033518"/>
                  </a:lnTo>
                  <a:lnTo>
                    <a:pt x="2289" y="2081471"/>
                  </a:lnTo>
                  <a:lnTo>
                    <a:pt x="5131" y="2129129"/>
                  </a:lnTo>
                  <a:lnTo>
                    <a:pt x="9088" y="2176478"/>
                  </a:lnTo>
                  <a:lnTo>
                    <a:pt x="14145" y="2223506"/>
                  </a:lnTo>
                  <a:lnTo>
                    <a:pt x="20292" y="2270200"/>
                  </a:lnTo>
                  <a:lnTo>
                    <a:pt x="27513" y="2316546"/>
                  </a:lnTo>
                  <a:lnTo>
                    <a:pt x="35797" y="2362532"/>
                  </a:lnTo>
                  <a:lnTo>
                    <a:pt x="45130" y="2408145"/>
                  </a:lnTo>
                  <a:lnTo>
                    <a:pt x="55500" y="2453371"/>
                  </a:lnTo>
                  <a:lnTo>
                    <a:pt x="66893" y="2498198"/>
                  </a:lnTo>
                  <a:lnTo>
                    <a:pt x="79296" y="2542612"/>
                  </a:lnTo>
                  <a:lnTo>
                    <a:pt x="92697" y="2586601"/>
                  </a:lnTo>
                  <a:lnTo>
                    <a:pt x="107082" y="2630152"/>
                  </a:lnTo>
                  <a:lnTo>
                    <a:pt x="122438" y="2673251"/>
                  </a:lnTo>
                  <a:lnTo>
                    <a:pt x="138753" y="2715886"/>
                  </a:lnTo>
                  <a:lnTo>
                    <a:pt x="156013" y="2758044"/>
                  </a:lnTo>
                  <a:lnTo>
                    <a:pt x="174205" y="2799711"/>
                  </a:lnTo>
                  <a:lnTo>
                    <a:pt x="193317" y="2840875"/>
                  </a:lnTo>
                  <a:lnTo>
                    <a:pt x="213335" y="2881522"/>
                  </a:lnTo>
                  <a:lnTo>
                    <a:pt x="234246" y="2921641"/>
                  </a:lnTo>
                  <a:lnTo>
                    <a:pt x="256038" y="2961216"/>
                  </a:lnTo>
                  <a:lnTo>
                    <a:pt x="278697" y="3000237"/>
                  </a:lnTo>
                  <a:lnTo>
                    <a:pt x="302211" y="3038689"/>
                  </a:lnTo>
                  <a:lnTo>
                    <a:pt x="326566" y="3076559"/>
                  </a:lnTo>
                  <a:lnTo>
                    <a:pt x="351749" y="3113836"/>
                  </a:lnTo>
                  <a:lnTo>
                    <a:pt x="377747" y="3150505"/>
                  </a:lnTo>
                  <a:lnTo>
                    <a:pt x="404548" y="3186553"/>
                  </a:lnTo>
                  <a:lnTo>
                    <a:pt x="432139" y="3221969"/>
                  </a:lnTo>
                  <a:lnTo>
                    <a:pt x="460505" y="3256737"/>
                  </a:lnTo>
                  <a:lnTo>
                    <a:pt x="489635" y="3290847"/>
                  </a:lnTo>
                  <a:lnTo>
                    <a:pt x="519516" y="3324284"/>
                  </a:lnTo>
                  <a:lnTo>
                    <a:pt x="550133" y="3357036"/>
                  </a:lnTo>
                  <a:lnTo>
                    <a:pt x="581475" y="3389089"/>
                  </a:lnTo>
                  <a:lnTo>
                    <a:pt x="613529" y="3420431"/>
                  </a:lnTo>
                  <a:lnTo>
                    <a:pt x="646281" y="3451049"/>
                  </a:lnTo>
                  <a:lnTo>
                    <a:pt x="679718" y="3480929"/>
                  </a:lnTo>
                  <a:lnTo>
                    <a:pt x="713827" y="3510059"/>
                  </a:lnTo>
                  <a:lnTo>
                    <a:pt x="748596" y="3538426"/>
                  </a:lnTo>
                  <a:lnTo>
                    <a:pt x="784011" y="3566016"/>
                  </a:lnTo>
                  <a:lnTo>
                    <a:pt x="820060" y="3592817"/>
                  </a:lnTo>
                  <a:lnTo>
                    <a:pt x="856729" y="3618816"/>
                  </a:lnTo>
                  <a:lnTo>
                    <a:pt x="894005" y="3643999"/>
                  </a:lnTo>
                  <a:lnTo>
                    <a:pt x="931876" y="3668354"/>
                  </a:lnTo>
                  <a:lnTo>
                    <a:pt x="970328" y="3691867"/>
                  </a:lnTo>
                  <a:lnTo>
                    <a:pt x="1009348" y="3714527"/>
                  </a:lnTo>
                  <a:lnTo>
                    <a:pt x="1048924" y="3736318"/>
                  </a:lnTo>
                  <a:lnTo>
                    <a:pt x="1089042" y="3757230"/>
                  </a:lnTo>
                  <a:lnTo>
                    <a:pt x="1129690" y="3777248"/>
                  </a:lnTo>
                  <a:lnTo>
                    <a:pt x="1170853" y="3796360"/>
                  </a:lnTo>
                  <a:lnTo>
                    <a:pt x="1212521" y="3814552"/>
                  </a:lnTo>
                  <a:lnTo>
                    <a:pt x="1254678" y="3831812"/>
                  </a:lnTo>
                  <a:lnTo>
                    <a:pt x="1297313" y="3848127"/>
                  </a:lnTo>
                  <a:lnTo>
                    <a:pt x="1340413" y="3863483"/>
                  </a:lnTo>
                  <a:lnTo>
                    <a:pt x="1383963" y="3877868"/>
                  </a:lnTo>
                  <a:lnTo>
                    <a:pt x="1427952" y="3891269"/>
                  </a:lnTo>
                  <a:lnTo>
                    <a:pt x="1472367" y="3903672"/>
                  </a:lnTo>
                  <a:lnTo>
                    <a:pt x="1517194" y="3915065"/>
                  </a:lnTo>
                  <a:lnTo>
                    <a:pt x="1562420" y="3925435"/>
                  </a:lnTo>
                  <a:lnTo>
                    <a:pt x="1608032" y="3934768"/>
                  </a:lnTo>
                  <a:lnTo>
                    <a:pt x="1654018" y="3943052"/>
                  </a:lnTo>
                  <a:lnTo>
                    <a:pt x="1700365" y="3950273"/>
                  </a:lnTo>
                  <a:lnTo>
                    <a:pt x="1747058" y="3956420"/>
                  </a:lnTo>
                  <a:lnTo>
                    <a:pt x="1794087" y="3961478"/>
                  </a:lnTo>
                  <a:lnTo>
                    <a:pt x="1841436" y="3965434"/>
                  </a:lnTo>
                  <a:lnTo>
                    <a:pt x="1889094" y="3968276"/>
                  </a:lnTo>
                  <a:lnTo>
                    <a:pt x="1937047" y="3969991"/>
                  </a:lnTo>
                  <a:lnTo>
                    <a:pt x="1985283" y="3970566"/>
                  </a:lnTo>
                  <a:lnTo>
                    <a:pt x="2033518" y="3969991"/>
                  </a:lnTo>
                  <a:lnTo>
                    <a:pt x="2081471" y="3968276"/>
                  </a:lnTo>
                  <a:lnTo>
                    <a:pt x="2129129" y="3965434"/>
                  </a:lnTo>
                  <a:lnTo>
                    <a:pt x="2176478" y="3961478"/>
                  </a:lnTo>
                  <a:lnTo>
                    <a:pt x="2223506" y="3956420"/>
                  </a:lnTo>
                  <a:lnTo>
                    <a:pt x="2270200" y="3950273"/>
                  </a:lnTo>
                  <a:lnTo>
                    <a:pt x="2316546" y="3943052"/>
                  </a:lnTo>
                  <a:lnTo>
                    <a:pt x="2362532" y="3934768"/>
                  </a:lnTo>
                  <a:lnTo>
                    <a:pt x="2408145" y="3925435"/>
                  </a:lnTo>
                  <a:lnTo>
                    <a:pt x="2453371" y="3915065"/>
                  </a:lnTo>
                  <a:lnTo>
                    <a:pt x="2498198" y="3903672"/>
                  </a:lnTo>
                  <a:lnTo>
                    <a:pt x="2542612" y="3891269"/>
                  </a:lnTo>
                  <a:lnTo>
                    <a:pt x="2586601" y="3877868"/>
                  </a:lnTo>
                  <a:lnTo>
                    <a:pt x="2630152" y="3863483"/>
                  </a:lnTo>
                  <a:lnTo>
                    <a:pt x="2673251" y="3848127"/>
                  </a:lnTo>
                  <a:lnTo>
                    <a:pt x="2715886" y="3831812"/>
                  </a:lnTo>
                  <a:lnTo>
                    <a:pt x="2758044" y="3814552"/>
                  </a:lnTo>
                  <a:lnTo>
                    <a:pt x="2799711" y="3796360"/>
                  </a:lnTo>
                  <a:lnTo>
                    <a:pt x="2840875" y="3777248"/>
                  </a:lnTo>
                  <a:lnTo>
                    <a:pt x="2881522" y="3757230"/>
                  </a:lnTo>
                  <a:lnTo>
                    <a:pt x="2921641" y="3736318"/>
                  </a:lnTo>
                  <a:lnTo>
                    <a:pt x="2961216" y="3714527"/>
                  </a:lnTo>
                  <a:lnTo>
                    <a:pt x="3000237" y="3691867"/>
                  </a:lnTo>
                  <a:lnTo>
                    <a:pt x="3038689" y="3668354"/>
                  </a:lnTo>
                  <a:lnTo>
                    <a:pt x="3076559" y="3643999"/>
                  </a:lnTo>
                  <a:lnTo>
                    <a:pt x="3113836" y="3618816"/>
                  </a:lnTo>
                  <a:lnTo>
                    <a:pt x="3150505" y="3592817"/>
                  </a:lnTo>
                  <a:lnTo>
                    <a:pt x="3186553" y="3566016"/>
                  </a:lnTo>
                  <a:lnTo>
                    <a:pt x="3221969" y="3538426"/>
                  </a:lnTo>
                  <a:lnTo>
                    <a:pt x="3256737" y="3510059"/>
                  </a:lnTo>
                  <a:lnTo>
                    <a:pt x="3290847" y="3480929"/>
                  </a:lnTo>
                  <a:lnTo>
                    <a:pt x="3324284" y="3451049"/>
                  </a:lnTo>
                  <a:lnTo>
                    <a:pt x="3357036" y="3420431"/>
                  </a:lnTo>
                  <a:lnTo>
                    <a:pt x="3389089" y="3389089"/>
                  </a:lnTo>
                  <a:lnTo>
                    <a:pt x="3420431" y="3357036"/>
                  </a:lnTo>
                  <a:lnTo>
                    <a:pt x="3451049" y="3324284"/>
                  </a:lnTo>
                  <a:lnTo>
                    <a:pt x="3480929" y="3290847"/>
                  </a:lnTo>
                  <a:lnTo>
                    <a:pt x="3510059" y="3256737"/>
                  </a:lnTo>
                  <a:lnTo>
                    <a:pt x="3538426" y="3221969"/>
                  </a:lnTo>
                  <a:lnTo>
                    <a:pt x="3566016" y="3186553"/>
                  </a:lnTo>
                  <a:lnTo>
                    <a:pt x="3592817" y="3150505"/>
                  </a:lnTo>
                  <a:lnTo>
                    <a:pt x="3618816" y="3113836"/>
                  </a:lnTo>
                  <a:lnTo>
                    <a:pt x="3643999" y="3076559"/>
                  </a:lnTo>
                  <a:lnTo>
                    <a:pt x="3668354" y="3038689"/>
                  </a:lnTo>
                  <a:lnTo>
                    <a:pt x="3691867" y="3000237"/>
                  </a:lnTo>
                  <a:lnTo>
                    <a:pt x="3714527" y="2961216"/>
                  </a:lnTo>
                  <a:lnTo>
                    <a:pt x="3736318" y="2921641"/>
                  </a:lnTo>
                  <a:lnTo>
                    <a:pt x="3757230" y="2881522"/>
                  </a:lnTo>
                  <a:lnTo>
                    <a:pt x="3777248" y="2840875"/>
                  </a:lnTo>
                  <a:lnTo>
                    <a:pt x="3796360" y="2799711"/>
                  </a:lnTo>
                  <a:lnTo>
                    <a:pt x="3814552" y="2758044"/>
                  </a:lnTo>
                  <a:lnTo>
                    <a:pt x="3831812" y="2715886"/>
                  </a:lnTo>
                  <a:lnTo>
                    <a:pt x="3848127" y="2673251"/>
                  </a:lnTo>
                  <a:lnTo>
                    <a:pt x="3863483" y="2630152"/>
                  </a:lnTo>
                  <a:lnTo>
                    <a:pt x="3877868" y="2586601"/>
                  </a:lnTo>
                  <a:lnTo>
                    <a:pt x="3891269" y="2542612"/>
                  </a:lnTo>
                  <a:lnTo>
                    <a:pt x="3903672" y="2498198"/>
                  </a:lnTo>
                  <a:lnTo>
                    <a:pt x="3915065" y="2453371"/>
                  </a:lnTo>
                  <a:lnTo>
                    <a:pt x="3925435" y="2408145"/>
                  </a:lnTo>
                  <a:lnTo>
                    <a:pt x="3934768" y="2362532"/>
                  </a:lnTo>
                  <a:lnTo>
                    <a:pt x="3943052" y="2316546"/>
                  </a:lnTo>
                  <a:lnTo>
                    <a:pt x="3950273" y="2270200"/>
                  </a:lnTo>
                  <a:lnTo>
                    <a:pt x="3956420" y="2223506"/>
                  </a:lnTo>
                  <a:lnTo>
                    <a:pt x="3961478" y="2176478"/>
                  </a:lnTo>
                  <a:lnTo>
                    <a:pt x="3965434" y="2129129"/>
                  </a:lnTo>
                  <a:lnTo>
                    <a:pt x="3968276" y="2081471"/>
                  </a:lnTo>
                  <a:lnTo>
                    <a:pt x="3969991" y="2033518"/>
                  </a:lnTo>
                  <a:lnTo>
                    <a:pt x="3970566" y="1985283"/>
                  </a:lnTo>
                  <a:lnTo>
                    <a:pt x="3969991" y="1937047"/>
                  </a:lnTo>
                  <a:lnTo>
                    <a:pt x="3968276" y="1889094"/>
                  </a:lnTo>
                  <a:lnTo>
                    <a:pt x="3965434" y="1841436"/>
                  </a:lnTo>
                  <a:lnTo>
                    <a:pt x="3961478" y="1794087"/>
                  </a:lnTo>
                  <a:lnTo>
                    <a:pt x="3956420" y="1747058"/>
                  </a:lnTo>
                  <a:lnTo>
                    <a:pt x="3950273" y="1700365"/>
                  </a:lnTo>
                  <a:lnTo>
                    <a:pt x="3943052" y="1654018"/>
                  </a:lnTo>
                  <a:lnTo>
                    <a:pt x="3934768" y="1608032"/>
                  </a:lnTo>
                  <a:lnTo>
                    <a:pt x="3925435" y="1562420"/>
                  </a:lnTo>
                  <a:lnTo>
                    <a:pt x="3915065" y="1517194"/>
                  </a:lnTo>
                  <a:lnTo>
                    <a:pt x="3903672" y="1472367"/>
                  </a:lnTo>
                  <a:lnTo>
                    <a:pt x="3891269" y="1427952"/>
                  </a:lnTo>
                  <a:lnTo>
                    <a:pt x="3877868" y="1383963"/>
                  </a:lnTo>
                  <a:lnTo>
                    <a:pt x="3863483" y="1340413"/>
                  </a:lnTo>
                  <a:lnTo>
                    <a:pt x="3848127" y="1297313"/>
                  </a:lnTo>
                  <a:lnTo>
                    <a:pt x="3831812" y="1254678"/>
                  </a:lnTo>
                  <a:lnTo>
                    <a:pt x="3814552" y="1212521"/>
                  </a:lnTo>
                  <a:lnTo>
                    <a:pt x="3796360" y="1170853"/>
                  </a:lnTo>
                  <a:lnTo>
                    <a:pt x="3777248" y="1129690"/>
                  </a:lnTo>
                  <a:lnTo>
                    <a:pt x="3757230" y="1089042"/>
                  </a:lnTo>
                  <a:lnTo>
                    <a:pt x="3736318" y="1048924"/>
                  </a:lnTo>
                  <a:lnTo>
                    <a:pt x="3714527" y="1009348"/>
                  </a:lnTo>
                  <a:lnTo>
                    <a:pt x="3691867" y="970328"/>
                  </a:lnTo>
                  <a:lnTo>
                    <a:pt x="3668354" y="931876"/>
                  </a:lnTo>
                  <a:lnTo>
                    <a:pt x="3643999" y="894005"/>
                  </a:lnTo>
                  <a:lnTo>
                    <a:pt x="3618816" y="856729"/>
                  </a:lnTo>
                  <a:lnTo>
                    <a:pt x="3592817" y="820060"/>
                  </a:lnTo>
                  <a:lnTo>
                    <a:pt x="3566016" y="784011"/>
                  </a:lnTo>
                  <a:lnTo>
                    <a:pt x="3538426" y="748596"/>
                  </a:lnTo>
                  <a:lnTo>
                    <a:pt x="3510059" y="713827"/>
                  </a:lnTo>
                  <a:lnTo>
                    <a:pt x="3480929" y="679718"/>
                  </a:lnTo>
                  <a:lnTo>
                    <a:pt x="3451049" y="646281"/>
                  </a:lnTo>
                  <a:lnTo>
                    <a:pt x="3420431" y="613529"/>
                  </a:lnTo>
                  <a:lnTo>
                    <a:pt x="3389089" y="581475"/>
                  </a:lnTo>
                  <a:lnTo>
                    <a:pt x="3357036" y="550133"/>
                  </a:lnTo>
                  <a:lnTo>
                    <a:pt x="3324284" y="519516"/>
                  </a:lnTo>
                  <a:lnTo>
                    <a:pt x="3290847" y="489635"/>
                  </a:lnTo>
                  <a:lnTo>
                    <a:pt x="3256737" y="460505"/>
                  </a:lnTo>
                  <a:lnTo>
                    <a:pt x="3221969" y="432139"/>
                  </a:lnTo>
                  <a:lnTo>
                    <a:pt x="3186553" y="404548"/>
                  </a:lnTo>
                  <a:lnTo>
                    <a:pt x="3150505" y="377747"/>
                  </a:lnTo>
                  <a:lnTo>
                    <a:pt x="3113836" y="351749"/>
                  </a:lnTo>
                  <a:lnTo>
                    <a:pt x="3076559" y="326566"/>
                  </a:lnTo>
                  <a:lnTo>
                    <a:pt x="3038689" y="302211"/>
                  </a:lnTo>
                  <a:lnTo>
                    <a:pt x="3000237" y="278697"/>
                  </a:lnTo>
                  <a:lnTo>
                    <a:pt x="2961216" y="256038"/>
                  </a:lnTo>
                  <a:lnTo>
                    <a:pt x="2921641" y="234246"/>
                  </a:lnTo>
                  <a:lnTo>
                    <a:pt x="2881522" y="213335"/>
                  </a:lnTo>
                  <a:lnTo>
                    <a:pt x="2840875" y="193317"/>
                  </a:lnTo>
                  <a:lnTo>
                    <a:pt x="2799711" y="174205"/>
                  </a:lnTo>
                  <a:lnTo>
                    <a:pt x="2758044" y="156013"/>
                  </a:lnTo>
                  <a:lnTo>
                    <a:pt x="2715886" y="138753"/>
                  </a:lnTo>
                  <a:lnTo>
                    <a:pt x="2673251" y="122438"/>
                  </a:lnTo>
                  <a:lnTo>
                    <a:pt x="2630152" y="107082"/>
                  </a:lnTo>
                  <a:lnTo>
                    <a:pt x="2586601" y="92697"/>
                  </a:lnTo>
                  <a:lnTo>
                    <a:pt x="2542612" y="79296"/>
                  </a:lnTo>
                  <a:lnTo>
                    <a:pt x="2498198" y="66893"/>
                  </a:lnTo>
                  <a:lnTo>
                    <a:pt x="2453371" y="55500"/>
                  </a:lnTo>
                  <a:lnTo>
                    <a:pt x="2408145" y="45130"/>
                  </a:lnTo>
                  <a:lnTo>
                    <a:pt x="2362532" y="35797"/>
                  </a:lnTo>
                  <a:lnTo>
                    <a:pt x="2316546" y="27513"/>
                  </a:lnTo>
                  <a:lnTo>
                    <a:pt x="2270200" y="20292"/>
                  </a:lnTo>
                  <a:lnTo>
                    <a:pt x="2223506" y="14145"/>
                  </a:lnTo>
                  <a:lnTo>
                    <a:pt x="2176478" y="9088"/>
                  </a:lnTo>
                  <a:lnTo>
                    <a:pt x="2129129" y="5131"/>
                  </a:lnTo>
                  <a:lnTo>
                    <a:pt x="2081471" y="2289"/>
                  </a:lnTo>
                  <a:lnTo>
                    <a:pt x="2033518" y="574"/>
                  </a:lnTo>
                  <a:lnTo>
                    <a:pt x="198528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/>
            <p:cNvSpPr/>
            <p:nvPr/>
          </p:nvSpPr>
          <p:spPr>
            <a:xfrm>
              <a:off x="4373526" y="1383464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0" y="1985283"/>
                  </a:moveTo>
                  <a:lnTo>
                    <a:pt x="574" y="1937047"/>
                  </a:lnTo>
                  <a:lnTo>
                    <a:pt x="2289" y="1889094"/>
                  </a:lnTo>
                  <a:lnTo>
                    <a:pt x="5131" y="1841436"/>
                  </a:lnTo>
                  <a:lnTo>
                    <a:pt x="9088" y="1794087"/>
                  </a:lnTo>
                  <a:lnTo>
                    <a:pt x="14145" y="1747058"/>
                  </a:lnTo>
                  <a:lnTo>
                    <a:pt x="20292" y="1700365"/>
                  </a:lnTo>
                  <a:lnTo>
                    <a:pt x="27513" y="1654018"/>
                  </a:lnTo>
                  <a:lnTo>
                    <a:pt x="35797" y="1608033"/>
                  </a:lnTo>
                  <a:lnTo>
                    <a:pt x="45130" y="1562420"/>
                  </a:lnTo>
                  <a:lnTo>
                    <a:pt x="55500" y="1517194"/>
                  </a:lnTo>
                  <a:lnTo>
                    <a:pt x="66893" y="1472367"/>
                  </a:lnTo>
                  <a:lnTo>
                    <a:pt x="79296" y="1427952"/>
                  </a:lnTo>
                  <a:lnTo>
                    <a:pt x="92697" y="1383963"/>
                  </a:lnTo>
                  <a:lnTo>
                    <a:pt x="107082" y="1340413"/>
                  </a:lnTo>
                  <a:lnTo>
                    <a:pt x="122438" y="1297313"/>
                  </a:lnTo>
                  <a:lnTo>
                    <a:pt x="138753" y="1254678"/>
                  </a:lnTo>
                  <a:lnTo>
                    <a:pt x="156013" y="1212521"/>
                  </a:lnTo>
                  <a:lnTo>
                    <a:pt x="174205" y="1170854"/>
                  </a:lnTo>
                  <a:lnTo>
                    <a:pt x="193317" y="1129690"/>
                  </a:lnTo>
                  <a:lnTo>
                    <a:pt x="213335" y="1089042"/>
                  </a:lnTo>
                  <a:lnTo>
                    <a:pt x="234247" y="1048924"/>
                  </a:lnTo>
                  <a:lnTo>
                    <a:pt x="256038" y="1009348"/>
                  </a:lnTo>
                  <a:lnTo>
                    <a:pt x="278697" y="970328"/>
                  </a:lnTo>
                  <a:lnTo>
                    <a:pt x="302211" y="931876"/>
                  </a:lnTo>
                  <a:lnTo>
                    <a:pt x="326566" y="894005"/>
                  </a:lnTo>
                  <a:lnTo>
                    <a:pt x="351749" y="856729"/>
                  </a:lnTo>
                  <a:lnTo>
                    <a:pt x="377748" y="820060"/>
                  </a:lnTo>
                  <a:lnTo>
                    <a:pt x="404548" y="784011"/>
                  </a:lnTo>
                  <a:lnTo>
                    <a:pt x="432139" y="748596"/>
                  </a:lnTo>
                  <a:lnTo>
                    <a:pt x="460505" y="713827"/>
                  </a:lnTo>
                  <a:lnTo>
                    <a:pt x="489635" y="679718"/>
                  </a:lnTo>
                  <a:lnTo>
                    <a:pt x="519516" y="646281"/>
                  </a:lnTo>
                  <a:lnTo>
                    <a:pt x="550133" y="613529"/>
                  </a:lnTo>
                  <a:lnTo>
                    <a:pt x="581475" y="581475"/>
                  </a:lnTo>
                  <a:lnTo>
                    <a:pt x="613529" y="550133"/>
                  </a:lnTo>
                  <a:lnTo>
                    <a:pt x="646281" y="519516"/>
                  </a:lnTo>
                  <a:lnTo>
                    <a:pt x="679718" y="489635"/>
                  </a:lnTo>
                  <a:lnTo>
                    <a:pt x="713827" y="460505"/>
                  </a:lnTo>
                  <a:lnTo>
                    <a:pt x="748596" y="432139"/>
                  </a:lnTo>
                  <a:lnTo>
                    <a:pt x="784011" y="404548"/>
                  </a:lnTo>
                  <a:lnTo>
                    <a:pt x="820060" y="377748"/>
                  </a:lnTo>
                  <a:lnTo>
                    <a:pt x="856729" y="351749"/>
                  </a:lnTo>
                  <a:lnTo>
                    <a:pt x="894005" y="326566"/>
                  </a:lnTo>
                  <a:lnTo>
                    <a:pt x="931876" y="302211"/>
                  </a:lnTo>
                  <a:lnTo>
                    <a:pt x="970328" y="278697"/>
                  </a:lnTo>
                  <a:lnTo>
                    <a:pt x="1009348" y="256038"/>
                  </a:lnTo>
                  <a:lnTo>
                    <a:pt x="1048924" y="234247"/>
                  </a:lnTo>
                  <a:lnTo>
                    <a:pt x="1089042" y="213335"/>
                  </a:lnTo>
                  <a:lnTo>
                    <a:pt x="1129690" y="193317"/>
                  </a:lnTo>
                  <a:lnTo>
                    <a:pt x="1170854" y="174205"/>
                  </a:lnTo>
                  <a:lnTo>
                    <a:pt x="1212521" y="156013"/>
                  </a:lnTo>
                  <a:lnTo>
                    <a:pt x="1254678" y="138753"/>
                  </a:lnTo>
                  <a:lnTo>
                    <a:pt x="1297313" y="122438"/>
                  </a:lnTo>
                  <a:lnTo>
                    <a:pt x="1340413" y="107082"/>
                  </a:lnTo>
                  <a:lnTo>
                    <a:pt x="1383963" y="92697"/>
                  </a:lnTo>
                  <a:lnTo>
                    <a:pt x="1427952" y="79296"/>
                  </a:lnTo>
                  <a:lnTo>
                    <a:pt x="1472367" y="66893"/>
                  </a:lnTo>
                  <a:lnTo>
                    <a:pt x="1517194" y="55500"/>
                  </a:lnTo>
                  <a:lnTo>
                    <a:pt x="1562420" y="45130"/>
                  </a:lnTo>
                  <a:lnTo>
                    <a:pt x="1608033" y="35797"/>
                  </a:lnTo>
                  <a:lnTo>
                    <a:pt x="1654018" y="27513"/>
                  </a:lnTo>
                  <a:lnTo>
                    <a:pt x="1700365" y="20292"/>
                  </a:lnTo>
                  <a:lnTo>
                    <a:pt x="1747058" y="14145"/>
                  </a:lnTo>
                  <a:lnTo>
                    <a:pt x="1794087" y="9088"/>
                  </a:lnTo>
                  <a:lnTo>
                    <a:pt x="1841436" y="5131"/>
                  </a:lnTo>
                  <a:lnTo>
                    <a:pt x="1889094" y="2289"/>
                  </a:lnTo>
                  <a:lnTo>
                    <a:pt x="1937047" y="574"/>
                  </a:lnTo>
                  <a:lnTo>
                    <a:pt x="1985283" y="0"/>
                  </a:lnTo>
                  <a:lnTo>
                    <a:pt x="2033518" y="574"/>
                  </a:lnTo>
                  <a:lnTo>
                    <a:pt x="2081471" y="2289"/>
                  </a:lnTo>
                  <a:lnTo>
                    <a:pt x="2129129" y="5131"/>
                  </a:lnTo>
                  <a:lnTo>
                    <a:pt x="2176478" y="9088"/>
                  </a:lnTo>
                  <a:lnTo>
                    <a:pt x="2223506" y="14145"/>
                  </a:lnTo>
                  <a:lnTo>
                    <a:pt x="2270200" y="20292"/>
                  </a:lnTo>
                  <a:lnTo>
                    <a:pt x="2316546" y="27513"/>
                  </a:lnTo>
                  <a:lnTo>
                    <a:pt x="2362532" y="35797"/>
                  </a:lnTo>
                  <a:lnTo>
                    <a:pt x="2408145" y="45130"/>
                  </a:lnTo>
                  <a:lnTo>
                    <a:pt x="2453371" y="55500"/>
                  </a:lnTo>
                  <a:lnTo>
                    <a:pt x="2498198" y="66893"/>
                  </a:lnTo>
                  <a:lnTo>
                    <a:pt x="2542612" y="79296"/>
                  </a:lnTo>
                  <a:lnTo>
                    <a:pt x="2586601" y="92697"/>
                  </a:lnTo>
                  <a:lnTo>
                    <a:pt x="2630152" y="107082"/>
                  </a:lnTo>
                  <a:lnTo>
                    <a:pt x="2673251" y="122438"/>
                  </a:lnTo>
                  <a:lnTo>
                    <a:pt x="2715886" y="138753"/>
                  </a:lnTo>
                  <a:lnTo>
                    <a:pt x="2758044" y="156013"/>
                  </a:lnTo>
                  <a:lnTo>
                    <a:pt x="2799711" y="174205"/>
                  </a:lnTo>
                  <a:lnTo>
                    <a:pt x="2840875" y="193317"/>
                  </a:lnTo>
                  <a:lnTo>
                    <a:pt x="2881523" y="213335"/>
                  </a:lnTo>
                  <a:lnTo>
                    <a:pt x="2921641" y="234247"/>
                  </a:lnTo>
                  <a:lnTo>
                    <a:pt x="2961217" y="256038"/>
                  </a:lnTo>
                  <a:lnTo>
                    <a:pt x="3000237" y="278697"/>
                  </a:lnTo>
                  <a:lnTo>
                    <a:pt x="3038689" y="302211"/>
                  </a:lnTo>
                  <a:lnTo>
                    <a:pt x="3076560" y="326566"/>
                  </a:lnTo>
                  <a:lnTo>
                    <a:pt x="3113836" y="351749"/>
                  </a:lnTo>
                  <a:lnTo>
                    <a:pt x="3150505" y="377748"/>
                  </a:lnTo>
                  <a:lnTo>
                    <a:pt x="3186553" y="404548"/>
                  </a:lnTo>
                  <a:lnTo>
                    <a:pt x="3221969" y="432139"/>
                  </a:lnTo>
                  <a:lnTo>
                    <a:pt x="3256738" y="460505"/>
                  </a:lnTo>
                  <a:lnTo>
                    <a:pt x="3290847" y="489635"/>
                  </a:lnTo>
                  <a:lnTo>
                    <a:pt x="3324284" y="519516"/>
                  </a:lnTo>
                  <a:lnTo>
                    <a:pt x="3357036" y="550133"/>
                  </a:lnTo>
                  <a:lnTo>
                    <a:pt x="3389089" y="581475"/>
                  </a:lnTo>
                  <a:lnTo>
                    <a:pt x="3420431" y="613529"/>
                  </a:lnTo>
                  <a:lnTo>
                    <a:pt x="3451049" y="646281"/>
                  </a:lnTo>
                  <a:lnTo>
                    <a:pt x="3480930" y="679718"/>
                  </a:lnTo>
                  <a:lnTo>
                    <a:pt x="3510060" y="713827"/>
                  </a:lnTo>
                  <a:lnTo>
                    <a:pt x="3538426" y="748596"/>
                  </a:lnTo>
                  <a:lnTo>
                    <a:pt x="3566016" y="784011"/>
                  </a:lnTo>
                  <a:lnTo>
                    <a:pt x="3592817" y="820060"/>
                  </a:lnTo>
                  <a:lnTo>
                    <a:pt x="3618816" y="856729"/>
                  </a:lnTo>
                  <a:lnTo>
                    <a:pt x="3643999" y="894005"/>
                  </a:lnTo>
                  <a:lnTo>
                    <a:pt x="3668354" y="931876"/>
                  </a:lnTo>
                  <a:lnTo>
                    <a:pt x="3691867" y="970328"/>
                  </a:lnTo>
                  <a:lnTo>
                    <a:pt x="3714527" y="1009348"/>
                  </a:lnTo>
                  <a:lnTo>
                    <a:pt x="3736318" y="1048924"/>
                  </a:lnTo>
                  <a:lnTo>
                    <a:pt x="3757230" y="1089042"/>
                  </a:lnTo>
                  <a:lnTo>
                    <a:pt x="3777248" y="1129690"/>
                  </a:lnTo>
                  <a:lnTo>
                    <a:pt x="3796360" y="1170854"/>
                  </a:lnTo>
                  <a:lnTo>
                    <a:pt x="3814552" y="1212521"/>
                  </a:lnTo>
                  <a:lnTo>
                    <a:pt x="3831812" y="1254678"/>
                  </a:lnTo>
                  <a:lnTo>
                    <a:pt x="3848127" y="1297313"/>
                  </a:lnTo>
                  <a:lnTo>
                    <a:pt x="3863483" y="1340413"/>
                  </a:lnTo>
                  <a:lnTo>
                    <a:pt x="3877868" y="1383963"/>
                  </a:lnTo>
                  <a:lnTo>
                    <a:pt x="3891269" y="1427952"/>
                  </a:lnTo>
                  <a:lnTo>
                    <a:pt x="3903672" y="1472367"/>
                  </a:lnTo>
                  <a:lnTo>
                    <a:pt x="3915065" y="1517194"/>
                  </a:lnTo>
                  <a:lnTo>
                    <a:pt x="3925435" y="1562420"/>
                  </a:lnTo>
                  <a:lnTo>
                    <a:pt x="3934768" y="1608033"/>
                  </a:lnTo>
                  <a:lnTo>
                    <a:pt x="3943052" y="1654018"/>
                  </a:lnTo>
                  <a:lnTo>
                    <a:pt x="3950273" y="1700365"/>
                  </a:lnTo>
                  <a:lnTo>
                    <a:pt x="3956420" y="1747058"/>
                  </a:lnTo>
                  <a:lnTo>
                    <a:pt x="3961477" y="1794087"/>
                  </a:lnTo>
                  <a:lnTo>
                    <a:pt x="3965434" y="1841436"/>
                  </a:lnTo>
                  <a:lnTo>
                    <a:pt x="3968276" y="1889094"/>
                  </a:lnTo>
                  <a:lnTo>
                    <a:pt x="3969991" y="1937047"/>
                  </a:lnTo>
                  <a:lnTo>
                    <a:pt x="3970566" y="1985283"/>
                  </a:lnTo>
                  <a:lnTo>
                    <a:pt x="3969991" y="2033518"/>
                  </a:lnTo>
                  <a:lnTo>
                    <a:pt x="3968276" y="2081471"/>
                  </a:lnTo>
                  <a:lnTo>
                    <a:pt x="3965434" y="2129129"/>
                  </a:lnTo>
                  <a:lnTo>
                    <a:pt x="3961477" y="2176478"/>
                  </a:lnTo>
                  <a:lnTo>
                    <a:pt x="3956420" y="2223506"/>
                  </a:lnTo>
                  <a:lnTo>
                    <a:pt x="3950273" y="2270200"/>
                  </a:lnTo>
                  <a:lnTo>
                    <a:pt x="3943052" y="2316546"/>
                  </a:lnTo>
                  <a:lnTo>
                    <a:pt x="3934768" y="2362532"/>
                  </a:lnTo>
                  <a:lnTo>
                    <a:pt x="3925435" y="2408145"/>
                  </a:lnTo>
                  <a:lnTo>
                    <a:pt x="3915065" y="2453371"/>
                  </a:lnTo>
                  <a:lnTo>
                    <a:pt x="3903672" y="2498198"/>
                  </a:lnTo>
                  <a:lnTo>
                    <a:pt x="3891269" y="2542612"/>
                  </a:lnTo>
                  <a:lnTo>
                    <a:pt x="3877868" y="2586601"/>
                  </a:lnTo>
                  <a:lnTo>
                    <a:pt x="3863483" y="2630152"/>
                  </a:lnTo>
                  <a:lnTo>
                    <a:pt x="3848127" y="2673251"/>
                  </a:lnTo>
                  <a:lnTo>
                    <a:pt x="3831812" y="2715886"/>
                  </a:lnTo>
                  <a:lnTo>
                    <a:pt x="3814552" y="2758044"/>
                  </a:lnTo>
                  <a:lnTo>
                    <a:pt x="3796360" y="2799711"/>
                  </a:lnTo>
                  <a:lnTo>
                    <a:pt x="3777248" y="2840875"/>
                  </a:lnTo>
                  <a:lnTo>
                    <a:pt x="3757230" y="2881523"/>
                  </a:lnTo>
                  <a:lnTo>
                    <a:pt x="3736318" y="2921641"/>
                  </a:lnTo>
                  <a:lnTo>
                    <a:pt x="3714527" y="2961217"/>
                  </a:lnTo>
                  <a:lnTo>
                    <a:pt x="3691867" y="3000237"/>
                  </a:lnTo>
                  <a:lnTo>
                    <a:pt x="3668354" y="3038689"/>
                  </a:lnTo>
                  <a:lnTo>
                    <a:pt x="3643999" y="3076560"/>
                  </a:lnTo>
                  <a:lnTo>
                    <a:pt x="3618816" y="3113836"/>
                  </a:lnTo>
                  <a:lnTo>
                    <a:pt x="3592817" y="3150505"/>
                  </a:lnTo>
                  <a:lnTo>
                    <a:pt x="3566016" y="3186553"/>
                  </a:lnTo>
                  <a:lnTo>
                    <a:pt x="3538426" y="3221969"/>
                  </a:lnTo>
                  <a:lnTo>
                    <a:pt x="3510060" y="3256738"/>
                  </a:lnTo>
                  <a:lnTo>
                    <a:pt x="3480930" y="3290847"/>
                  </a:lnTo>
                  <a:lnTo>
                    <a:pt x="3451049" y="3324284"/>
                  </a:lnTo>
                  <a:lnTo>
                    <a:pt x="3420431" y="3357036"/>
                  </a:lnTo>
                  <a:lnTo>
                    <a:pt x="3389089" y="3389089"/>
                  </a:lnTo>
                  <a:lnTo>
                    <a:pt x="3357036" y="3420431"/>
                  </a:lnTo>
                  <a:lnTo>
                    <a:pt x="3324284" y="3451049"/>
                  </a:lnTo>
                  <a:lnTo>
                    <a:pt x="3290847" y="3480930"/>
                  </a:lnTo>
                  <a:lnTo>
                    <a:pt x="3256738" y="3510060"/>
                  </a:lnTo>
                  <a:lnTo>
                    <a:pt x="3221969" y="3538426"/>
                  </a:lnTo>
                  <a:lnTo>
                    <a:pt x="3186553" y="3566016"/>
                  </a:lnTo>
                  <a:lnTo>
                    <a:pt x="3150505" y="3592817"/>
                  </a:lnTo>
                  <a:lnTo>
                    <a:pt x="3113836" y="3618816"/>
                  </a:lnTo>
                  <a:lnTo>
                    <a:pt x="3076560" y="3643999"/>
                  </a:lnTo>
                  <a:lnTo>
                    <a:pt x="3038689" y="3668354"/>
                  </a:lnTo>
                  <a:lnTo>
                    <a:pt x="3000237" y="3691867"/>
                  </a:lnTo>
                  <a:lnTo>
                    <a:pt x="2961217" y="3714527"/>
                  </a:lnTo>
                  <a:lnTo>
                    <a:pt x="2921641" y="3736318"/>
                  </a:lnTo>
                  <a:lnTo>
                    <a:pt x="2881523" y="3757230"/>
                  </a:lnTo>
                  <a:lnTo>
                    <a:pt x="2840875" y="3777248"/>
                  </a:lnTo>
                  <a:lnTo>
                    <a:pt x="2799711" y="3796360"/>
                  </a:lnTo>
                  <a:lnTo>
                    <a:pt x="2758044" y="3814552"/>
                  </a:lnTo>
                  <a:lnTo>
                    <a:pt x="2715886" y="3831812"/>
                  </a:lnTo>
                  <a:lnTo>
                    <a:pt x="2673251" y="3848127"/>
                  </a:lnTo>
                  <a:lnTo>
                    <a:pt x="2630152" y="3863483"/>
                  </a:lnTo>
                  <a:lnTo>
                    <a:pt x="2586601" y="3877868"/>
                  </a:lnTo>
                  <a:lnTo>
                    <a:pt x="2542612" y="3891269"/>
                  </a:lnTo>
                  <a:lnTo>
                    <a:pt x="2498198" y="3903672"/>
                  </a:lnTo>
                  <a:lnTo>
                    <a:pt x="2453371" y="3915065"/>
                  </a:lnTo>
                  <a:lnTo>
                    <a:pt x="2408145" y="3925435"/>
                  </a:lnTo>
                  <a:lnTo>
                    <a:pt x="2362532" y="3934768"/>
                  </a:lnTo>
                  <a:lnTo>
                    <a:pt x="2316546" y="3943052"/>
                  </a:lnTo>
                  <a:lnTo>
                    <a:pt x="2270200" y="3950273"/>
                  </a:lnTo>
                  <a:lnTo>
                    <a:pt x="2223506" y="3956420"/>
                  </a:lnTo>
                  <a:lnTo>
                    <a:pt x="2176478" y="3961477"/>
                  </a:lnTo>
                  <a:lnTo>
                    <a:pt x="2129129" y="3965434"/>
                  </a:lnTo>
                  <a:lnTo>
                    <a:pt x="2081471" y="3968276"/>
                  </a:lnTo>
                  <a:lnTo>
                    <a:pt x="2033518" y="3969991"/>
                  </a:lnTo>
                  <a:lnTo>
                    <a:pt x="1985283" y="3970566"/>
                  </a:lnTo>
                  <a:lnTo>
                    <a:pt x="1937047" y="3969991"/>
                  </a:lnTo>
                  <a:lnTo>
                    <a:pt x="1889094" y="3968276"/>
                  </a:lnTo>
                  <a:lnTo>
                    <a:pt x="1841436" y="3965434"/>
                  </a:lnTo>
                  <a:lnTo>
                    <a:pt x="1794087" y="3961477"/>
                  </a:lnTo>
                  <a:lnTo>
                    <a:pt x="1747058" y="3956420"/>
                  </a:lnTo>
                  <a:lnTo>
                    <a:pt x="1700365" y="3950273"/>
                  </a:lnTo>
                  <a:lnTo>
                    <a:pt x="1654018" y="3943052"/>
                  </a:lnTo>
                  <a:lnTo>
                    <a:pt x="1608033" y="3934768"/>
                  </a:lnTo>
                  <a:lnTo>
                    <a:pt x="1562420" y="3925435"/>
                  </a:lnTo>
                  <a:lnTo>
                    <a:pt x="1517194" y="3915065"/>
                  </a:lnTo>
                  <a:lnTo>
                    <a:pt x="1472367" y="3903672"/>
                  </a:lnTo>
                  <a:lnTo>
                    <a:pt x="1427952" y="3891269"/>
                  </a:lnTo>
                  <a:lnTo>
                    <a:pt x="1383963" y="3877868"/>
                  </a:lnTo>
                  <a:lnTo>
                    <a:pt x="1340413" y="3863483"/>
                  </a:lnTo>
                  <a:lnTo>
                    <a:pt x="1297313" y="3848127"/>
                  </a:lnTo>
                  <a:lnTo>
                    <a:pt x="1254678" y="3831812"/>
                  </a:lnTo>
                  <a:lnTo>
                    <a:pt x="1212521" y="3814552"/>
                  </a:lnTo>
                  <a:lnTo>
                    <a:pt x="1170854" y="3796360"/>
                  </a:lnTo>
                  <a:lnTo>
                    <a:pt x="1129690" y="3777248"/>
                  </a:lnTo>
                  <a:lnTo>
                    <a:pt x="1089042" y="3757230"/>
                  </a:lnTo>
                  <a:lnTo>
                    <a:pt x="1048924" y="3736318"/>
                  </a:lnTo>
                  <a:lnTo>
                    <a:pt x="1009348" y="3714527"/>
                  </a:lnTo>
                  <a:lnTo>
                    <a:pt x="970328" y="3691867"/>
                  </a:lnTo>
                  <a:lnTo>
                    <a:pt x="931876" y="3668354"/>
                  </a:lnTo>
                  <a:lnTo>
                    <a:pt x="894005" y="3643999"/>
                  </a:lnTo>
                  <a:lnTo>
                    <a:pt x="856729" y="3618816"/>
                  </a:lnTo>
                  <a:lnTo>
                    <a:pt x="820060" y="3592817"/>
                  </a:lnTo>
                  <a:lnTo>
                    <a:pt x="784011" y="3566016"/>
                  </a:lnTo>
                  <a:lnTo>
                    <a:pt x="748596" y="3538426"/>
                  </a:lnTo>
                  <a:lnTo>
                    <a:pt x="713827" y="3510060"/>
                  </a:lnTo>
                  <a:lnTo>
                    <a:pt x="679718" y="3480930"/>
                  </a:lnTo>
                  <a:lnTo>
                    <a:pt x="646281" y="3451049"/>
                  </a:lnTo>
                  <a:lnTo>
                    <a:pt x="613529" y="3420431"/>
                  </a:lnTo>
                  <a:lnTo>
                    <a:pt x="581475" y="3389089"/>
                  </a:lnTo>
                  <a:lnTo>
                    <a:pt x="550133" y="3357036"/>
                  </a:lnTo>
                  <a:lnTo>
                    <a:pt x="519516" y="3324284"/>
                  </a:lnTo>
                  <a:lnTo>
                    <a:pt x="489635" y="3290847"/>
                  </a:lnTo>
                  <a:lnTo>
                    <a:pt x="460505" y="3256738"/>
                  </a:lnTo>
                  <a:lnTo>
                    <a:pt x="432139" y="3221969"/>
                  </a:lnTo>
                  <a:lnTo>
                    <a:pt x="404548" y="3186553"/>
                  </a:lnTo>
                  <a:lnTo>
                    <a:pt x="377748" y="3150505"/>
                  </a:lnTo>
                  <a:lnTo>
                    <a:pt x="351749" y="3113836"/>
                  </a:lnTo>
                  <a:lnTo>
                    <a:pt x="326566" y="3076560"/>
                  </a:lnTo>
                  <a:lnTo>
                    <a:pt x="302211" y="3038689"/>
                  </a:lnTo>
                  <a:lnTo>
                    <a:pt x="278697" y="3000237"/>
                  </a:lnTo>
                  <a:lnTo>
                    <a:pt x="256038" y="2961217"/>
                  </a:lnTo>
                  <a:lnTo>
                    <a:pt x="234247" y="2921641"/>
                  </a:lnTo>
                  <a:lnTo>
                    <a:pt x="213335" y="2881523"/>
                  </a:lnTo>
                  <a:lnTo>
                    <a:pt x="193317" y="2840875"/>
                  </a:lnTo>
                  <a:lnTo>
                    <a:pt x="174205" y="2799711"/>
                  </a:lnTo>
                  <a:lnTo>
                    <a:pt x="156013" y="2758044"/>
                  </a:lnTo>
                  <a:lnTo>
                    <a:pt x="138753" y="2715886"/>
                  </a:lnTo>
                  <a:lnTo>
                    <a:pt x="122438" y="2673251"/>
                  </a:lnTo>
                  <a:lnTo>
                    <a:pt x="107082" y="2630152"/>
                  </a:lnTo>
                  <a:lnTo>
                    <a:pt x="92697" y="2586601"/>
                  </a:lnTo>
                  <a:lnTo>
                    <a:pt x="79296" y="2542612"/>
                  </a:lnTo>
                  <a:lnTo>
                    <a:pt x="66893" y="2498198"/>
                  </a:lnTo>
                  <a:lnTo>
                    <a:pt x="55500" y="2453371"/>
                  </a:lnTo>
                  <a:lnTo>
                    <a:pt x="45130" y="2408145"/>
                  </a:lnTo>
                  <a:lnTo>
                    <a:pt x="35797" y="2362532"/>
                  </a:lnTo>
                  <a:lnTo>
                    <a:pt x="27513" y="2316546"/>
                  </a:lnTo>
                  <a:lnTo>
                    <a:pt x="20292" y="2270200"/>
                  </a:lnTo>
                  <a:lnTo>
                    <a:pt x="14145" y="2223506"/>
                  </a:lnTo>
                  <a:lnTo>
                    <a:pt x="9088" y="2176478"/>
                  </a:lnTo>
                  <a:lnTo>
                    <a:pt x="5131" y="2129129"/>
                  </a:lnTo>
                  <a:lnTo>
                    <a:pt x="2289" y="2081471"/>
                  </a:lnTo>
                  <a:lnTo>
                    <a:pt x="574" y="2033518"/>
                  </a:lnTo>
                  <a:lnTo>
                    <a:pt x="0" y="1985283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/>
          <p:cNvSpPr txBox="1"/>
          <p:nvPr/>
        </p:nvSpPr>
        <p:spPr>
          <a:xfrm>
            <a:off x="6317820" y="3349126"/>
            <a:ext cx="273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5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20" name="object 7"/>
          <p:cNvSpPr/>
          <p:nvPr/>
        </p:nvSpPr>
        <p:spPr>
          <a:xfrm>
            <a:off x="1421692" y="4437349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/>
          <p:nvPr/>
        </p:nvSpPr>
        <p:spPr>
          <a:xfrm>
            <a:off x="1658156" y="2114064"/>
            <a:ext cx="9813290" cy="1894839"/>
          </a:xfrm>
          <a:custGeom>
            <a:avLst/>
            <a:gdLst/>
            <a:ahLst/>
            <a:cxnLst/>
            <a:rect l="l" t="t" r="r" b="b"/>
            <a:pathLst>
              <a:path w="9813290" h="1894839">
                <a:moveTo>
                  <a:pt x="2904071" y="876744"/>
                </a:moveTo>
                <a:lnTo>
                  <a:pt x="2897708" y="870775"/>
                </a:lnTo>
                <a:lnTo>
                  <a:pt x="2841929" y="818464"/>
                </a:lnTo>
                <a:lnTo>
                  <a:pt x="2834678" y="842810"/>
                </a:lnTo>
                <a:lnTo>
                  <a:pt x="7251" y="0"/>
                </a:lnTo>
                <a:lnTo>
                  <a:pt x="0" y="24345"/>
                </a:lnTo>
                <a:lnTo>
                  <a:pt x="2827413" y="867156"/>
                </a:lnTo>
                <a:lnTo>
                  <a:pt x="2820162" y="891489"/>
                </a:lnTo>
                <a:lnTo>
                  <a:pt x="2904071" y="876744"/>
                </a:lnTo>
                <a:close/>
              </a:path>
              <a:path w="9813290" h="1894839">
                <a:moveTo>
                  <a:pt x="9813074" y="1856524"/>
                </a:moveTo>
                <a:lnTo>
                  <a:pt x="9787674" y="1843824"/>
                </a:lnTo>
                <a:lnTo>
                  <a:pt x="9736874" y="1818424"/>
                </a:lnTo>
                <a:lnTo>
                  <a:pt x="9736874" y="1843824"/>
                </a:lnTo>
                <a:lnTo>
                  <a:pt x="6781470" y="1843824"/>
                </a:lnTo>
                <a:lnTo>
                  <a:pt x="6781470" y="1869224"/>
                </a:lnTo>
                <a:lnTo>
                  <a:pt x="9736874" y="1869224"/>
                </a:lnTo>
                <a:lnTo>
                  <a:pt x="9736874" y="1894624"/>
                </a:lnTo>
                <a:lnTo>
                  <a:pt x="9787674" y="1869224"/>
                </a:lnTo>
                <a:lnTo>
                  <a:pt x="9813074" y="1856524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/>
          <p:cNvSpPr txBox="1"/>
          <p:nvPr/>
        </p:nvSpPr>
        <p:spPr>
          <a:xfrm>
            <a:off x="279620" y="1737705"/>
            <a:ext cx="1343025" cy="772647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23177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825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127160" y="4737475"/>
            <a:ext cx="1272540" cy="72071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034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42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9832431" y="2942778"/>
            <a:ext cx="1659889" cy="735458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882015">
              <a:lnSpc>
                <a:spcPct val="100000"/>
              </a:lnSpc>
              <a:spcBef>
                <a:spcPts val="1535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9054902" y="163290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912771" y="1855726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4125"/>
              </a:lnSpc>
            </a:pPr>
            <a:r>
              <a:rPr sz="3600" spc="-50" dirty="0">
                <a:latin typeface="Cambria Math"/>
                <a:cs typeface="Cambria Math"/>
              </a:rPr>
              <a:t>𝑥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749522" y="4820444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4130"/>
              </a:lnSpc>
            </a:pPr>
            <a:r>
              <a:rPr sz="3600" spc="-50" dirty="0">
                <a:latin typeface="Cambria Math"/>
                <a:cs typeface="Cambria Math"/>
              </a:rPr>
              <a:t>𝑦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0" name="object 17"/>
          <p:cNvSpPr txBox="1"/>
          <p:nvPr/>
        </p:nvSpPr>
        <p:spPr>
          <a:xfrm>
            <a:off x="9958090" y="3045285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ts val="4115"/>
              </a:lnSpc>
            </a:pPr>
            <a:r>
              <a:rPr sz="3600" spc="-50" dirty="0">
                <a:latin typeface="Cambria Math"/>
                <a:cs typeface="Cambria Math"/>
              </a:rPr>
              <a:t>𝑧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6" name="object 14"/>
          <p:cNvSpPr txBox="1"/>
          <p:nvPr/>
        </p:nvSpPr>
        <p:spPr>
          <a:xfrm>
            <a:off x="10843443" y="4601345"/>
            <a:ext cx="45085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47" name="object 15"/>
          <p:cNvSpPr/>
          <p:nvPr/>
        </p:nvSpPr>
        <p:spPr>
          <a:xfrm>
            <a:off x="9756399" y="4283964"/>
            <a:ext cx="1784350" cy="1095375"/>
          </a:xfrm>
          <a:custGeom>
            <a:avLst/>
            <a:gdLst/>
            <a:ahLst/>
            <a:cxnLst/>
            <a:rect l="l" t="t" r="r" b="b"/>
            <a:pathLst>
              <a:path w="1784350" h="1095375">
                <a:moveTo>
                  <a:pt x="0" y="0"/>
                </a:moveTo>
                <a:lnTo>
                  <a:pt x="1784335" y="0"/>
                </a:lnTo>
                <a:lnTo>
                  <a:pt x="1784335" y="1095315"/>
                </a:lnTo>
                <a:lnTo>
                  <a:pt x="0" y="109531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 txBox="1"/>
          <p:nvPr/>
        </p:nvSpPr>
        <p:spPr>
          <a:xfrm>
            <a:off x="8360942" y="5320118"/>
            <a:ext cx="3367404" cy="12052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862965">
              <a:lnSpc>
                <a:spcPct val="105800"/>
              </a:lnSpc>
              <a:spcBef>
                <a:spcPts val="244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Upstream</a:t>
            </a:r>
            <a:r>
              <a:rPr sz="2400" spc="-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element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z,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much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does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it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influence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9" name="object 23"/>
          <p:cNvGrpSpPr/>
          <p:nvPr/>
        </p:nvGrpSpPr>
        <p:grpSpPr>
          <a:xfrm>
            <a:off x="9859922" y="4363230"/>
            <a:ext cx="821055" cy="962025"/>
            <a:chOff x="9778034" y="3830964"/>
            <a:chExt cx="821055" cy="962025"/>
          </a:xfrm>
        </p:grpSpPr>
        <p:sp>
          <p:nvSpPr>
            <p:cNvPr id="50" name="object 24"/>
            <p:cNvSpPr/>
            <p:nvPr/>
          </p:nvSpPr>
          <p:spPr>
            <a:xfrm>
              <a:off x="9790734" y="3843664"/>
              <a:ext cx="795655" cy="936625"/>
            </a:xfrm>
            <a:custGeom>
              <a:avLst/>
              <a:gdLst/>
              <a:ahLst/>
              <a:cxnLst/>
              <a:rect l="l" t="t" r="r" b="b"/>
              <a:pathLst>
                <a:path w="795654" h="936625">
                  <a:moveTo>
                    <a:pt x="0" y="0"/>
                  </a:moveTo>
                  <a:lnTo>
                    <a:pt x="795301" y="0"/>
                  </a:lnTo>
                  <a:lnTo>
                    <a:pt x="795301" y="936410"/>
                  </a:lnTo>
                  <a:lnTo>
                    <a:pt x="0" y="9364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5"/>
            <p:cNvSpPr/>
            <p:nvPr/>
          </p:nvSpPr>
          <p:spPr>
            <a:xfrm>
              <a:off x="9968534" y="4364364"/>
              <a:ext cx="444500" cy="25400"/>
            </a:xfrm>
            <a:custGeom>
              <a:avLst/>
              <a:gdLst/>
              <a:ahLst/>
              <a:cxnLst/>
              <a:rect l="l" t="t" r="r" b="b"/>
              <a:pathLst>
                <a:path w="444500" h="25400">
                  <a:moveTo>
                    <a:pt x="4445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44500" y="254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26"/>
          <p:cNvSpPr txBox="1"/>
          <p:nvPr/>
        </p:nvSpPr>
        <p:spPr>
          <a:xfrm>
            <a:off x="10044644" y="4206630"/>
            <a:ext cx="454025" cy="11836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0"/>
              </a:spcBef>
            </a:pP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  <a:p>
            <a:pPr marL="10160">
              <a:lnSpc>
                <a:spcPct val="100000"/>
              </a:lnSpc>
              <a:spcBef>
                <a:spcPts val="720"/>
              </a:spcBef>
            </a:pP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4" name="object 10"/>
          <p:cNvSpPr/>
          <p:nvPr/>
        </p:nvSpPr>
        <p:spPr>
          <a:xfrm>
            <a:off x="8566462" y="4121094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97" y="50800"/>
                </a:lnTo>
                <a:lnTo>
                  <a:pt x="63497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76200" y="50800"/>
                </a:lnTo>
                <a:lnTo>
                  <a:pt x="2967226" y="50801"/>
                </a:lnTo>
                <a:lnTo>
                  <a:pt x="2967226" y="25401"/>
                </a:lnTo>
                <a:lnTo>
                  <a:pt x="76200" y="2540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63497" y="25400"/>
                </a:lnTo>
                <a:lnTo>
                  <a:pt x="63497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6" grpId="0"/>
      <p:bldP spid="47" grpId="0" animBg="1"/>
      <p:bldP spid="48" grpId="0"/>
      <p:bldP spid="52" grpId="0"/>
      <p:bldP spid="5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48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92351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bject 7"/>
          <p:cNvSpPr/>
          <p:nvPr/>
        </p:nvSpPr>
        <p:spPr>
          <a:xfrm>
            <a:off x="1421692" y="4437349"/>
            <a:ext cx="2897505" cy="742315"/>
          </a:xfrm>
          <a:custGeom>
            <a:avLst/>
            <a:gdLst/>
            <a:ahLst/>
            <a:cxnLst/>
            <a:rect l="l" t="t" r="r" b="b"/>
            <a:pathLst>
              <a:path w="2897504" h="742314">
                <a:moveTo>
                  <a:pt x="2820046" y="24666"/>
                </a:moveTo>
                <a:lnTo>
                  <a:pt x="0" y="717501"/>
                </a:lnTo>
                <a:lnTo>
                  <a:pt x="6060" y="742167"/>
                </a:lnTo>
                <a:lnTo>
                  <a:pt x="2826107" y="49333"/>
                </a:lnTo>
                <a:lnTo>
                  <a:pt x="2820046" y="24666"/>
                </a:lnTo>
                <a:close/>
              </a:path>
              <a:path w="2897504" h="742314">
                <a:moveTo>
                  <a:pt x="2893765" y="21634"/>
                </a:moveTo>
                <a:lnTo>
                  <a:pt x="2832388" y="21634"/>
                </a:lnTo>
                <a:lnTo>
                  <a:pt x="2838447" y="46301"/>
                </a:lnTo>
                <a:lnTo>
                  <a:pt x="2826107" y="49333"/>
                </a:lnTo>
                <a:lnTo>
                  <a:pt x="2832167" y="73999"/>
                </a:lnTo>
                <a:lnTo>
                  <a:pt x="2893765" y="21634"/>
                </a:lnTo>
                <a:close/>
              </a:path>
              <a:path w="2897504" h="742314">
                <a:moveTo>
                  <a:pt x="2832388" y="21634"/>
                </a:moveTo>
                <a:lnTo>
                  <a:pt x="2820046" y="24666"/>
                </a:lnTo>
                <a:lnTo>
                  <a:pt x="2826107" y="49333"/>
                </a:lnTo>
                <a:lnTo>
                  <a:pt x="2838447" y="46301"/>
                </a:lnTo>
                <a:lnTo>
                  <a:pt x="2832388" y="21634"/>
                </a:lnTo>
                <a:close/>
              </a:path>
              <a:path w="2897504" h="742314">
                <a:moveTo>
                  <a:pt x="2813985" y="0"/>
                </a:moveTo>
                <a:lnTo>
                  <a:pt x="2820046" y="24666"/>
                </a:lnTo>
                <a:lnTo>
                  <a:pt x="2832388" y="21634"/>
                </a:lnTo>
                <a:lnTo>
                  <a:pt x="2893765" y="21634"/>
                </a:lnTo>
                <a:lnTo>
                  <a:pt x="2897075" y="18820"/>
                </a:lnTo>
                <a:lnTo>
                  <a:pt x="281398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/>
          <p:nvPr/>
        </p:nvSpPr>
        <p:spPr>
          <a:xfrm>
            <a:off x="1658156" y="2114064"/>
            <a:ext cx="9813290" cy="1894839"/>
          </a:xfrm>
          <a:custGeom>
            <a:avLst/>
            <a:gdLst/>
            <a:ahLst/>
            <a:cxnLst/>
            <a:rect l="l" t="t" r="r" b="b"/>
            <a:pathLst>
              <a:path w="9813290" h="1894839">
                <a:moveTo>
                  <a:pt x="2904071" y="876744"/>
                </a:moveTo>
                <a:lnTo>
                  <a:pt x="2897708" y="870775"/>
                </a:lnTo>
                <a:lnTo>
                  <a:pt x="2841929" y="818464"/>
                </a:lnTo>
                <a:lnTo>
                  <a:pt x="2834678" y="842810"/>
                </a:lnTo>
                <a:lnTo>
                  <a:pt x="7251" y="0"/>
                </a:lnTo>
                <a:lnTo>
                  <a:pt x="0" y="24345"/>
                </a:lnTo>
                <a:lnTo>
                  <a:pt x="2827413" y="867156"/>
                </a:lnTo>
                <a:lnTo>
                  <a:pt x="2820162" y="891489"/>
                </a:lnTo>
                <a:lnTo>
                  <a:pt x="2904071" y="876744"/>
                </a:lnTo>
                <a:close/>
              </a:path>
              <a:path w="9813290" h="1894839">
                <a:moveTo>
                  <a:pt x="9813074" y="1856524"/>
                </a:moveTo>
                <a:lnTo>
                  <a:pt x="9787674" y="1843824"/>
                </a:lnTo>
                <a:lnTo>
                  <a:pt x="9736874" y="1818424"/>
                </a:lnTo>
                <a:lnTo>
                  <a:pt x="9736874" y="1843824"/>
                </a:lnTo>
                <a:lnTo>
                  <a:pt x="6781470" y="1843824"/>
                </a:lnTo>
                <a:lnTo>
                  <a:pt x="6781470" y="1869224"/>
                </a:lnTo>
                <a:lnTo>
                  <a:pt x="9736874" y="1869224"/>
                </a:lnTo>
                <a:lnTo>
                  <a:pt x="9736874" y="1894624"/>
                </a:lnTo>
                <a:lnTo>
                  <a:pt x="9787674" y="1869224"/>
                </a:lnTo>
                <a:lnTo>
                  <a:pt x="9813074" y="1856524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/>
          <p:cNvSpPr txBox="1"/>
          <p:nvPr/>
        </p:nvSpPr>
        <p:spPr>
          <a:xfrm>
            <a:off x="279620" y="1737705"/>
            <a:ext cx="1343025" cy="772647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23177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825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127160" y="4737475"/>
            <a:ext cx="1272540" cy="720710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034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42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4" name="object 11"/>
          <p:cNvSpPr txBox="1"/>
          <p:nvPr/>
        </p:nvSpPr>
        <p:spPr>
          <a:xfrm>
            <a:off x="9832431" y="2942778"/>
            <a:ext cx="1659889" cy="735458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94945" rIns="0" bIns="0" rtlCol="0">
            <a:spAutoFit/>
          </a:bodyPr>
          <a:lstStyle/>
          <a:p>
            <a:pPr marL="882015">
              <a:lnSpc>
                <a:spcPct val="100000"/>
              </a:lnSpc>
              <a:spcBef>
                <a:spcPts val="1535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9054902" y="163290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912771" y="1855726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4125"/>
              </a:lnSpc>
            </a:pPr>
            <a:r>
              <a:rPr sz="3600" spc="-50" dirty="0">
                <a:latin typeface="Cambria Math"/>
                <a:cs typeface="Cambria Math"/>
              </a:rPr>
              <a:t>𝑥</a:t>
            </a:r>
            <a:endParaRPr sz="3600" dirty="0">
              <a:latin typeface="Cambria Math"/>
              <a:cs typeface="Cambria Math"/>
            </a:endParaRPr>
          </a:p>
        </p:txBody>
      </p:sp>
      <p:sp>
        <p:nvSpPr>
          <p:cNvPr id="29" name="object 16"/>
          <p:cNvSpPr txBox="1"/>
          <p:nvPr/>
        </p:nvSpPr>
        <p:spPr>
          <a:xfrm>
            <a:off x="749522" y="4820444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4130"/>
              </a:lnSpc>
            </a:pPr>
            <a:r>
              <a:rPr sz="3600" spc="-50" dirty="0">
                <a:latin typeface="Cambria Math"/>
                <a:cs typeface="Cambria Math"/>
              </a:rPr>
              <a:t>𝑦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0" name="object 17"/>
          <p:cNvSpPr txBox="1"/>
          <p:nvPr/>
        </p:nvSpPr>
        <p:spPr>
          <a:xfrm>
            <a:off x="9958090" y="3045285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ts val="4115"/>
              </a:lnSpc>
            </a:pPr>
            <a:r>
              <a:rPr sz="3600" spc="-50" dirty="0">
                <a:latin typeface="Cambria Math"/>
                <a:cs typeface="Cambria Math"/>
              </a:rPr>
              <a:t>𝑧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6" name="object 14"/>
          <p:cNvSpPr txBox="1"/>
          <p:nvPr/>
        </p:nvSpPr>
        <p:spPr>
          <a:xfrm>
            <a:off x="10843443" y="4601345"/>
            <a:ext cx="45085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endParaRPr sz="3450" baseline="-19323" dirty="0">
              <a:latin typeface="Calibri"/>
              <a:cs typeface="Calibri"/>
            </a:endParaRPr>
          </a:p>
        </p:txBody>
      </p:sp>
      <p:sp>
        <p:nvSpPr>
          <p:cNvPr id="47" name="object 15"/>
          <p:cNvSpPr/>
          <p:nvPr/>
        </p:nvSpPr>
        <p:spPr>
          <a:xfrm>
            <a:off x="9756399" y="4283964"/>
            <a:ext cx="1784350" cy="1095375"/>
          </a:xfrm>
          <a:custGeom>
            <a:avLst/>
            <a:gdLst/>
            <a:ahLst/>
            <a:cxnLst/>
            <a:rect l="l" t="t" r="r" b="b"/>
            <a:pathLst>
              <a:path w="1784350" h="1095375">
                <a:moveTo>
                  <a:pt x="0" y="0"/>
                </a:moveTo>
                <a:lnTo>
                  <a:pt x="1784335" y="0"/>
                </a:lnTo>
                <a:lnTo>
                  <a:pt x="1784335" y="1095315"/>
                </a:lnTo>
                <a:lnTo>
                  <a:pt x="0" y="109531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7"/>
          <p:cNvSpPr txBox="1"/>
          <p:nvPr/>
        </p:nvSpPr>
        <p:spPr>
          <a:xfrm>
            <a:off x="8360942" y="5320118"/>
            <a:ext cx="3367404" cy="12052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862965">
              <a:lnSpc>
                <a:spcPct val="105800"/>
              </a:lnSpc>
              <a:spcBef>
                <a:spcPts val="244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Upstream</a:t>
            </a:r>
            <a:r>
              <a:rPr sz="2400" spc="-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element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z,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much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does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it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influence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9" name="object 23"/>
          <p:cNvGrpSpPr/>
          <p:nvPr/>
        </p:nvGrpSpPr>
        <p:grpSpPr>
          <a:xfrm>
            <a:off x="9859922" y="4363230"/>
            <a:ext cx="821055" cy="962025"/>
            <a:chOff x="9778034" y="3830964"/>
            <a:chExt cx="821055" cy="962025"/>
          </a:xfrm>
        </p:grpSpPr>
        <p:sp>
          <p:nvSpPr>
            <p:cNvPr id="50" name="object 24"/>
            <p:cNvSpPr/>
            <p:nvPr/>
          </p:nvSpPr>
          <p:spPr>
            <a:xfrm>
              <a:off x="9790734" y="3843664"/>
              <a:ext cx="795655" cy="936625"/>
            </a:xfrm>
            <a:custGeom>
              <a:avLst/>
              <a:gdLst/>
              <a:ahLst/>
              <a:cxnLst/>
              <a:rect l="l" t="t" r="r" b="b"/>
              <a:pathLst>
                <a:path w="795654" h="936625">
                  <a:moveTo>
                    <a:pt x="0" y="0"/>
                  </a:moveTo>
                  <a:lnTo>
                    <a:pt x="795301" y="0"/>
                  </a:lnTo>
                  <a:lnTo>
                    <a:pt x="795301" y="936410"/>
                  </a:lnTo>
                  <a:lnTo>
                    <a:pt x="0" y="9364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5"/>
            <p:cNvSpPr/>
            <p:nvPr/>
          </p:nvSpPr>
          <p:spPr>
            <a:xfrm>
              <a:off x="9968534" y="4364364"/>
              <a:ext cx="444500" cy="25400"/>
            </a:xfrm>
            <a:custGeom>
              <a:avLst/>
              <a:gdLst/>
              <a:ahLst/>
              <a:cxnLst/>
              <a:rect l="l" t="t" r="r" b="b"/>
              <a:pathLst>
                <a:path w="444500" h="25400">
                  <a:moveTo>
                    <a:pt x="4445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44500" y="254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26"/>
          <p:cNvSpPr txBox="1"/>
          <p:nvPr/>
        </p:nvSpPr>
        <p:spPr>
          <a:xfrm>
            <a:off x="10044644" y="4206630"/>
            <a:ext cx="454025" cy="11836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0"/>
              </a:spcBef>
            </a:pP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  <a:p>
            <a:pPr marL="10160">
              <a:lnSpc>
                <a:spcPct val="100000"/>
              </a:lnSpc>
              <a:spcBef>
                <a:spcPts val="720"/>
              </a:spcBef>
            </a:pP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4" name="object 10"/>
          <p:cNvSpPr/>
          <p:nvPr/>
        </p:nvSpPr>
        <p:spPr>
          <a:xfrm>
            <a:off x="8566462" y="4121094"/>
            <a:ext cx="2967355" cy="76200"/>
          </a:xfrm>
          <a:custGeom>
            <a:avLst/>
            <a:gdLst/>
            <a:ahLst/>
            <a:cxnLst/>
            <a:rect l="l" t="t" r="r" b="b"/>
            <a:pathLst>
              <a:path w="29673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97" y="50800"/>
                </a:lnTo>
                <a:lnTo>
                  <a:pt x="63497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76200" y="50800"/>
                </a:lnTo>
                <a:lnTo>
                  <a:pt x="2967226" y="50801"/>
                </a:lnTo>
                <a:lnTo>
                  <a:pt x="2967226" y="25401"/>
                </a:lnTo>
                <a:lnTo>
                  <a:pt x="76200" y="25400"/>
                </a:lnTo>
                <a:close/>
              </a:path>
              <a:path w="2967354" h="76200">
                <a:moveTo>
                  <a:pt x="76200" y="25400"/>
                </a:moveTo>
                <a:lnTo>
                  <a:pt x="63497" y="25400"/>
                </a:lnTo>
                <a:lnTo>
                  <a:pt x="63497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3"/>
          <p:cNvGrpSpPr/>
          <p:nvPr/>
        </p:nvGrpSpPr>
        <p:grpSpPr>
          <a:xfrm>
            <a:off x="4432636" y="2001746"/>
            <a:ext cx="3989704" cy="3989704"/>
            <a:chOff x="4364001" y="1373939"/>
            <a:chExt cx="3989704" cy="3989704"/>
          </a:xfrm>
        </p:grpSpPr>
        <p:sp>
          <p:nvSpPr>
            <p:cNvPr id="67" name="object 4"/>
            <p:cNvSpPr/>
            <p:nvPr/>
          </p:nvSpPr>
          <p:spPr>
            <a:xfrm>
              <a:off x="4373526" y="1383464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1985283" y="0"/>
                  </a:moveTo>
                  <a:lnTo>
                    <a:pt x="1937047" y="574"/>
                  </a:lnTo>
                  <a:lnTo>
                    <a:pt x="1889094" y="2289"/>
                  </a:lnTo>
                  <a:lnTo>
                    <a:pt x="1841436" y="5131"/>
                  </a:lnTo>
                  <a:lnTo>
                    <a:pt x="1794087" y="9088"/>
                  </a:lnTo>
                  <a:lnTo>
                    <a:pt x="1747058" y="14145"/>
                  </a:lnTo>
                  <a:lnTo>
                    <a:pt x="1700365" y="20292"/>
                  </a:lnTo>
                  <a:lnTo>
                    <a:pt x="1654018" y="27513"/>
                  </a:lnTo>
                  <a:lnTo>
                    <a:pt x="1608032" y="35797"/>
                  </a:lnTo>
                  <a:lnTo>
                    <a:pt x="1562420" y="45130"/>
                  </a:lnTo>
                  <a:lnTo>
                    <a:pt x="1517194" y="55500"/>
                  </a:lnTo>
                  <a:lnTo>
                    <a:pt x="1472367" y="66893"/>
                  </a:lnTo>
                  <a:lnTo>
                    <a:pt x="1427952" y="79296"/>
                  </a:lnTo>
                  <a:lnTo>
                    <a:pt x="1383963" y="92697"/>
                  </a:lnTo>
                  <a:lnTo>
                    <a:pt x="1340413" y="107082"/>
                  </a:lnTo>
                  <a:lnTo>
                    <a:pt x="1297313" y="122438"/>
                  </a:lnTo>
                  <a:lnTo>
                    <a:pt x="1254678" y="138753"/>
                  </a:lnTo>
                  <a:lnTo>
                    <a:pt x="1212521" y="156013"/>
                  </a:lnTo>
                  <a:lnTo>
                    <a:pt x="1170853" y="174205"/>
                  </a:lnTo>
                  <a:lnTo>
                    <a:pt x="1129690" y="193317"/>
                  </a:lnTo>
                  <a:lnTo>
                    <a:pt x="1089042" y="213335"/>
                  </a:lnTo>
                  <a:lnTo>
                    <a:pt x="1048924" y="234246"/>
                  </a:lnTo>
                  <a:lnTo>
                    <a:pt x="1009348" y="256038"/>
                  </a:lnTo>
                  <a:lnTo>
                    <a:pt x="970328" y="278697"/>
                  </a:lnTo>
                  <a:lnTo>
                    <a:pt x="931876" y="302211"/>
                  </a:lnTo>
                  <a:lnTo>
                    <a:pt x="894005" y="326566"/>
                  </a:lnTo>
                  <a:lnTo>
                    <a:pt x="856729" y="351749"/>
                  </a:lnTo>
                  <a:lnTo>
                    <a:pt x="820060" y="377747"/>
                  </a:lnTo>
                  <a:lnTo>
                    <a:pt x="784011" y="404548"/>
                  </a:lnTo>
                  <a:lnTo>
                    <a:pt x="748596" y="432139"/>
                  </a:lnTo>
                  <a:lnTo>
                    <a:pt x="713827" y="460505"/>
                  </a:lnTo>
                  <a:lnTo>
                    <a:pt x="679718" y="489635"/>
                  </a:lnTo>
                  <a:lnTo>
                    <a:pt x="646281" y="519516"/>
                  </a:lnTo>
                  <a:lnTo>
                    <a:pt x="613529" y="550133"/>
                  </a:lnTo>
                  <a:lnTo>
                    <a:pt x="581475" y="581475"/>
                  </a:lnTo>
                  <a:lnTo>
                    <a:pt x="550133" y="613529"/>
                  </a:lnTo>
                  <a:lnTo>
                    <a:pt x="519516" y="646281"/>
                  </a:lnTo>
                  <a:lnTo>
                    <a:pt x="489635" y="679718"/>
                  </a:lnTo>
                  <a:lnTo>
                    <a:pt x="460505" y="713827"/>
                  </a:lnTo>
                  <a:lnTo>
                    <a:pt x="432139" y="748596"/>
                  </a:lnTo>
                  <a:lnTo>
                    <a:pt x="404548" y="784011"/>
                  </a:lnTo>
                  <a:lnTo>
                    <a:pt x="377747" y="820060"/>
                  </a:lnTo>
                  <a:lnTo>
                    <a:pt x="351749" y="856729"/>
                  </a:lnTo>
                  <a:lnTo>
                    <a:pt x="326566" y="894005"/>
                  </a:lnTo>
                  <a:lnTo>
                    <a:pt x="302211" y="931876"/>
                  </a:lnTo>
                  <a:lnTo>
                    <a:pt x="278697" y="970328"/>
                  </a:lnTo>
                  <a:lnTo>
                    <a:pt x="256038" y="1009348"/>
                  </a:lnTo>
                  <a:lnTo>
                    <a:pt x="234246" y="1048924"/>
                  </a:lnTo>
                  <a:lnTo>
                    <a:pt x="213335" y="1089042"/>
                  </a:lnTo>
                  <a:lnTo>
                    <a:pt x="193317" y="1129690"/>
                  </a:lnTo>
                  <a:lnTo>
                    <a:pt x="174205" y="1170853"/>
                  </a:lnTo>
                  <a:lnTo>
                    <a:pt x="156013" y="1212521"/>
                  </a:lnTo>
                  <a:lnTo>
                    <a:pt x="138753" y="1254678"/>
                  </a:lnTo>
                  <a:lnTo>
                    <a:pt x="122438" y="1297313"/>
                  </a:lnTo>
                  <a:lnTo>
                    <a:pt x="107082" y="1340413"/>
                  </a:lnTo>
                  <a:lnTo>
                    <a:pt x="92697" y="1383963"/>
                  </a:lnTo>
                  <a:lnTo>
                    <a:pt x="79296" y="1427952"/>
                  </a:lnTo>
                  <a:lnTo>
                    <a:pt x="66893" y="1472367"/>
                  </a:lnTo>
                  <a:lnTo>
                    <a:pt x="55500" y="1517194"/>
                  </a:lnTo>
                  <a:lnTo>
                    <a:pt x="45130" y="1562420"/>
                  </a:lnTo>
                  <a:lnTo>
                    <a:pt x="35797" y="1608032"/>
                  </a:lnTo>
                  <a:lnTo>
                    <a:pt x="27513" y="1654018"/>
                  </a:lnTo>
                  <a:lnTo>
                    <a:pt x="20292" y="1700365"/>
                  </a:lnTo>
                  <a:lnTo>
                    <a:pt x="14145" y="1747058"/>
                  </a:lnTo>
                  <a:lnTo>
                    <a:pt x="9088" y="1794087"/>
                  </a:lnTo>
                  <a:lnTo>
                    <a:pt x="5131" y="1841436"/>
                  </a:lnTo>
                  <a:lnTo>
                    <a:pt x="2289" y="1889094"/>
                  </a:lnTo>
                  <a:lnTo>
                    <a:pt x="574" y="1937047"/>
                  </a:lnTo>
                  <a:lnTo>
                    <a:pt x="0" y="1985283"/>
                  </a:lnTo>
                  <a:lnTo>
                    <a:pt x="574" y="2033518"/>
                  </a:lnTo>
                  <a:lnTo>
                    <a:pt x="2289" y="2081471"/>
                  </a:lnTo>
                  <a:lnTo>
                    <a:pt x="5131" y="2129129"/>
                  </a:lnTo>
                  <a:lnTo>
                    <a:pt x="9088" y="2176478"/>
                  </a:lnTo>
                  <a:lnTo>
                    <a:pt x="14145" y="2223506"/>
                  </a:lnTo>
                  <a:lnTo>
                    <a:pt x="20292" y="2270200"/>
                  </a:lnTo>
                  <a:lnTo>
                    <a:pt x="27513" y="2316546"/>
                  </a:lnTo>
                  <a:lnTo>
                    <a:pt x="35797" y="2362532"/>
                  </a:lnTo>
                  <a:lnTo>
                    <a:pt x="45130" y="2408145"/>
                  </a:lnTo>
                  <a:lnTo>
                    <a:pt x="55500" y="2453371"/>
                  </a:lnTo>
                  <a:lnTo>
                    <a:pt x="66893" y="2498198"/>
                  </a:lnTo>
                  <a:lnTo>
                    <a:pt x="79296" y="2542612"/>
                  </a:lnTo>
                  <a:lnTo>
                    <a:pt x="92697" y="2586601"/>
                  </a:lnTo>
                  <a:lnTo>
                    <a:pt x="107082" y="2630152"/>
                  </a:lnTo>
                  <a:lnTo>
                    <a:pt x="122438" y="2673251"/>
                  </a:lnTo>
                  <a:lnTo>
                    <a:pt x="138753" y="2715886"/>
                  </a:lnTo>
                  <a:lnTo>
                    <a:pt x="156013" y="2758044"/>
                  </a:lnTo>
                  <a:lnTo>
                    <a:pt x="174205" y="2799711"/>
                  </a:lnTo>
                  <a:lnTo>
                    <a:pt x="193317" y="2840875"/>
                  </a:lnTo>
                  <a:lnTo>
                    <a:pt x="213335" y="2881522"/>
                  </a:lnTo>
                  <a:lnTo>
                    <a:pt x="234246" y="2921641"/>
                  </a:lnTo>
                  <a:lnTo>
                    <a:pt x="256038" y="2961216"/>
                  </a:lnTo>
                  <a:lnTo>
                    <a:pt x="278697" y="3000237"/>
                  </a:lnTo>
                  <a:lnTo>
                    <a:pt x="302211" y="3038689"/>
                  </a:lnTo>
                  <a:lnTo>
                    <a:pt x="326566" y="3076559"/>
                  </a:lnTo>
                  <a:lnTo>
                    <a:pt x="351749" y="3113836"/>
                  </a:lnTo>
                  <a:lnTo>
                    <a:pt x="377747" y="3150505"/>
                  </a:lnTo>
                  <a:lnTo>
                    <a:pt x="404548" y="3186553"/>
                  </a:lnTo>
                  <a:lnTo>
                    <a:pt x="432139" y="3221969"/>
                  </a:lnTo>
                  <a:lnTo>
                    <a:pt x="460505" y="3256737"/>
                  </a:lnTo>
                  <a:lnTo>
                    <a:pt x="489635" y="3290847"/>
                  </a:lnTo>
                  <a:lnTo>
                    <a:pt x="519516" y="3324284"/>
                  </a:lnTo>
                  <a:lnTo>
                    <a:pt x="550133" y="3357036"/>
                  </a:lnTo>
                  <a:lnTo>
                    <a:pt x="581475" y="3389089"/>
                  </a:lnTo>
                  <a:lnTo>
                    <a:pt x="613529" y="3420431"/>
                  </a:lnTo>
                  <a:lnTo>
                    <a:pt x="646281" y="3451049"/>
                  </a:lnTo>
                  <a:lnTo>
                    <a:pt x="679718" y="3480929"/>
                  </a:lnTo>
                  <a:lnTo>
                    <a:pt x="713827" y="3510059"/>
                  </a:lnTo>
                  <a:lnTo>
                    <a:pt x="748596" y="3538426"/>
                  </a:lnTo>
                  <a:lnTo>
                    <a:pt x="784011" y="3566016"/>
                  </a:lnTo>
                  <a:lnTo>
                    <a:pt x="820060" y="3592817"/>
                  </a:lnTo>
                  <a:lnTo>
                    <a:pt x="856729" y="3618816"/>
                  </a:lnTo>
                  <a:lnTo>
                    <a:pt x="894005" y="3643999"/>
                  </a:lnTo>
                  <a:lnTo>
                    <a:pt x="931876" y="3668354"/>
                  </a:lnTo>
                  <a:lnTo>
                    <a:pt x="970328" y="3691867"/>
                  </a:lnTo>
                  <a:lnTo>
                    <a:pt x="1009348" y="3714527"/>
                  </a:lnTo>
                  <a:lnTo>
                    <a:pt x="1048924" y="3736318"/>
                  </a:lnTo>
                  <a:lnTo>
                    <a:pt x="1089042" y="3757230"/>
                  </a:lnTo>
                  <a:lnTo>
                    <a:pt x="1129690" y="3777248"/>
                  </a:lnTo>
                  <a:lnTo>
                    <a:pt x="1170853" y="3796360"/>
                  </a:lnTo>
                  <a:lnTo>
                    <a:pt x="1212521" y="3814552"/>
                  </a:lnTo>
                  <a:lnTo>
                    <a:pt x="1254678" y="3831812"/>
                  </a:lnTo>
                  <a:lnTo>
                    <a:pt x="1297313" y="3848127"/>
                  </a:lnTo>
                  <a:lnTo>
                    <a:pt x="1340413" y="3863483"/>
                  </a:lnTo>
                  <a:lnTo>
                    <a:pt x="1383963" y="3877868"/>
                  </a:lnTo>
                  <a:lnTo>
                    <a:pt x="1427952" y="3891269"/>
                  </a:lnTo>
                  <a:lnTo>
                    <a:pt x="1472367" y="3903672"/>
                  </a:lnTo>
                  <a:lnTo>
                    <a:pt x="1517194" y="3915065"/>
                  </a:lnTo>
                  <a:lnTo>
                    <a:pt x="1562420" y="3925435"/>
                  </a:lnTo>
                  <a:lnTo>
                    <a:pt x="1608032" y="3934768"/>
                  </a:lnTo>
                  <a:lnTo>
                    <a:pt x="1654018" y="3943052"/>
                  </a:lnTo>
                  <a:lnTo>
                    <a:pt x="1700365" y="3950273"/>
                  </a:lnTo>
                  <a:lnTo>
                    <a:pt x="1747058" y="3956420"/>
                  </a:lnTo>
                  <a:lnTo>
                    <a:pt x="1794087" y="3961478"/>
                  </a:lnTo>
                  <a:lnTo>
                    <a:pt x="1841436" y="3965434"/>
                  </a:lnTo>
                  <a:lnTo>
                    <a:pt x="1889094" y="3968276"/>
                  </a:lnTo>
                  <a:lnTo>
                    <a:pt x="1937047" y="3969991"/>
                  </a:lnTo>
                  <a:lnTo>
                    <a:pt x="1985283" y="3970566"/>
                  </a:lnTo>
                  <a:lnTo>
                    <a:pt x="2033518" y="3969991"/>
                  </a:lnTo>
                  <a:lnTo>
                    <a:pt x="2081471" y="3968276"/>
                  </a:lnTo>
                  <a:lnTo>
                    <a:pt x="2129129" y="3965434"/>
                  </a:lnTo>
                  <a:lnTo>
                    <a:pt x="2176478" y="3961478"/>
                  </a:lnTo>
                  <a:lnTo>
                    <a:pt x="2223506" y="3956420"/>
                  </a:lnTo>
                  <a:lnTo>
                    <a:pt x="2270200" y="3950273"/>
                  </a:lnTo>
                  <a:lnTo>
                    <a:pt x="2316546" y="3943052"/>
                  </a:lnTo>
                  <a:lnTo>
                    <a:pt x="2362532" y="3934768"/>
                  </a:lnTo>
                  <a:lnTo>
                    <a:pt x="2408145" y="3925435"/>
                  </a:lnTo>
                  <a:lnTo>
                    <a:pt x="2453371" y="3915065"/>
                  </a:lnTo>
                  <a:lnTo>
                    <a:pt x="2498198" y="3903672"/>
                  </a:lnTo>
                  <a:lnTo>
                    <a:pt x="2542612" y="3891269"/>
                  </a:lnTo>
                  <a:lnTo>
                    <a:pt x="2586601" y="3877868"/>
                  </a:lnTo>
                  <a:lnTo>
                    <a:pt x="2630152" y="3863483"/>
                  </a:lnTo>
                  <a:lnTo>
                    <a:pt x="2673251" y="3848127"/>
                  </a:lnTo>
                  <a:lnTo>
                    <a:pt x="2715886" y="3831812"/>
                  </a:lnTo>
                  <a:lnTo>
                    <a:pt x="2758044" y="3814552"/>
                  </a:lnTo>
                  <a:lnTo>
                    <a:pt x="2799711" y="3796360"/>
                  </a:lnTo>
                  <a:lnTo>
                    <a:pt x="2840875" y="3777248"/>
                  </a:lnTo>
                  <a:lnTo>
                    <a:pt x="2881522" y="3757230"/>
                  </a:lnTo>
                  <a:lnTo>
                    <a:pt x="2921641" y="3736318"/>
                  </a:lnTo>
                  <a:lnTo>
                    <a:pt x="2961216" y="3714527"/>
                  </a:lnTo>
                  <a:lnTo>
                    <a:pt x="3000237" y="3691867"/>
                  </a:lnTo>
                  <a:lnTo>
                    <a:pt x="3038689" y="3668354"/>
                  </a:lnTo>
                  <a:lnTo>
                    <a:pt x="3076559" y="3643999"/>
                  </a:lnTo>
                  <a:lnTo>
                    <a:pt x="3113836" y="3618816"/>
                  </a:lnTo>
                  <a:lnTo>
                    <a:pt x="3150505" y="3592817"/>
                  </a:lnTo>
                  <a:lnTo>
                    <a:pt x="3186553" y="3566016"/>
                  </a:lnTo>
                  <a:lnTo>
                    <a:pt x="3221969" y="3538426"/>
                  </a:lnTo>
                  <a:lnTo>
                    <a:pt x="3256737" y="3510059"/>
                  </a:lnTo>
                  <a:lnTo>
                    <a:pt x="3290847" y="3480929"/>
                  </a:lnTo>
                  <a:lnTo>
                    <a:pt x="3324284" y="3451049"/>
                  </a:lnTo>
                  <a:lnTo>
                    <a:pt x="3357036" y="3420431"/>
                  </a:lnTo>
                  <a:lnTo>
                    <a:pt x="3389089" y="3389089"/>
                  </a:lnTo>
                  <a:lnTo>
                    <a:pt x="3420431" y="3357036"/>
                  </a:lnTo>
                  <a:lnTo>
                    <a:pt x="3451049" y="3324284"/>
                  </a:lnTo>
                  <a:lnTo>
                    <a:pt x="3480929" y="3290847"/>
                  </a:lnTo>
                  <a:lnTo>
                    <a:pt x="3510059" y="3256737"/>
                  </a:lnTo>
                  <a:lnTo>
                    <a:pt x="3538426" y="3221969"/>
                  </a:lnTo>
                  <a:lnTo>
                    <a:pt x="3566016" y="3186553"/>
                  </a:lnTo>
                  <a:lnTo>
                    <a:pt x="3592817" y="3150505"/>
                  </a:lnTo>
                  <a:lnTo>
                    <a:pt x="3618816" y="3113836"/>
                  </a:lnTo>
                  <a:lnTo>
                    <a:pt x="3643999" y="3076559"/>
                  </a:lnTo>
                  <a:lnTo>
                    <a:pt x="3668354" y="3038689"/>
                  </a:lnTo>
                  <a:lnTo>
                    <a:pt x="3691867" y="3000237"/>
                  </a:lnTo>
                  <a:lnTo>
                    <a:pt x="3714527" y="2961216"/>
                  </a:lnTo>
                  <a:lnTo>
                    <a:pt x="3736318" y="2921641"/>
                  </a:lnTo>
                  <a:lnTo>
                    <a:pt x="3757230" y="2881522"/>
                  </a:lnTo>
                  <a:lnTo>
                    <a:pt x="3777248" y="2840875"/>
                  </a:lnTo>
                  <a:lnTo>
                    <a:pt x="3796360" y="2799711"/>
                  </a:lnTo>
                  <a:lnTo>
                    <a:pt x="3814552" y="2758044"/>
                  </a:lnTo>
                  <a:lnTo>
                    <a:pt x="3831812" y="2715886"/>
                  </a:lnTo>
                  <a:lnTo>
                    <a:pt x="3848127" y="2673251"/>
                  </a:lnTo>
                  <a:lnTo>
                    <a:pt x="3863483" y="2630152"/>
                  </a:lnTo>
                  <a:lnTo>
                    <a:pt x="3877868" y="2586601"/>
                  </a:lnTo>
                  <a:lnTo>
                    <a:pt x="3891269" y="2542612"/>
                  </a:lnTo>
                  <a:lnTo>
                    <a:pt x="3903672" y="2498198"/>
                  </a:lnTo>
                  <a:lnTo>
                    <a:pt x="3915065" y="2453371"/>
                  </a:lnTo>
                  <a:lnTo>
                    <a:pt x="3925435" y="2408145"/>
                  </a:lnTo>
                  <a:lnTo>
                    <a:pt x="3934768" y="2362532"/>
                  </a:lnTo>
                  <a:lnTo>
                    <a:pt x="3943052" y="2316546"/>
                  </a:lnTo>
                  <a:lnTo>
                    <a:pt x="3950273" y="2270200"/>
                  </a:lnTo>
                  <a:lnTo>
                    <a:pt x="3956420" y="2223506"/>
                  </a:lnTo>
                  <a:lnTo>
                    <a:pt x="3961478" y="2176478"/>
                  </a:lnTo>
                  <a:lnTo>
                    <a:pt x="3965434" y="2129129"/>
                  </a:lnTo>
                  <a:lnTo>
                    <a:pt x="3968276" y="2081471"/>
                  </a:lnTo>
                  <a:lnTo>
                    <a:pt x="3969991" y="2033518"/>
                  </a:lnTo>
                  <a:lnTo>
                    <a:pt x="3970566" y="1985283"/>
                  </a:lnTo>
                  <a:lnTo>
                    <a:pt x="3969991" y="1937047"/>
                  </a:lnTo>
                  <a:lnTo>
                    <a:pt x="3968276" y="1889094"/>
                  </a:lnTo>
                  <a:lnTo>
                    <a:pt x="3965434" y="1841436"/>
                  </a:lnTo>
                  <a:lnTo>
                    <a:pt x="3961478" y="1794087"/>
                  </a:lnTo>
                  <a:lnTo>
                    <a:pt x="3956420" y="1747058"/>
                  </a:lnTo>
                  <a:lnTo>
                    <a:pt x="3950273" y="1700365"/>
                  </a:lnTo>
                  <a:lnTo>
                    <a:pt x="3943052" y="1654018"/>
                  </a:lnTo>
                  <a:lnTo>
                    <a:pt x="3934768" y="1608032"/>
                  </a:lnTo>
                  <a:lnTo>
                    <a:pt x="3925435" y="1562420"/>
                  </a:lnTo>
                  <a:lnTo>
                    <a:pt x="3915065" y="1517194"/>
                  </a:lnTo>
                  <a:lnTo>
                    <a:pt x="3903672" y="1472367"/>
                  </a:lnTo>
                  <a:lnTo>
                    <a:pt x="3891269" y="1427952"/>
                  </a:lnTo>
                  <a:lnTo>
                    <a:pt x="3877868" y="1383963"/>
                  </a:lnTo>
                  <a:lnTo>
                    <a:pt x="3863483" y="1340413"/>
                  </a:lnTo>
                  <a:lnTo>
                    <a:pt x="3848127" y="1297313"/>
                  </a:lnTo>
                  <a:lnTo>
                    <a:pt x="3831812" y="1254678"/>
                  </a:lnTo>
                  <a:lnTo>
                    <a:pt x="3814552" y="1212521"/>
                  </a:lnTo>
                  <a:lnTo>
                    <a:pt x="3796360" y="1170853"/>
                  </a:lnTo>
                  <a:lnTo>
                    <a:pt x="3777248" y="1129690"/>
                  </a:lnTo>
                  <a:lnTo>
                    <a:pt x="3757230" y="1089042"/>
                  </a:lnTo>
                  <a:lnTo>
                    <a:pt x="3736318" y="1048924"/>
                  </a:lnTo>
                  <a:lnTo>
                    <a:pt x="3714527" y="1009348"/>
                  </a:lnTo>
                  <a:lnTo>
                    <a:pt x="3691867" y="970328"/>
                  </a:lnTo>
                  <a:lnTo>
                    <a:pt x="3668354" y="931876"/>
                  </a:lnTo>
                  <a:lnTo>
                    <a:pt x="3643999" y="894005"/>
                  </a:lnTo>
                  <a:lnTo>
                    <a:pt x="3618816" y="856729"/>
                  </a:lnTo>
                  <a:lnTo>
                    <a:pt x="3592817" y="820060"/>
                  </a:lnTo>
                  <a:lnTo>
                    <a:pt x="3566016" y="784011"/>
                  </a:lnTo>
                  <a:lnTo>
                    <a:pt x="3538426" y="748596"/>
                  </a:lnTo>
                  <a:lnTo>
                    <a:pt x="3510059" y="713827"/>
                  </a:lnTo>
                  <a:lnTo>
                    <a:pt x="3480929" y="679718"/>
                  </a:lnTo>
                  <a:lnTo>
                    <a:pt x="3451049" y="646281"/>
                  </a:lnTo>
                  <a:lnTo>
                    <a:pt x="3420431" y="613529"/>
                  </a:lnTo>
                  <a:lnTo>
                    <a:pt x="3389089" y="581475"/>
                  </a:lnTo>
                  <a:lnTo>
                    <a:pt x="3357036" y="550133"/>
                  </a:lnTo>
                  <a:lnTo>
                    <a:pt x="3324284" y="519516"/>
                  </a:lnTo>
                  <a:lnTo>
                    <a:pt x="3290847" y="489635"/>
                  </a:lnTo>
                  <a:lnTo>
                    <a:pt x="3256737" y="460505"/>
                  </a:lnTo>
                  <a:lnTo>
                    <a:pt x="3221969" y="432139"/>
                  </a:lnTo>
                  <a:lnTo>
                    <a:pt x="3186553" y="404548"/>
                  </a:lnTo>
                  <a:lnTo>
                    <a:pt x="3150505" y="377747"/>
                  </a:lnTo>
                  <a:lnTo>
                    <a:pt x="3113836" y="351749"/>
                  </a:lnTo>
                  <a:lnTo>
                    <a:pt x="3076559" y="326566"/>
                  </a:lnTo>
                  <a:lnTo>
                    <a:pt x="3038689" y="302211"/>
                  </a:lnTo>
                  <a:lnTo>
                    <a:pt x="3000237" y="278697"/>
                  </a:lnTo>
                  <a:lnTo>
                    <a:pt x="2961216" y="256038"/>
                  </a:lnTo>
                  <a:lnTo>
                    <a:pt x="2921641" y="234246"/>
                  </a:lnTo>
                  <a:lnTo>
                    <a:pt x="2881522" y="213335"/>
                  </a:lnTo>
                  <a:lnTo>
                    <a:pt x="2840875" y="193317"/>
                  </a:lnTo>
                  <a:lnTo>
                    <a:pt x="2799711" y="174205"/>
                  </a:lnTo>
                  <a:lnTo>
                    <a:pt x="2758044" y="156013"/>
                  </a:lnTo>
                  <a:lnTo>
                    <a:pt x="2715886" y="138753"/>
                  </a:lnTo>
                  <a:lnTo>
                    <a:pt x="2673251" y="122438"/>
                  </a:lnTo>
                  <a:lnTo>
                    <a:pt x="2630152" y="107082"/>
                  </a:lnTo>
                  <a:lnTo>
                    <a:pt x="2586601" y="92697"/>
                  </a:lnTo>
                  <a:lnTo>
                    <a:pt x="2542612" y="79296"/>
                  </a:lnTo>
                  <a:lnTo>
                    <a:pt x="2498198" y="66893"/>
                  </a:lnTo>
                  <a:lnTo>
                    <a:pt x="2453371" y="55500"/>
                  </a:lnTo>
                  <a:lnTo>
                    <a:pt x="2408145" y="45130"/>
                  </a:lnTo>
                  <a:lnTo>
                    <a:pt x="2362532" y="35797"/>
                  </a:lnTo>
                  <a:lnTo>
                    <a:pt x="2316546" y="27513"/>
                  </a:lnTo>
                  <a:lnTo>
                    <a:pt x="2270200" y="20292"/>
                  </a:lnTo>
                  <a:lnTo>
                    <a:pt x="2223506" y="14145"/>
                  </a:lnTo>
                  <a:lnTo>
                    <a:pt x="2176478" y="9088"/>
                  </a:lnTo>
                  <a:lnTo>
                    <a:pt x="2129129" y="5131"/>
                  </a:lnTo>
                  <a:lnTo>
                    <a:pt x="2081471" y="2289"/>
                  </a:lnTo>
                  <a:lnTo>
                    <a:pt x="2033518" y="574"/>
                  </a:lnTo>
                  <a:lnTo>
                    <a:pt x="198528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"/>
            <p:cNvSpPr/>
            <p:nvPr/>
          </p:nvSpPr>
          <p:spPr>
            <a:xfrm>
              <a:off x="4373526" y="1383464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0" y="1985283"/>
                  </a:moveTo>
                  <a:lnTo>
                    <a:pt x="574" y="1937047"/>
                  </a:lnTo>
                  <a:lnTo>
                    <a:pt x="2289" y="1889094"/>
                  </a:lnTo>
                  <a:lnTo>
                    <a:pt x="5131" y="1841436"/>
                  </a:lnTo>
                  <a:lnTo>
                    <a:pt x="9088" y="1794087"/>
                  </a:lnTo>
                  <a:lnTo>
                    <a:pt x="14145" y="1747058"/>
                  </a:lnTo>
                  <a:lnTo>
                    <a:pt x="20292" y="1700365"/>
                  </a:lnTo>
                  <a:lnTo>
                    <a:pt x="27513" y="1654018"/>
                  </a:lnTo>
                  <a:lnTo>
                    <a:pt x="35797" y="1608033"/>
                  </a:lnTo>
                  <a:lnTo>
                    <a:pt x="45130" y="1562420"/>
                  </a:lnTo>
                  <a:lnTo>
                    <a:pt x="55500" y="1517194"/>
                  </a:lnTo>
                  <a:lnTo>
                    <a:pt x="66893" y="1472367"/>
                  </a:lnTo>
                  <a:lnTo>
                    <a:pt x="79296" y="1427952"/>
                  </a:lnTo>
                  <a:lnTo>
                    <a:pt x="92697" y="1383963"/>
                  </a:lnTo>
                  <a:lnTo>
                    <a:pt x="107082" y="1340413"/>
                  </a:lnTo>
                  <a:lnTo>
                    <a:pt x="122438" y="1297313"/>
                  </a:lnTo>
                  <a:lnTo>
                    <a:pt x="138753" y="1254678"/>
                  </a:lnTo>
                  <a:lnTo>
                    <a:pt x="156013" y="1212521"/>
                  </a:lnTo>
                  <a:lnTo>
                    <a:pt x="174205" y="1170854"/>
                  </a:lnTo>
                  <a:lnTo>
                    <a:pt x="193317" y="1129690"/>
                  </a:lnTo>
                  <a:lnTo>
                    <a:pt x="213335" y="1089042"/>
                  </a:lnTo>
                  <a:lnTo>
                    <a:pt x="234247" y="1048924"/>
                  </a:lnTo>
                  <a:lnTo>
                    <a:pt x="256038" y="1009348"/>
                  </a:lnTo>
                  <a:lnTo>
                    <a:pt x="278697" y="970328"/>
                  </a:lnTo>
                  <a:lnTo>
                    <a:pt x="302211" y="931876"/>
                  </a:lnTo>
                  <a:lnTo>
                    <a:pt x="326566" y="894005"/>
                  </a:lnTo>
                  <a:lnTo>
                    <a:pt x="351749" y="856729"/>
                  </a:lnTo>
                  <a:lnTo>
                    <a:pt x="377748" y="820060"/>
                  </a:lnTo>
                  <a:lnTo>
                    <a:pt x="404548" y="784011"/>
                  </a:lnTo>
                  <a:lnTo>
                    <a:pt x="432139" y="748596"/>
                  </a:lnTo>
                  <a:lnTo>
                    <a:pt x="460505" y="713827"/>
                  </a:lnTo>
                  <a:lnTo>
                    <a:pt x="489635" y="679718"/>
                  </a:lnTo>
                  <a:lnTo>
                    <a:pt x="519516" y="646281"/>
                  </a:lnTo>
                  <a:lnTo>
                    <a:pt x="550133" y="613529"/>
                  </a:lnTo>
                  <a:lnTo>
                    <a:pt x="581475" y="581475"/>
                  </a:lnTo>
                  <a:lnTo>
                    <a:pt x="613529" y="550133"/>
                  </a:lnTo>
                  <a:lnTo>
                    <a:pt x="646281" y="519516"/>
                  </a:lnTo>
                  <a:lnTo>
                    <a:pt x="679718" y="489635"/>
                  </a:lnTo>
                  <a:lnTo>
                    <a:pt x="713827" y="460505"/>
                  </a:lnTo>
                  <a:lnTo>
                    <a:pt x="748596" y="432139"/>
                  </a:lnTo>
                  <a:lnTo>
                    <a:pt x="784011" y="404548"/>
                  </a:lnTo>
                  <a:lnTo>
                    <a:pt x="820060" y="377748"/>
                  </a:lnTo>
                  <a:lnTo>
                    <a:pt x="856729" y="351749"/>
                  </a:lnTo>
                  <a:lnTo>
                    <a:pt x="894005" y="326566"/>
                  </a:lnTo>
                  <a:lnTo>
                    <a:pt x="931876" y="302211"/>
                  </a:lnTo>
                  <a:lnTo>
                    <a:pt x="970328" y="278697"/>
                  </a:lnTo>
                  <a:lnTo>
                    <a:pt x="1009348" y="256038"/>
                  </a:lnTo>
                  <a:lnTo>
                    <a:pt x="1048924" y="234247"/>
                  </a:lnTo>
                  <a:lnTo>
                    <a:pt x="1089042" y="213335"/>
                  </a:lnTo>
                  <a:lnTo>
                    <a:pt x="1129690" y="193317"/>
                  </a:lnTo>
                  <a:lnTo>
                    <a:pt x="1170854" y="174205"/>
                  </a:lnTo>
                  <a:lnTo>
                    <a:pt x="1212521" y="156013"/>
                  </a:lnTo>
                  <a:lnTo>
                    <a:pt x="1254678" y="138753"/>
                  </a:lnTo>
                  <a:lnTo>
                    <a:pt x="1297313" y="122438"/>
                  </a:lnTo>
                  <a:lnTo>
                    <a:pt x="1340413" y="107082"/>
                  </a:lnTo>
                  <a:lnTo>
                    <a:pt x="1383963" y="92697"/>
                  </a:lnTo>
                  <a:lnTo>
                    <a:pt x="1427952" y="79296"/>
                  </a:lnTo>
                  <a:lnTo>
                    <a:pt x="1472367" y="66893"/>
                  </a:lnTo>
                  <a:lnTo>
                    <a:pt x="1517194" y="55500"/>
                  </a:lnTo>
                  <a:lnTo>
                    <a:pt x="1562420" y="45130"/>
                  </a:lnTo>
                  <a:lnTo>
                    <a:pt x="1608033" y="35797"/>
                  </a:lnTo>
                  <a:lnTo>
                    <a:pt x="1654018" y="27513"/>
                  </a:lnTo>
                  <a:lnTo>
                    <a:pt x="1700365" y="20292"/>
                  </a:lnTo>
                  <a:lnTo>
                    <a:pt x="1747058" y="14145"/>
                  </a:lnTo>
                  <a:lnTo>
                    <a:pt x="1794087" y="9088"/>
                  </a:lnTo>
                  <a:lnTo>
                    <a:pt x="1841436" y="5131"/>
                  </a:lnTo>
                  <a:lnTo>
                    <a:pt x="1889094" y="2289"/>
                  </a:lnTo>
                  <a:lnTo>
                    <a:pt x="1937047" y="574"/>
                  </a:lnTo>
                  <a:lnTo>
                    <a:pt x="1985283" y="0"/>
                  </a:lnTo>
                  <a:lnTo>
                    <a:pt x="2033518" y="574"/>
                  </a:lnTo>
                  <a:lnTo>
                    <a:pt x="2081471" y="2289"/>
                  </a:lnTo>
                  <a:lnTo>
                    <a:pt x="2129129" y="5131"/>
                  </a:lnTo>
                  <a:lnTo>
                    <a:pt x="2176478" y="9088"/>
                  </a:lnTo>
                  <a:lnTo>
                    <a:pt x="2223506" y="14145"/>
                  </a:lnTo>
                  <a:lnTo>
                    <a:pt x="2270200" y="20292"/>
                  </a:lnTo>
                  <a:lnTo>
                    <a:pt x="2316546" y="27513"/>
                  </a:lnTo>
                  <a:lnTo>
                    <a:pt x="2362532" y="35797"/>
                  </a:lnTo>
                  <a:lnTo>
                    <a:pt x="2408145" y="45130"/>
                  </a:lnTo>
                  <a:lnTo>
                    <a:pt x="2453371" y="55500"/>
                  </a:lnTo>
                  <a:lnTo>
                    <a:pt x="2498198" y="66893"/>
                  </a:lnTo>
                  <a:lnTo>
                    <a:pt x="2542612" y="79296"/>
                  </a:lnTo>
                  <a:lnTo>
                    <a:pt x="2586601" y="92697"/>
                  </a:lnTo>
                  <a:lnTo>
                    <a:pt x="2630152" y="107082"/>
                  </a:lnTo>
                  <a:lnTo>
                    <a:pt x="2673251" y="122438"/>
                  </a:lnTo>
                  <a:lnTo>
                    <a:pt x="2715886" y="138753"/>
                  </a:lnTo>
                  <a:lnTo>
                    <a:pt x="2758044" y="156013"/>
                  </a:lnTo>
                  <a:lnTo>
                    <a:pt x="2799711" y="174205"/>
                  </a:lnTo>
                  <a:lnTo>
                    <a:pt x="2840875" y="193317"/>
                  </a:lnTo>
                  <a:lnTo>
                    <a:pt x="2881523" y="213335"/>
                  </a:lnTo>
                  <a:lnTo>
                    <a:pt x="2921641" y="234247"/>
                  </a:lnTo>
                  <a:lnTo>
                    <a:pt x="2961217" y="256038"/>
                  </a:lnTo>
                  <a:lnTo>
                    <a:pt x="3000237" y="278697"/>
                  </a:lnTo>
                  <a:lnTo>
                    <a:pt x="3038689" y="302211"/>
                  </a:lnTo>
                  <a:lnTo>
                    <a:pt x="3076560" y="326566"/>
                  </a:lnTo>
                  <a:lnTo>
                    <a:pt x="3113836" y="351749"/>
                  </a:lnTo>
                  <a:lnTo>
                    <a:pt x="3150505" y="377748"/>
                  </a:lnTo>
                  <a:lnTo>
                    <a:pt x="3186553" y="404548"/>
                  </a:lnTo>
                  <a:lnTo>
                    <a:pt x="3221969" y="432139"/>
                  </a:lnTo>
                  <a:lnTo>
                    <a:pt x="3256738" y="460505"/>
                  </a:lnTo>
                  <a:lnTo>
                    <a:pt x="3290847" y="489635"/>
                  </a:lnTo>
                  <a:lnTo>
                    <a:pt x="3324284" y="519516"/>
                  </a:lnTo>
                  <a:lnTo>
                    <a:pt x="3357036" y="550133"/>
                  </a:lnTo>
                  <a:lnTo>
                    <a:pt x="3389089" y="581475"/>
                  </a:lnTo>
                  <a:lnTo>
                    <a:pt x="3420431" y="613529"/>
                  </a:lnTo>
                  <a:lnTo>
                    <a:pt x="3451049" y="646281"/>
                  </a:lnTo>
                  <a:lnTo>
                    <a:pt x="3480930" y="679718"/>
                  </a:lnTo>
                  <a:lnTo>
                    <a:pt x="3510060" y="713827"/>
                  </a:lnTo>
                  <a:lnTo>
                    <a:pt x="3538426" y="748596"/>
                  </a:lnTo>
                  <a:lnTo>
                    <a:pt x="3566016" y="784011"/>
                  </a:lnTo>
                  <a:lnTo>
                    <a:pt x="3592817" y="820060"/>
                  </a:lnTo>
                  <a:lnTo>
                    <a:pt x="3618816" y="856729"/>
                  </a:lnTo>
                  <a:lnTo>
                    <a:pt x="3643999" y="894005"/>
                  </a:lnTo>
                  <a:lnTo>
                    <a:pt x="3668354" y="931876"/>
                  </a:lnTo>
                  <a:lnTo>
                    <a:pt x="3691867" y="970328"/>
                  </a:lnTo>
                  <a:lnTo>
                    <a:pt x="3714527" y="1009348"/>
                  </a:lnTo>
                  <a:lnTo>
                    <a:pt x="3736318" y="1048924"/>
                  </a:lnTo>
                  <a:lnTo>
                    <a:pt x="3757230" y="1089042"/>
                  </a:lnTo>
                  <a:lnTo>
                    <a:pt x="3777248" y="1129690"/>
                  </a:lnTo>
                  <a:lnTo>
                    <a:pt x="3796360" y="1170854"/>
                  </a:lnTo>
                  <a:lnTo>
                    <a:pt x="3814552" y="1212521"/>
                  </a:lnTo>
                  <a:lnTo>
                    <a:pt x="3831812" y="1254678"/>
                  </a:lnTo>
                  <a:lnTo>
                    <a:pt x="3848127" y="1297313"/>
                  </a:lnTo>
                  <a:lnTo>
                    <a:pt x="3863483" y="1340413"/>
                  </a:lnTo>
                  <a:lnTo>
                    <a:pt x="3877868" y="1383963"/>
                  </a:lnTo>
                  <a:lnTo>
                    <a:pt x="3891269" y="1427952"/>
                  </a:lnTo>
                  <a:lnTo>
                    <a:pt x="3903672" y="1472367"/>
                  </a:lnTo>
                  <a:lnTo>
                    <a:pt x="3915065" y="1517194"/>
                  </a:lnTo>
                  <a:lnTo>
                    <a:pt x="3925435" y="1562420"/>
                  </a:lnTo>
                  <a:lnTo>
                    <a:pt x="3934768" y="1608033"/>
                  </a:lnTo>
                  <a:lnTo>
                    <a:pt x="3943052" y="1654018"/>
                  </a:lnTo>
                  <a:lnTo>
                    <a:pt x="3950273" y="1700365"/>
                  </a:lnTo>
                  <a:lnTo>
                    <a:pt x="3956420" y="1747058"/>
                  </a:lnTo>
                  <a:lnTo>
                    <a:pt x="3961477" y="1794087"/>
                  </a:lnTo>
                  <a:lnTo>
                    <a:pt x="3965434" y="1841436"/>
                  </a:lnTo>
                  <a:lnTo>
                    <a:pt x="3968276" y="1889094"/>
                  </a:lnTo>
                  <a:lnTo>
                    <a:pt x="3969991" y="1937047"/>
                  </a:lnTo>
                  <a:lnTo>
                    <a:pt x="3970566" y="1985283"/>
                  </a:lnTo>
                  <a:lnTo>
                    <a:pt x="3969991" y="2033518"/>
                  </a:lnTo>
                  <a:lnTo>
                    <a:pt x="3968276" y="2081471"/>
                  </a:lnTo>
                  <a:lnTo>
                    <a:pt x="3965434" y="2129129"/>
                  </a:lnTo>
                  <a:lnTo>
                    <a:pt x="3961477" y="2176478"/>
                  </a:lnTo>
                  <a:lnTo>
                    <a:pt x="3956420" y="2223506"/>
                  </a:lnTo>
                  <a:lnTo>
                    <a:pt x="3950273" y="2270200"/>
                  </a:lnTo>
                  <a:lnTo>
                    <a:pt x="3943052" y="2316546"/>
                  </a:lnTo>
                  <a:lnTo>
                    <a:pt x="3934768" y="2362532"/>
                  </a:lnTo>
                  <a:lnTo>
                    <a:pt x="3925435" y="2408145"/>
                  </a:lnTo>
                  <a:lnTo>
                    <a:pt x="3915065" y="2453371"/>
                  </a:lnTo>
                  <a:lnTo>
                    <a:pt x="3903672" y="2498198"/>
                  </a:lnTo>
                  <a:lnTo>
                    <a:pt x="3891269" y="2542612"/>
                  </a:lnTo>
                  <a:lnTo>
                    <a:pt x="3877868" y="2586601"/>
                  </a:lnTo>
                  <a:lnTo>
                    <a:pt x="3863483" y="2630152"/>
                  </a:lnTo>
                  <a:lnTo>
                    <a:pt x="3848127" y="2673251"/>
                  </a:lnTo>
                  <a:lnTo>
                    <a:pt x="3831812" y="2715886"/>
                  </a:lnTo>
                  <a:lnTo>
                    <a:pt x="3814552" y="2758044"/>
                  </a:lnTo>
                  <a:lnTo>
                    <a:pt x="3796360" y="2799711"/>
                  </a:lnTo>
                  <a:lnTo>
                    <a:pt x="3777248" y="2840875"/>
                  </a:lnTo>
                  <a:lnTo>
                    <a:pt x="3757230" y="2881523"/>
                  </a:lnTo>
                  <a:lnTo>
                    <a:pt x="3736318" y="2921641"/>
                  </a:lnTo>
                  <a:lnTo>
                    <a:pt x="3714527" y="2961217"/>
                  </a:lnTo>
                  <a:lnTo>
                    <a:pt x="3691867" y="3000237"/>
                  </a:lnTo>
                  <a:lnTo>
                    <a:pt x="3668354" y="3038689"/>
                  </a:lnTo>
                  <a:lnTo>
                    <a:pt x="3643999" y="3076560"/>
                  </a:lnTo>
                  <a:lnTo>
                    <a:pt x="3618816" y="3113836"/>
                  </a:lnTo>
                  <a:lnTo>
                    <a:pt x="3592817" y="3150505"/>
                  </a:lnTo>
                  <a:lnTo>
                    <a:pt x="3566016" y="3186553"/>
                  </a:lnTo>
                  <a:lnTo>
                    <a:pt x="3538426" y="3221969"/>
                  </a:lnTo>
                  <a:lnTo>
                    <a:pt x="3510060" y="3256738"/>
                  </a:lnTo>
                  <a:lnTo>
                    <a:pt x="3480930" y="3290847"/>
                  </a:lnTo>
                  <a:lnTo>
                    <a:pt x="3451049" y="3324284"/>
                  </a:lnTo>
                  <a:lnTo>
                    <a:pt x="3420431" y="3357036"/>
                  </a:lnTo>
                  <a:lnTo>
                    <a:pt x="3389089" y="3389089"/>
                  </a:lnTo>
                  <a:lnTo>
                    <a:pt x="3357036" y="3420431"/>
                  </a:lnTo>
                  <a:lnTo>
                    <a:pt x="3324284" y="3451049"/>
                  </a:lnTo>
                  <a:lnTo>
                    <a:pt x="3290847" y="3480930"/>
                  </a:lnTo>
                  <a:lnTo>
                    <a:pt x="3256738" y="3510060"/>
                  </a:lnTo>
                  <a:lnTo>
                    <a:pt x="3221969" y="3538426"/>
                  </a:lnTo>
                  <a:lnTo>
                    <a:pt x="3186553" y="3566016"/>
                  </a:lnTo>
                  <a:lnTo>
                    <a:pt x="3150505" y="3592817"/>
                  </a:lnTo>
                  <a:lnTo>
                    <a:pt x="3113836" y="3618816"/>
                  </a:lnTo>
                  <a:lnTo>
                    <a:pt x="3076560" y="3643999"/>
                  </a:lnTo>
                  <a:lnTo>
                    <a:pt x="3038689" y="3668354"/>
                  </a:lnTo>
                  <a:lnTo>
                    <a:pt x="3000237" y="3691867"/>
                  </a:lnTo>
                  <a:lnTo>
                    <a:pt x="2961217" y="3714527"/>
                  </a:lnTo>
                  <a:lnTo>
                    <a:pt x="2921641" y="3736318"/>
                  </a:lnTo>
                  <a:lnTo>
                    <a:pt x="2881523" y="3757230"/>
                  </a:lnTo>
                  <a:lnTo>
                    <a:pt x="2840875" y="3777248"/>
                  </a:lnTo>
                  <a:lnTo>
                    <a:pt x="2799711" y="3796360"/>
                  </a:lnTo>
                  <a:lnTo>
                    <a:pt x="2758044" y="3814552"/>
                  </a:lnTo>
                  <a:lnTo>
                    <a:pt x="2715886" y="3831812"/>
                  </a:lnTo>
                  <a:lnTo>
                    <a:pt x="2673251" y="3848127"/>
                  </a:lnTo>
                  <a:lnTo>
                    <a:pt x="2630152" y="3863483"/>
                  </a:lnTo>
                  <a:lnTo>
                    <a:pt x="2586601" y="3877868"/>
                  </a:lnTo>
                  <a:lnTo>
                    <a:pt x="2542612" y="3891269"/>
                  </a:lnTo>
                  <a:lnTo>
                    <a:pt x="2498198" y="3903672"/>
                  </a:lnTo>
                  <a:lnTo>
                    <a:pt x="2453371" y="3915065"/>
                  </a:lnTo>
                  <a:lnTo>
                    <a:pt x="2408145" y="3925435"/>
                  </a:lnTo>
                  <a:lnTo>
                    <a:pt x="2362532" y="3934768"/>
                  </a:lnTo>
                  <a:lnTo>
                    <a:pt x="2316546" y="3943052"/>
                  </a:lnTo>
                  <a:lnTo>
                    <a:pt x="2270200" y="3950273"/>
                  </a:lnTo>
                  <a:lnTo>
                    <a:pt x="2223506" y="3956420"/>
                  </a:lnTo>
                  <a:lnTo>
                    <a:pt x="2176478" y="3961477"/>
                  </a:lnTo>
                  <a:lnTo>
                    <a:pt x="2129129" y="3965434"/>
                  </a:lnTo>
                  <a:lnTo>
                    <a:pt x="2081471" y="3968276"/>
                  </a:lnTo>
                  <a:lnTo>
                    <a:pt x="2033518" y="3969991"/>
                  </a:lnTo>
                  <a:lnTo>
                    <a:pt x="1985283" y="3970566"/>
                  </a:lnTo>
                  <a:lnTo>
                    <a:pt x="1937047" y="3969991"/>
                  </a:lnTo>
                  <a:lnTo>
                    <a:pt x="1889094" y="3968276"/>
                  </a:lnTo>
                  <a:lnTo>
                    <a:pt x="1841436" y="3965434"/>
                  </a:lnTo>
                  <a:lnTo>
                    <a:pt x="1794087" y="3961477"/>
                  </a:lnTo>
                  <a:lnTo>
                    <a:pt x="1747058" y="3956420"/>
                  </a:lnTo>
                  <a:lnTo>
                    <a:pt x="1700365" y="3950273"/>
                  </a:lnTo>
                  <a:lnTo>
                    <a:pt x="1654018" y="3943052"/>
                  </a:lnTo>
                  <a:lnTo>
                    <a:pt x="1608033" y="3934768"/>
                  </a:lnTo>
                  <a:lnTo>
                    <a:pt x="1562420" y="3925435"/>
                  </a:lnTo>
                  <a:lnTo>
                    <a:pt x="1517194" y="3915065"/>
                  </a:lnTo>
                  <a:lnTo>
                    <a:pt x="1472367" y="3903672"/>
                  </a:lnTo>
                  <a:lnTo>
                    <a:pt x="1427952" y="3891269"/>
                  </a:lnTo>
                  <a:lnTo>
                    <a:pt x="1383963" y="3877868"/>
                  </a:lnTo>
                  <a:lnTo>
                    <a:pt x="1340413" y="3863483"/>
                  </a:lnTo>
                  <a:lnTo>
                    <a:pt x="1297313" y="3848127"/>
                  </a:lnTo>
                  <a:lnTo>
                    <a:pt x="1254678" y="3831812"/>
                  </a:lnTo>
                  <a:lnTo>
                    <a:pt x="1212521" y="3814552"/>
                  </a:lnTo>
                  <a:lnTo>
                    <a:pt x="1170854" y="3796360"/>
                  </a:lnTo>
                  <a:lnTo>
                    <a:pt x="1129690" y="3777248"/>
                  </a:lnTo>
                  <a:lnTo>
                    <a:pt x="1089042" y="3757230"/>
                  </a:lnTo>
                  <a:lnTo>
                    <a:pt x="1048924" y="3736318"/>
                  </a:lnTo>
                  <a:lnTo>
                    <a:pt x="1009348" y="3714527"/>
                  </a:lnTo>
                  <a:lnTo>
                    <a:pt x="970328" y="3691867"/>
                  </a:lnTo>
                  <a:lnTo>
                    <a:pt x="931876" y="3668354"/>
                  </a:lnTo>
                  <a:lnTo>
                    <a:pt x="894005" y="3643999"/>
                  </a:lnTo>
                  <a:lnTo>
                    <a:pt x="856729" y="3618816"/>
                  </a:lnTo>
                  <a:lnTo>
                    <a:pt x="820060" y="3592817"/>
                  </a:lnTo>
                  <a:lnTo>
                    <a:pt x="784011" y="3566016"/>
                  </a:lnTo>
                  <a:lnTo>
                    <a:pt x="748596" y="3538426"/>
                  </a:lnTo>
                  <a:lnTo>
                    <a:pt x="713827" y="3510060"/>
                  </a:lnTo>
                  <a:lnTo>
                    <a:pt x="679718" y="3480930"/>
                  </a:lnTo>
                  <a:lnTo>
                    <a:pt x="646281" y="3451049"/>
                  </a:lnTo>
                  <a:lnTo>
                    <a:pt x="613529" y="3420431"/>
                  </a:lnTo>
                  <a:lnTo>
                    <a:pt x="581475" y="3389089"/>
                  </a:lnTo>
                  <a:lnTo>
                    <a:pt x="550133" y="3357036"/>
                  </a:lnTo>
                  <a:lnTo>
                    <a:pt x="519516" y="3324284"/>
                  </a:lnTo>
                  <a:lnTo>
                    <a:pt x="489635" y="3290847"/>
                  </a:lnTo>
                  <a:lnTo>
                    <a:pt x="460505" y="3256738"/>
                  </a:lnTo>
                  <a:lnTo>
                    <a:pt x="432139" y="3221969"/>
                  </a:lnTo>
                  <a:lnTo>
                    <a:pt x="404548" y="3186553"/>
                  </a:lnTo>
                  <a:lnTo>
                    <a:pt x="377748" y="3150505"/>
                  </a:lnTo>
                  <a:lnTo>
                    <a:pt x="351749" y="3113836"/>
                  </a:lnTo>
                  <a:lnTo>
                    <a:pt x="326566" y="3076560"/>
                  </a:lnTo>
                  <a:lnTo>
                    <a:pt x="302211" y="3038689"/>
                  </a:lnTo>
                  <a:lnTo>
                    <a:pt x="278697" y="3000237"/>
                  </a:lnTo>
                  <a:lnTo>
                    <a:pt x="256038" y="2961217"/>
                  </a:lnTo>
                  <a:lnTo>
                    <a:pt x="234247" y="2921641"/>
                  </a:lnTo>
                  <a:lnTo>
                    <a:pt x="213335" y="2881523"/>
                  </a:lnTo>
                  <a:lnTo>
                    <a:pt x="193317" y="2840875"/>
                  </a:lnTo>
                  <a:lnTo>
                    <a:pt x="174205" y="2799711"/>
                  </a:lnTo>
                  <a:lnTo>
                    <a:pt x="156013" y="2758044"/>
                  </a:lnTo>
                  <a:lnTo>
                    <a:pt x="138753" y="2715886"/>
                  </a:lnTo>
                  <a:lnTo>
                    <a:pt x="122438" y="2673251"/>
                  </a:lnTo>
                  <a:lnTo>
                    <a:pt x="107082" y="2630152"/>
                  </a:lnTo>
                  <a:lnTo>
                    <a:pt x="92697" y="2586601"/>
                  </a:lnTo>
                  <a:lnTo>
                    <a:pt x="79296" y="2542612"/>
                  </a:lnTo>
                  <a:lnTo>
                    <a:pt x="66893" y="2498198"/>
                  </a:lnTo>
                  <a:lnTo>
                    <a:pt x="55500" y="2453371"/>
                  </a:lnTo>
                  <a:lnTo>
                    <a:pt x="45130" y="2408145"/>
                  </a:lnTo>
                  <a:lnTo>
                    <a:pt x="35797" y="2362532"/>
                  </a:lnTo>
                  <a:lnTo>
                    <a:pt x="27513" y="2316546"/>
                  </a:lnTo>
                  <a:lnTo>
                    <a:pt x="20292" y="2270200"/>
                  </a:lnTo>
                  <a:lnTo>
                    <a:pt x="14145" y="2223506"/>
                  </a:lnTo>
                  <a:lnTo>
                    <a:pt x="9088" y="2176478"/>
                  </a:lnTo>
                  <a:lnTo>
                    <a:pt x="5131" y="2129129"/>
                  </a:lnTo>
                  <a:lnTo>
                    <a:pt x="2289" y="2081471"/>
                  </a:lnTo>
                  <a:lnTo>
                    <a:pt x="574" y="2033518"/>
                  </a:lnTo>
                  <a:lnTo>
                    <a:pt x="0" y="1985283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"/>
          <p:cNvSpPr txBox="1"/>
          <p:nvPr/>
        </p:nvSpPr>
        <p:spPr>
          <a:xfrm>
            <a:off x="6304172" y="3444666"/>
            <a:ext cx="273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50" dirty="0">
                <a:latin typeface="Calibri"/>
                <a:cs typeface="Calibri"/>
              </a:rPr>
              <a:t>f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71" name="object 18"/>
          <p:cNvSpPr txBox="1"/>
          <p:nvPr/>
        </p:nvSpPr>
        <p:spPr>
          <a:xfrm>
            <a:off x="5758389" y="4644196"/>
            <a:ext cx="14795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2145" algn="l"/>
              </a:tabLst>
            </a:pPr>
            <a:r>
              <a:rPr sz="3500" spc="-25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3500" spc="-25" dirty="0" err="1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lang="en-IN" sz="3500" spc="-25" baseline="-25000" dirty="0" err="1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3500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5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lang="en-IN" sz="3500" dirty="0" err="1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lang="en-IN" sz="3500" baseline="-25000" dirty="0" err="1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3500" spc="10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spc="-5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72" name="object 19"/>
          <p:cNvSpPr txBox="1"/>
          <p:nvPr/>
        </p:nvSpPr>
        <p:spPr>
          <a:xfrm>
            <a:off x="5727840" y="3106446"/>
            <a:ext cx="15240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350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450" spc="359" baseline="-19323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00" dirty="0" err="1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35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3500" spc="-25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73" name="object 23"/>
          <p:cNvSpPr txBox="1"/>
          <p:nvPr/>
        </p:nvSpPr>
        <p:spPr>
          <a:xfrm>
            <a:off x="5150691" y="2152315"/>
            <a:ext cx="259080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915035">
              <a:lnSpc>
                <a:spcPct val="101400"/>
              </a:lnSpc>
              <a:spcBef>
                <a:spcPts val="50"/>
              </a:spcBef>
            </a:pP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Local </a:t>
            </a:r>
            <a:r>
              <a:rPr sz="2800" dirty="0">
                <a:solidFill>
                  <a:srgbClr val="4472C4"/>
                </a:solidFill>
                <a:latin typeface="Calibri"/>
                <a:cs typeface="Calibri"/>
              </a:rPr>
              <a:t>Jacobian</a:t>
            </a:r>
            <a:r>
              <a:rPr sz="2800" spc="-9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4472C4"/>
                </a:solidFill>
                <a:latin typeface="Calibri"/>
                <a:cs typeface="Calibri"/>
              </a:rPr>
              <a:t>matrices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74" name="object 31"/>
          <p:cNvGrpSpPr/>
          <p:nvPr/>
        </p:nvGrpSpPr>
        <p:grpSpPr>
          <a:xfrm>
            <a:off x="4883974" y="3124370"/>
            <a:ext cx="821055" cy="962025"/>
            <a:chOff x="4815339" y="2496563"/>
            <a:chExt cx="821055" cy="962025"/>
          </a:xfrm>
        </p:grpSpPr>
        <p:sp>
          <p:nvSpPr>
            <p:cNvPr id="75" name="object 32"/>
            <p:cNvSpPr/>
            <p:nvPr/>
          </p:nvSpPr>
          <p:spPr>
            <a:xfrm>
              <a:off x="4828039" y="2509263"/>
              <a:ext cx="795655" cy="936625"/>
            </a:xfrm>
            <a:custGeom>
              <a:avLst/>
              <a:gdLst/>
              <a:ahLst/>
              <a:cxnLst/>
              <a:rect l="l" t="t" r="r" b="b"/>
              <a:pathLst>
                <a:path w="795654" h="936625">
                  <a:moveTo>
                    <a:pt x="0" y="0"/>
                  </a:moveTo>
                  <a:lnTo>
                    <a:pt x="795301" y="0"/>
                  </a:lnTo>
                  <a:lnTo>
                    <a:pt x="795301" y="936410"/>
                  </a:lnTo>
                  <a:lnTo>
                    <a:pt x="0" y="9364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3"/>
            <p:cNvSpPr/>
            <p:nvPr/>
          </p:nvSpPr>
          <p:spPr>
            <a:xfrm>
              <a:off x="4993139" y="3029963"/>
              <a:ext cx="457200" cy="25400"/>
            </a:xfrm>
            <a:custGeom>
              <a:avLst/>
              <a:gdLst/>
              <a:ahLst/>
              <a:cxnLst/>
              <a:rect l="l" t="t" r="r" b="b"/>
              <a:pathLst>
                <a:path w="457200" h="25400">
                  <a:moveTo>
                    <a:pt x="457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34"/>
          <p:cNvSpPr txBox="1"/>
          <p:nvPr/>
        </p:nvSpPr>
        <p:spPr>
          <a:xfrm>
            <a:off x="5066219" y="3058587"/>
            <a:ext cx="447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8" name="object 35"/>
          <p:cNvSpPr txBox="1"/>
          <p:nvPr/>
        </p:nvSpPr>
        <p:spPr>
          <a:xfrm>
            <a:off x="5054027" y="3637707"/>
            <a:ext cx="466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𝜕𝑥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79" name="object 36"/>
          <p:cNvGrpSpPr/>
          <p:nvPr/>
        </p:nvGrpSpPr>
        <p:grpSpPr>
          <a:xfrm>
            <a:off x="4904880" y="4176088"/>
            <a:ext cx="821055" cy="1046480"/>
            <a:chOff x="4822992" y="3548281"/>
            <a:chExt cx="821055" cy="1046480"/>
          </a:xfrm>
        </p:grpSpPr>
        <p:sp>
          <p:nvSpPr>
            <p:cNvPr id="80" name="object 37"/>
            <p:cNvSpPr/>
            <p:nvPr/>
          </p:nvSpPr>
          <p:spPr>
            <a:xfrm>
              <a:off x="4835692" y="3560981"/>
              <a:ext cx="795655" cy="1021080"/>
            </a:xfrm>
            <a:custGeom>
              <a:avLst/>
              <a:gdLst/>
              <a:ahLst/>
              <a:cxnLst/>
              <a:rect l="l" t="t" r="r" b="b"/>
              <a:pathLst>
                <a:path w="795654" h="1021079">
                  <a:moveTo>
                    <a:pt x="0" y="0"/>
                  </a:moveTo>
                  <a:lnTo>
                    <a:pt x="795301" y="0"/>
                  </a:lnTo>
                  <a:lnTo>
                    <a:pt x="795301" y="1020536"/>
                  </a:lnTo>
                  <a:lnTo>
                    <a:pt x="0" y="10205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8"/>
            <p:cNvSpPr/>
            <p:nvPr/>
          </p:nvSpPr>
          <p:spPr>
            <a:xfrm>
              <a:off x="5000792" y="4081681"/>
              <a:ext cx="457200" cy="25400"/>
            </a:xfrm>
            <a:custGeom>
              <a:avLst/>
              <a:gdLst/>
              <a:ahLst/>
              <a:cxnLst/>
              <a:rect l="l" t="t" r="r" b="b"/>
              <a:pathLst>
                <a:path w="457200" h="25400">
                  <a:moveTo>
                    <a:pt x="457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57200" y="25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39"/>
          <p:cNvSpPr txBox="1"/>
          <p:nvPr/>
        </p:nvSpPr>
        <p:spPr>
          <a:xfrm>
            <a:off x="5087124" y="4110147"/>
            <a:ext cx="447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83" name="object 40"/>
          <p:cNvSpPr txBox="1"/>
          <p:nvPr/>
        </p:nvSpPr>
        <p:spPr>
          <a:xfrm>
            <a:off x="5072074" y="4689267"/>
            <a:ext cx="4781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𝜕𝑦</a:t>
            </a:r>
            <a:endParaRPr sz="3200">
              <a:latin typeface="Cambria Math"/>
              <a:cs typeface="Cambria Math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658156" y="2306472"/>
            <a:ext cx="2784006" cy="8305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1396465" y="4638932"/>
            <a:ext cx="3018023" cy="7494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object 10"/>
          <p:cNvSpPr txBox="1"/>
          <p:nvPr/>
        </p:nvSpPr>
        <p:spPr>
          <a:xfrm>
            <a:off x="37435" y="3809050"/>
            <a:ext cx="16097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5740" marR="5080" indent="-193675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Downstream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6" name="object 25"/>
          <p:cNvSpPr txBox="1"/>
          <p:nvPr/>
        </p:nvSpPr>
        <p:spPr>
          <a:xfrm>
            <a:off x="2081832" y="3855075"/>
            <a:ext cx="151320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06705" marR="5080" indent="-294005">
              <a:lnSpc>
                <a:spcPct val="102899"/>
              </a:lnSpc>
              <a:spcBef>
                <a:spcPts val="25"/>
              </a:spcBef>
            </a:pPr>
            <a:r>
              <a:rPr sz="2100" spc="-10" dirty="0">
                <a:solidFill>
                  <a:srgbClr val="C00000"/>
                </a:solidFill>
                <a:latin typeface="Calibri"/>
                <a:cs typeface="Calibri"/>
              </a:rPr>
              <a:t>Matrix-vector multiply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87" name="object 51"/>
          <p:cNvGrpSpPr/>
          <p:nvPr/>
        </p:nvGrpSpPr>
        <p:grpSpPr>
          <a:xfrm>
            <a:off x="1448153" y="2470910"/>
            <a:ext cx="2705735" cy="1580515"/>
            <a:chOff x="1448153" y="2021467"/>
            <a:chExt cx="2705735" cy="1580515"/>
          </a:xfrm>
        </p:grpSpPr>
        <p:sp>
          <p:nvSpPr>
            <p:cNvPr id="88" name="object 52"/>
            <p:cNvSpPr/>
            <p:nvPr/>
          </p:nvSpPr>
          <p:spPr>
            <a:xfrm>
              <a:off x="1460853" y="2034167"/>
              <a:ext cx="2680335" cy="1555115"/>
            </a:xfrm>
            <a:custGeom>
              <a:avLst/>
              <a:gdLst/>
              <a:ahLst/>
              <a:cxnLst/>
              <a:rect l="l" t="t" r="r" b="b"/>
              <a:pathLst>
                <a:path w="2680335" h="1555114">
                  <a:moveTo>
                    <a:pt x="241234" y="0"/>
                  </a:moveTo>
                  <a:lnTo>
                    <a:pt x="2680177" y="650260"/>
                  </a:lnTo>
                  <a:lnTo>
                    <a:pt x="2438942" y="1555063"/>
                  </a:lnTo>
                  <a:lnTo>
                    <a:pt x="0" y="904803"/>
                  </a:lnTo>
                  <a:lnTo>
                    <a:pt x="241234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3"/>
            <p:cNvSpPr/>
            <p:nvPr/>
          </p:nvSpPr>
          <p:spPr>
            <a:xfrm>
              <a:off x="1831373" y="2609270"/>
              <a:ext cx="448309" cy="142875"/>
            </a:xfrm>
            <a:custGeom>
              <a:avLst/>
              <a:gdLst/>
              <a:ahLst/>
              <a:cxnLst/>
              <a:rect l="l" t="t" r="r" b="b"/>
              <a:pathLst>
                <a:path w="448310" h="142875">
                  <a:moveTo>
                    <a:pt x="6543" y="0"/>
                  </a:moveTo>
                  <a:lnTo>
                    <a:pt x="0" y="24542"/>
                  </a:lnTo>
                  <a:lnTo>
                    <a:pt x="441768" y="142325"/>
                  </a:lnTo>
                  <a:lnTo>
                    <a:pt x="448311" y="117782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54"/>
          <p:cNvSpPr txBox="1"/>
          <p:nvPr/>
        </p:nvSpPr>
        <p:spPr>
          <a:xfrm rot="840000">
            <a:off x="1835780" y="2614205"/>
            <a:ext cx="605567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1" name="object 55"/>
          <p:cNvSpPr/>
          <p:nvPr/>
        </p:nvSpPr>
        <p:spPr>
          <a:xfrm>
            <a:off x="2788526" y="3313915"/>
            <a:ext cx="939165" cy="273685"/>
          </a:xfrm>
          <a:custGeom>
            <a:avLst/>
            <a:gdLst/>
            <a:ahLst/>
            <a:cxnLst/>
            <a:rect l="l" t="t" r="r" b="b"/>
            <a:pathLst>
              <a:path w="939164" h="273685">
                <a:moveTo>
                  <a:pt x="448322" y="117779"/>
                </a:moveTo>
                <a:lnTo>
                  <a:pt x="6553" y="0"/>
                </a:lnTo>
                <a:lnTo>
                  <a:pt x="0" y="24536"/>
                </a:lnTo>
                <a:lnTo>
                  <a:pt x="441769" y="142328"/>
                </a:lnTo>
                <a:lnTo>
                  <a:pt x="448322" y="117779"/>
                </a:lnTo>
                <a:close/>
              </a:path>
              <a:path w="939164" h="273685">
                <a:moveTo>
                  <a:pt x="939165" y="248653"/>
                </a:moveTo>
                <a:lnTo>
                  <a:pt x="509676" y="134137"/>
                </a:lnTo>
                <a:lnTo>
                  <a:pt x="503123" y="158686"/>
                </a:lnTo>
                <a:lnTo>
                  <a:pt x="932624" y="273189"/>
                </a:lnTo>
                <a:lnTo>
                  <a:pt x="939165" y="248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56"/>
          <p:cNvSpPr txBox="1"/>
          <p:nvPr/>
        </p:nvSpPr>
        <p:spPr>
          <a:xfrm rot="840000">
            <a:off x="2823116" y="2937744"/>
            <a:ext cx="1040834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200" dirty="0">
                <a:latin typeface="Cambria Math"/>
                <a:cs typeface="Cambria Math"/>
              </a:rPr>
              <a:t>𝜕𝑧</a:t>
            </a:r>
            <a:r>
              <a:rPr sz="3200" spc="-9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3" name="object 57"/>
          <p:cNvSpPr txBox="1"/>
          <p:nvPr/>
        </p:nvSpPr>
        <p:spPr>
          <a:xfrm rot="840000">
            <a:off x="1731137" y="3309897"/>
            <a:ext cx="1985144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4800" baseline="3472" dirty="0">
                <a:latin typeface="Cambria Math"/>
                <a:cs typeface="Cambria Math"/>
              </a:rPr>
              <a:t>𝜕𝑥</a:t>
            </a:r>
            <a:r>
              <a:rPr sz="4800" spc="367" baseline="3472" dirty="0">
                <a:latin typeface="Cambria Math"/>
                <a:cs typeface="Cambria Math"/>
              </a:rPr>
              <a:t> </a:t>
            </a:r>
            <a:r>
              <a:rPr sz="4800" baseline="39062" dirty="0">
                <a:latin typeface="Cambria Math"/>
                <a:cs typeface="Cambria Math"/>
              </a:rPr>
              <a:t>=</a:t>
            </a:r>
            <a:r>
              <a:rPr sz="4800" spc="112" baseline="39062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𝜕𝑥</a:t>
            </a:r>
            <a:r>
              <a:rPr sz="3200" spc="-6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94" name="object 24"/>
          <p:cNvSpPr txBox="1"/>
          <p:nvPr/>
        </p:nvSpPr>
        <p:spPr>
          <a:xfrm rot="882255">
            <a:off x="1019466" y="2853400"/>
            <a:ext cx="47434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endParaRPr sz="3450" baseline="-19323" dirty="0">
              <a:latin typeface="Calibri"/>
              <a:cs typeface="Calibri"/>
            </a:endParaRPr>
          </a:p>
        </p:txBody>
      </p:sp>
      <p:grpSp>
        <p:nvGrpSpPr>
          <p:cNvPr id="95" name="object 44"/>
          <p:cNvGrpSpPr/>
          <p:nvPr/>
        </p:nvGrpSpPr>
        <p:grpSpPr>
          <a:xfrm>
            <a:off x="1676792" y="4783935"/>
            <a:ext cx="2723515" cy="1638300"/>
            <a:chOff x="1645796" y="4334486"/>
            <a:chExt cx="2723515" cy="1638300"/>
          </a:xfrm>
        </p:grpSpPr>
        <p:sp>
          <p:nvSpPr>
            <p:cNvPr id="96" name="object 45"/>
            <p:cNvSpPr/>
            <p:nvPr/>
          </p:nvSpPr>
          <p:spPr>
            <a:xfrm>
              <a:off x="1658496" y="4347186"/>
              <a:ext cx="2698115" cy="1612900"/>
            </a:xfrm>
            <a:custGeom>
              <a:avLst/>
              <a:gdLst/>
              <a:ahLst/>
              <a:cxnLst/>
              <a:rect l="l" t="t" r="r" b="b"/>
              <a:pathLst>
                <a:path w="2698115" h="1612900">
                  <a:moveTo>
                    <a:pt x="0" y="624041"/>
                  </a:moveTo>
                  <a:lnTo>
                    <a:pt x="2445782" y="0"/>
                  </a:lnTo>
                  <a:lnTo>
                    <a:pt x="2698088" y="988855"/>
                  </a:lnTo>
                  <a:lnTo>
                    <a:pt x="252306" y="1612897"/>
                  </a:lnTo>
                  <a:lnTo>
                    <a:pt x="0" y="624041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6"/>
            <p:cNvSpPr/>
            <p:nvPr/>
          </p:nvSpPr>
          <p:spPr>
            <a:xfrm>
              <a:off x="2057956" y="5293654"/>
              <a:ext cx="449580" cy="137795"/>
            </a:xfrm>
            <a:custGeom>
              <a:avLst/>
              <a:gdLst/>
              <a:ahLst/>
              <a:cxnLst/>
              <a:rect l="l" t="t" r="r" b="b"/>
              <a:pathLst>
                <a:path w="449580" h="137795">
                  <a:moveTo>
                    <a:pt x="443006" y="0"/>
                  </a:moveTo>
                  <a:lnTo>
                    <a:pt x="0" y="113033"/>
                  </a:lnTo>
                  <a:lnTo>
                    <a:pt x="6278" y="137645"/>
                  </a:lnTo>
                  <a:lnTo>
                    <a:pt x="449286" y="24611"/>
                  </a:lnTo>
                  <a:lnTo>
                    <a:pt x="443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47"/>
          <p:cNvSpPr txBox="1"/>
          <p:nvPr/>
        </p:nvSpPr>
        <p:spPr>
          <a:xfrm rot="20760000">
            <a:off x="1929809" y="5296300"/>
            <a:ext cx="60228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9" name="object 48"/>
          <p:cNvSpPr/>
          <p:nvPr/>
        </p:nvSpPr>
        <p:spPr>
          <a:xfrm>
            <a:off x="3048795" y="5372616"/>
            <a:ext cx="941705" cy="263525"/>
          </a:xfrm>
          <a:custGeom>
            <a:avLst/>
            <a:gdLst/>
            <a:ahLst/>
            <a:cxnLst/>
            <a:rect l="l" t="t" r="r" b="b"/>
            <a:pathLst>
              <a:path w="941704" h="263525">
                <a:moveTo>
                  <a:pt x="449287" y="150202"/>
                </a:moveTo>
                <a:lnTo>
                  <a:pt x="443001" y="125590"/>
                </a:lnTo>
                <a:lnTo>
                  <a:pt x="0" y="238620"/>
                </a:lnTo>
                <a:lnTo>
                  <a:pt x="6273" y="263232"/>
                </a:lnTo>
                <a:lnTo>
                  <a:pt x="449287" y="150202"/>
                </a:lnTo>
                <a:close/>
              </a:path>
              <a:path w="941704" h="263525">
                <a:moveTo>
                  <a:pt x="941514" y="24599"/>
                </a:moveTo>
                <a:lnTo>
                  <a:pt x="935240" y="0"/>
                </a:lnTo>
                <a:lnTo>
                  <a:pt x="504532" y="109893"/>
                </a:lnTo>
                <a:lnTo>
                  <a:pt x="510819" y="134505"/>
                </a:lnTo>
                <a:lnTo>
                  <a:pt x="941514" y="24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9"/>
          <p:cNvSpPr txBox="1"/>
          <p:nvPr/>
        </p:nvSpPr>
        <p:spPr>
          <a:xfrm rot="20760000">
            <a:off x="2927217" y="4987225"/>
            <a:ext cx="1038496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200" dirty="0">
                <a:latin typeface="Cambria Math"/>
                <a:cs typeface="Cambria Math"/>
              </a:rPr>
              <a:t>𝜕𝑧</a:t>
            </a:r>
            <a:r>
              <a:rPr sz="3200" spc="-4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1" name="object 50"/>
          <p:cNvSpPr txBox="1"/>
          <p:nvPr/>
        </p:nvSpPr>
        <p:spPr>
          <a:xfrm rot="20760000">
            <a:off x="2087351" y="5611414"/>
            <a:ext cx="1991982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200" dirty="0">
                <a:latin typeface="Cambria Math"/>
                <a:cs typeface="Cambria Math"/>
              </a:rPr>
              <a:t>𝜕𝑦</a:t>
            </a:r>
            <a:r>
              <a:rPr sz="3200" spc="195" dirty="0">
                <a:latin typeface="Cambria Math"/>
                <a:cs typeface="Cambria Math"/>
              </a:rPr>
              <a:t> </a:t>
            </a:r>
            <a:r>
              <a:rPr sz="4800" baseline="37326" dirty="0">
                <a:latin typeface="Cambria Math"/>
                <a:cs typeface="Cambria Math"/>
              </a:rPr>
              <a:t>=</a:t>
            </a:r>
            <a:r>
              <a:rPr sz="4800" spc="254" baseline="37326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𝜕𝑦</a:t>
            </a:r>
            <a:r>
              <a:rPr sz="3200" spc="-70" dirty="0">
                <a:latin typeface="Cambria Math"/>
                <a:cs typeface="Cambria Math"/>
              </a:rPr>
              <a:t> </a:t>
            </a: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2" name="object 23"/>
          <p:cNvSpPr txBox="1"/>
          <p:nvPr/>
        </p:nvSpPr>
        <p:spPr>
          <a:xfrm rot="20847672">
            <a:off x="1294126" y="5663538"/>
            <a:ext cx="48005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z="3500" spc="-2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450" spc="-37" baseline="-19323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endParaRPr sz="3450" baseline="-19323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4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7" grpId="0"/>
      <p:bldP spid="78" grpId="0"/>
      <p:bldP spid="82" grpId="0"/>
      <p:bldP spid="83" grpId="0"/>
      <p:bldP spid="85" grpId="0"/>
      <p:bldP spid="86" grpId="0"/>
      <p:bldP spid="90" grpId="0"/>
      <p:bldP spid="91" grpId="0" animBg="1"/>
      <p:bldP spid="92" grpId="0"/>
      <p:bldP spid="93" grpId="0"/>
      <p:bldP spid="94" grpId="0"/>
      <p:bldP spid="98" grpId="0"/>
      <p:bldP spid="99" grpId="0" animBg="1"/>
      <p:bldP spid="100" grpId="0"/>
      <p:bldP spid="101" grpId="0"/>
      <p:bldP spid="10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49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bject 3"/>
          <p:cNvSpPr txBox="1"/>
          <p:nvPr/>
        </p:nvSpPr>
        <p:spPr>
          <a:xfrm>
            <a:off x="4762393" y="2661267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37338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2940"/>
              </a:spcBef>
            </a:pPr>
            <a:r>
              <a:rPr sz="2900" dirty="0">
                <a:latin typeface="Calibri"/>
                <a:cs typeface="Calibri"/>
              </a:rPr>
              <a:t>f(x)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max(0,x)</a:t>
            </a:r>
            <a:endParaRPr sz="2900">
              <a:latin typeface="Calibri"/>
              <a:cs typeface="Calibri"/>
            </a:endParaRPr>
          </a:p>
          <a:p>
            <a:pPr marL="295275">
              <a:lnSpc>
                <a:spcPct val="100000"/>
              </a:lnSpc>
              <a:spcBef>
                <a:spcPts val="120"/>
              </a:spcBef>
            </a:pPr>
            <a:r>
              <a:rPr sz="2900" i="1" spc="-10" dirty="0">
                <a:latin typeface="Calibri"/>
                <a:cs typeface="Calibri"/>
              </a:rPr>
              <a:t>(elementwise)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7" name="object 4"/>
          <p:cNvSpPr/>
          <p:nvPr/>
        </p:nvSpPr>
        <p:spPr>
          <a:xfrm>
            <a:off x="3760420" y="278674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/>
          <p:cNvSpPr/>
          <p:nvPr/>
        </p:nvSpPr>
        <p:spPr>
          <a:xfrm>
            <a:off x="3760420" y="316302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/>
          <p:cNvSpPr/>
          <p:nvPr/>
        </p:nvSpPr>
        <p:spPr>
          <a:xfrm>
            <a:off x="3760420" y="359493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/>
          <p:cNvSpPr/>
          <p:nvPr/>
        </p:nvSpPr>
        <p:spPr>
          <a:xfrm>
            <a:off x="3760420" y="401272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 txBox="1"/>
          <p:nvPr/>
        </p:nvSpPr>
        <p:spPr>
          <a:xfrm>
            <a:off x="2440941" y="2120867"/>
            <a:ext cx="1517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Calibri"/>
                <a:cs typeface="Calibri"/>
              </a:rPr>
              <a:t>4D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input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2832228" y="2529299"/>
            <a:ext cx="73723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ts val="3215"/>
              </a:lnSpc>
              <a:spcBef>
                <a:spcPts val="100"/>
              </a:spcBef>
              <a:tabLst>
                <a:tab pos="281305" algn="l"/>
                <a:tab pos="604520" algn="l"/>
              </a:tabLst>
            </a:pP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8187483" y="2120867"/>
            <a:ext cx="1739900" cy="20650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spcBef>
                <a:spcPts val="225"/>
              </a:spcBef>
              <a:tabLst>
                <a:tab pos="267970" algn="l"/>
                <a:tab pos="591185" algn="l"/>
              </a:tabLst>
            </a:pPr>
            <a:r>
              <a:rPr sz="2700" dirty="0">
                <a:latin typeface="Calibri"/>
                <a:cs typeface="Calibri"/>
              </a:rPr>
              <a:t>4D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output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y: 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algn="ctr">
              <a:lnSpc>
                <a:spcPts val="3060"/>
              </a:lnSpc>
              <a:tabLst>
                <a:tab pos="255270" algn="l"/>
                <a:tab pos="579120" algn="l"/>
              </a:tabLst>
            </a:pP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9120" algn="l"/>
              </a:tabLst>
            </a:pP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3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9120" algn="l"/>
              </a:tabLst>
            </a:pP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24" name="object 11"/>
          <p:cNvSpPr/>
          <p:nvPr/>
        </p:nvSpPr>
        <p:spPr>
          <a:xfrm>
            <a:off x="7620214" y="278674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/>
          <p:cNvSpPr/>
          <p:nvPr/>
        </p:nvSpPr>
        <p:spPr>
          <a:xfrm>
            <a:off x="7620214" y="316302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/>
          <p:cNvSpPr/>
          <p:nvPr/>
        </p:nvSpPr>
        <p:spPr>
          <a:xfrm>
            <a:off x="7620214" y="359493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/>
          <p:cNvSpPr/>
          <p:nvPr/>
        </p:nvSpPr>
        <p:spPr>
          <a:xfrm>
            <a:off x="7620214" y="401272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/>
          <p:cNvSpPr txBox="1"/>
          <p:nvPr/>
        </p:nvSpPr>
        <p:spPr>
          <a:xfrm>
            <a:off x="8379570" y="4296315"/>
            <a:ext cx="1355725" cy="20618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spcBef>
                <a:spcPts val="245"/>
              </a:spcBef>
              <a:tabLst>
                <a:tab pos="267970" algn="l"/>
                <a:tab pos="591185" algn="l"/>
              </a:tabLst>
            </a:pPr>
            <a:r>
              <a:rPr sz="2700" dirty="0">
                <a:latin typeface="Calibri"/>
                <a:cs typeface="Calibri"/>
              </a:rPr>
              <a:t>4D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dL/dy: 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5"/>
              </a:lnSpc>
              <a:tabLst>
                <a:tab pos="255904" algn="l"/>
              </a:tabLst>
            </a:pP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10781986" y="5108608"/>
            <a:ext cx="12401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Upstream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0" name="object 17"/>
          <p:cNvSpPr/>
          <p:nvPr/>
        </p:nvSpPr>
        <p:spPr>
          <a:xfrm>
            <a:off x="9550111" y="489046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/>
          <p:cNvSpPr/>
          <p:nvPr/>
        </p:nvSpPr>
        <p:spPr>
          <a:xfrm>
            <a:off x="9550111" y="526674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/>
          <p:cNvSpPr/>
          <p:nvPr/>
        </p:nvSpPr>
        <p:spPr>
          <a:xfrm>
            <a:off x="9550111" y="569865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0"/>
          <p:cNvSpPr/>
          <p:nvPr/>
        </p:nvSpPr>
        <p:spPr>
          <a:xfrm>
            <a:off x="9550111" y="611644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4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043058"/>
              </p:ext>
            </p:extLst>
          </p:nvPr>
        </p:nvGraphicFramePr>
        <p:xfrm>
          <a:off x="2813178" y="4119956"/>
          <a:ext cx="6941820" cy="2246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2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2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00" spc="-10" dirty="0">
                          <a:latin typeface="Calibri"/>
                          <a:cs typeface="Calibri"/>
                        </a:rPr>
                        <a:t>Jacobian</a:t>
                      </a:r>
                      <a:r>
                        <a:rPr sz="27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0" dirty="0">
                          <a:latin typeface="Calibri"/>
                          <a:cs typeface="Calibri"/>
                        </a:rPr>
                        <a:t>dy/dx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188595" marB="0"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4D</a:t>
                      </a:r>
                      <a:r>
                        <a:rPr sz="27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0" dirty="0">
                          <a:latin typeface="Calibri"/>
                          <a:cs typeface="Calibri"/>
                        </a:rPr>
                        <a:t>dL/dy: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18859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60"/>
                        </a:lnSpc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ts val="3060"/>
                        </a:lnSpc>
                        <a:tabLst>
                          <a:tab pos="1133475" algn="l"/>
                          <a:tab pos="145669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60"/>
                        </a:lnSpc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8205" algn="ctr">
                        <a:lnSpc>
                          <a:spcPts val="3060"/>
                        </a:lnSpc>
                        <a:tabLst>
                          <a:tab pos="113411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70"/>
                        </a:lnSpc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ts val="3070"/>
                        </a:lnSpc>
                        <a:tabLst>
                          <a:tab pos="1133475" algn="l"/>
                          <a:tab pos="145669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60"/>
                        </a:lnSpc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ts val="3060"/>
                        </a:lnSpc>
                        <a:tabLst>
                          <a:tab pos="1133475" algn="l"/>
                          <a:tab pos="145669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object 12"/>
          <p:cNvSpPr txBox="1"/>
          <p:nvPr/>
        </p:nvSpPr>
        <p:spPr>
          <a:xfrm>
            <a:off x="1214376" y="4365501"/>
            <a:ext cx="1883024" cy="38266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lang="en-IN" sz="2400" spc="-20" dirty="0">
                <a:solidFill>
                  <a:srgbClr val="C00000"/>
                </a:solidFill>
                <a:latin typeface="Calibri"/>
                <a:cs typeface="Calibri"/>
              </a:rPr>
              <a:t>Local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229851" y="4858632"/>
            <a:ext cx="4537483" cy="15923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Size of local gradient is [</a:t>
            </a:r>
            <a:r>
              <a:rPr lang="en-IN" sz="2000" spc="-20" dirty="0" err="1">
                <a:solidFill>
                  <a:schemeClr val="accent1"/>
                </a:solidFill>
                <a:latin typeface="Calibri"/>
                <a:cs typeface="Calibri"/>
              </a:rPr>
              <a:t>n</a:t>
            </a:r>
            <a:r>
              <a:rPr lang="en-IN" sz="2000" spc="-20" baseline="-25000" dirty="0" err="1">
                <a:solidFill>
                  <a:schemeClr val="accent1"/>
                </a:solidFill>
                <a:latin typeface="Calibri"/>
                <a:cs typeface="Calibri"/>
              </a:rPr>
              <a:t>x</a:t>
            </a: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 x </a:t>
            </a:r>
            <a:r>
              <a:rPr lang="en-IN" sz="2000" spc="-20" dirty="0" err="1">
                <a:solidFill>
                  <a:schemeClr val="accent1"/>
                </a:solidFill>
                <a:latin typeface="Calibri"/>
                <a:cs typeface="Calibri"/>
              </a:rPr>
              <a:t>n</a:t>
            </a:r>
            <a:r>
              <a:rPr lang="en-IN" sz="2000" spc="-20" baseline="-25000" dirty="0" err="1">
                <a:solidFill>
                  <a:schemeClr val="accent1"/>
                </a:solidFill>
                <a:latin typeface="Calibri"/>
                <a:cs typeface="Calibri"/>
              </a:rPr>
              <a:t>y</a:t>
            </a: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], i.e. 4x4. </a:t>
            </a:r>
          </a:p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However, if we change x</a:t>
            </a:r>
            <a:r>
              <a:rPr lang="en-IN" sz="2000" spc="-20" baseline="-25000" dirty="0">
                <a:solidFill>
                  <a:schemeClr val="accent1"/>
                </a:solidFill>
                <a:latin typeface="Calibri"/>
                <a:cs typeface="Calibri"/>
              </a:rPr>
              <a:t>i</a:t>
            </a: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 little bit then only </a:t>
            </a:r>
            <a:r>
              <a:rPr lang="en-IN" sz="2000" spc="-20" dirty="0" err="1">
                <a:solidFill>
                  <a:schemeClr val="accent1"/>
                </a:solidFill>
                <a:latin typeface="Calibri"/>
                <a:cs typeface="Calibri"/>
              </a:rPr>
              <a:t>y</a:t>
            </a:r>
            <a:r>
              <a:rPr lang="en-IN" sz="2000" spc="-20" baseline="-25000" dirty="0" err="1">
                <a:solidFill>
                  <a:schemeClr val="accent1"/>
                </a:solidFill>
                <a:latin typeface="Calibri"/>
                <a:cs typeface="Calibri"/>
              </a:rPr>
              <a:t>i</a:t>
            </a: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 will change and others remain same.</a:t>
            </a:r>
          </a:p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lang="en-IN" sz="2000" spc="-20" dirty="0">
                <a:solidFill>
                  <a:schemeClr val="accent1"/>
                </a:solidFill>
                <a:latin typeface="Calibri"/>
                <a:cs typeface="Calibri"/>
              </a:rPr>
              <a:t>Thus, all non diagonal element are 0.</a:t>
            </a:r>
          </a:p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endParaRPr sz="20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38" name="object 4"/>
          <p:cNvSpPr/>
          <p:nvPr/>
        </p:nvSpPr>
        <p:spPr>
          <a:xfrm>
            <a:off x="3091409" y="4519973"/>
            <a:ext cx="1670984" cy="66038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5"/>
          <p:cNvSpPr txBox="1"/>
          <p:nvPr/>
        </p:nvSpPr>
        <p:spPr>
          <a:xfrm>
            <a:off x="2033631" y="1314413"/>
            <a:ext cx="8500913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Jacobian</a:t>
            </a:r>
            <a:r>
              <a:rPr sz="2500" spc="-6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is</a:t>
            </a:r>
            <a:r>
              <a:rPr sz="2500" spc="-6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sparse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:</a:t>
            </a:r>
            <a:r>
              <a:rPr sz="2500" spc="-6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35" dirty="0">
                <a:solidFill>
                  <a:srgbClr val="4472C4"/>
                </a:solidFill>
                <a:latin typeface="Calibri"/>
                <a:cs typeface="Calibri"/>
              </a:rPr>
              <a:t>off-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diagonal</a:t>
            </a:r>
            <a:r>
              <a:rPr sz="25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entries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all</a:t>
            </a:r>
            <a:r>
              <a:rPr sz="2500" spc="-9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zero!</a:t>
            </a:r>
            <a:r>
              <a:rPr sz="2500" spc="-9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Never</a:t>
            </a:r>
            <a:r>
              <a:rPr sz="2500" spc="-9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4472C4"/>
                </a:solidFill>
                <a:latin typeface="Calibri"/>
                <a:cs typeface="Calibri"/>
              </a:rPr>
              <a:t>explicitly</a:t>
            </a:r>
            <a:r>
              <a:rPr sz="2500" b="1" spc="-10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form</a:t>
            </a:r>
            <a:r>
              <a:rPr sz="2500" spc="-9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Jacobian;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instead</a:t>
            </a:r>
            <a:r>
              <a:rPr sz="2500" spc="-9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4472C4"/>
                </a:solidFill>
                <a:latin typeface="Calibri"/>
                <a:cs typeface="Calibri"/>
              </a:rPr>
              <a:t>use</a:t>
            </a:r>
            <a:r>
              <a:rPr sz="2500" spc="-9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4472C4"/>
                </a:solidFill>
                <a:latin typeface="Calibri"/>
                <a:cs typeface="Calibri"/>
              </a:rPr>
              <a:t>implicit</a:t>
            </a:r>
            <a:r>
              <a:rPr sz="2500" b="1" spc="-9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4472C4"/>
                </a:solidFill>
                <a:latin typeface="Calibri"/>
                <a:cs typeface="Calibri"/>
              </a:rPr>
              <a:t>multiplication</a:t>
            </a:r>
            <a:endParaRPr sz="2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54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5" grpId="0"/>
      <p:bldP spid="37" grpId="0"/>
      <p:bldP spid="38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Cat Classifier </a:t>
            </a:r>
          </a:p>
        </p:txBody>
      </p:sp>
      <p:graphicFrame>
        <p:nvGraphicFramePr>
          <p:cNvPr id="1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8344"/>
              </p:ext>
            </p:extLst>
          </p:nvPr>
        </p:nvGraphicFramePr>
        <p:xfrm>
          <a:off x="4053373" y="2844892"/>
          <a:ext cx="2473959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4"/>
          <p:cNvSpPr txBox="1"/>
          <p:nvPr/>
        </p:nvSpPr>
        <p:spPr>
          <a:xfrm>
            <a:off x="5066572" y="4608317"/>
            <a:ext cx="45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 MT"/>
                <a:cs typeface="Arial MT"/>
              </a:rPr>
              <a:t>W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2406686" y="4349043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image</a:t>
            </a:r>
            <a:endParaRPr sz="1400" dirty="0">
              <a:latin typeface="Arial MT"/>
              <a:cs typeface="Arial MT"/>
            </a:endParaRPr>
          </a:p>
        </p:txBody>
      </p:sp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045909"/>
              </p:ext>
            </p:extLst>
          </p:nvPr>
        </p:nvGraphicFramePr>
        <p:xfrm>
          <a:off x="6751023" y="2551480"/>
          <a:ext cx="618490" cy="234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2463"/>
              </p:ext>
            </p:extLst>
          </p:nvPr>
        </p:nvGraphicFramePr>
        <p:xfrm>
          <a:off x="2304298" y="3020217"/>
          <a:ext cx="1236980" cy="117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201" y="2942557"/>
            <a:ext cx="1371199" cy="1342649"/>
          </a:xfrm>
          <a:prstGeom prst="rect">
            <a:avLst/>
          </a:prstGeom>
        </p:spPr>
      </p:pic>
      <p:grpSp>
        <p:nvGrpSpPr>
          <p:cNvPr id="22" name="object 11"/>
          <p:cNvGrpSpPr/>
          <p:nvPr/>
        </p:nvGrpSpPr>
        <p:grpSpPr>
          <a:xfrm>
            <a:off x="5182523" y="2213192"/>
            <a:ext cx="1932939" cy="318135"/>
            <a:chOff x="3076137" y="1168162"/>
            <a:chExt cx="1932939" cy="318135"/>
          </a:xfrm>
        </p:grpSpPr>
        <p:sp>
          <p:nvSpPr>
            <p:cNvPr id="23" name="object 12"/>
            <p:cNvSpPr/>
            <p:nvPr/>
          </p:nvSpPr>
          <p:spPr>
            <a:xfrm>
              <a:off x="3090424" y="1182450"/>
              <a:ext cx="1857375" cy="160020"/>
            </a:xfrm>
            <a:custGeom>
              <a:avLst/>
              <a:gdLst/>
              <a:ahLst/>
              <a:cxnLst/>
              <a:rect l="l" t="t" r="r" b="b"/>
              <a:pathLst>
                <a:path w="1857375" h="160019">
                  <a:moveTo>
                    <a:pt x="0" y="0"/>
                  </a:moveTo>
                  <a:lnTo>
                    <a:pt x="1856793" y="0"/>
                  </a:lnTo>
                  <a:lnTo>
                    <a:pt x="1856793" y="159628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864" y="1324265"/>
              <a:ext cx="122707" cy="161414"/>
            </a:xfrm>
            <a:prstGeom prst="rect">
              <a:avLst/>
            </a:prstGeom>
          </p:spPr>
        </p:pic>
      </p:grpSp>
      <p:sp>
        <p:nvSpPr>
          <p:cNvPr id="25" name="object 14"/>
          <p:cNvSpPr txBox="1"/>
          <p:nvPr/>
        </p:nvSpPr>
        <p:spPr>
          <a:xfrm>
            <a:off x="3904535" y="1899792"/>
            <a:ext cx="204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Stretch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pixels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column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6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90521"/>
              </p:ext>
            </p:extLst>
          </p:nvPr>
        </p:nvGraphicFramePr>
        <p:xfrm>
          <a:off x="7790373" y="2844905"/>
          <a:ext cx="618490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-1.2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object 16"/>
          <p:cNvSpPr txBox="1"/>
          <p:nvPr/>
        </p:nvSpPr>
        <p:spPr>
          <a:xfrm>
            <a:off x="7438487" y="3467841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 MT"/>
                <a:cs typeface="Arial MT"/>
              </a:rPr>
              <a:t>+	</a:t>
            </a:r>
          </a:p>
        </p:txBody>
      </p:sp>
      <p:graphicFrame>
        <p:nvGraphicFramePr>
          <p:cNvPr id="2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30467"/>
              </p:ext>
            </p:extLst>
          </p:nvPr>
        </p:nvGraphicFramePr>
        <p:xfrm>
          <a:off x="8938898" y="2844905"/>
          <a:ext cx="840105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437.9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61.95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18"/>
          <p:cNvSpPr txBox="1"/>
          <p:nvPr/>
        </p:nvSpPr>
        <p:spPr>
          <a:xfrm>
            <a:off x="9911986" y="3005377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Cat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0" name="object 19"/>
          <p:cNvSpPr txBox="1"/>
          <p:nvPr/>
        </p:nvSpPr>
        <p:spPr>
          <a:xfrm>
            <a:off x="9911986" y="3620339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20"/>
          <p:cNvSpPr txBox="1"/>
          <p:nvPr/>
        </p:nvSpPr>
        <p:spPr>
          <a:xfrm>
            <a:off x="9911986" y="4196964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Ship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10"/>
          <p:cNvSpPr/>
          <p:nvPr/>
        </p:nvSpPr>
        <p:spPr>
          <a:xfrm>
            <a:off x="2922788" y="2226499"/>
            <a:ext cx="2294890" cy="713105"/>
          </a:xfrm>
          <a:custGeom>
            <a:avLst/>
            <a:gdLst/>
            <a:ahLst/>
            <a:cxnLst/>
            <a:rect l="l" t="t" r="r" b="b"/>
            <a:pathLst>
              <a:path w="2294890" h="713105">
                <a:moveTo>
                  <a:pt x="0" y="713099"/>
                </a:moveTo>
                <a:lnTo>
                  <a:pt x="0" y="0"/>
                </a:lnTo>
                <a:lnTo>
                  <a:pt x="2294699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10818" y="4576425"/>
            <a:ext cx="1983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input image is </a:t>
            </a:r>
            <a:r>
              <a:rPr lang="en-IN" dirty="0" err="1"/>
              <a:t>gray</a:t>
            </a:r>
            <a:r>
              <a:rPr lang="en-IN" dirty="0"/>
              <a:t> scale image </a:t>
            </a:r>
          </a:p>
          <a:p>
            <a:r>
              <a:rPr lang="en-IN" dirty="0"/>
              <a:t>with only 4 pixel for the purpose of </a:t>
            </a:r>
          </a:p>
          <a:p>
            <a:r>
              <a:rPr lang="en-IN" dirty="0"/>
              <a:t>Illustration.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87214" y="1836041"/>
            <a:ext cx="276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Assume there are 3 classes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37139" y="5160422"/>
            <a:ext cx="2859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Thus, size of weight matrix:</a:t>
            </a:r>
          </a:p>
          <a:p>
            <a:r>
              <a:rPr lang="en-IN" dirty="0">
                <a:solidFill>
                  <a:srgbClr val="7030A0"/>
                </a:solidFill>
              </a:rPr>
              <a:t>#classes </a:t>
            </a:r>
            <a:r>
              <a:rPr lang="en-IN" dirty="0"/>
              <a:t>x </a:t>
            </a:r>
            <a:r>
              <a:rPr lang="en-IN" dirty="0">
                <a:solidFill>
                  <a:srgbClr val="CC0099"/>
                </a:solidFill>
              </a:rPr>
              <a:t>#rows in the input</a:t>
            </a:r>
          </a:p>
          <a:p>
            <a:r>
              <a:rPr lang="en-IN" dirty="0"/>
              <a:t>i.e. 3x4</a:t>
            </a:r>
            <a:r>
              <a:rPr lang="en-IN" dirty="0">
                <a:solidFill>
                  <a:srgbClr val="CC0099"/>
                </a:solidFill>
              </a:rPr>
              <a:t> </a:t>
            </a:r>
          </a:p>
        </p:txBody>
      </p:sp>
      <p:sp>
        <p:nvSpPr>
          <p:cNvPr id="36" name="object 16"/>
          <p:cNvSpPr txBox="1"/>
          <p:nvPr/>
        </p:nvSpPr>
        <p:spPr>
          <a:xfrm>
            <a:off x="7426518" y="3452897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 MT"/>
                <a:cs typeface="Arial MT"/>
              </a:rPr>
              <a:t>	=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1506" y="517496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bias</a:t>
            </a:r>
          </a:p>
        </p:txBody>
      </p:sp>
    </p:spTree>
    <p:extLst>
      <p:ext uri="{BB962C8B-B14F-4D97-AF65-F5344CB8AC3E}">
        <p14:creationId xmlns:p14="http://schemas.microsoft.com/office/powerpoint/2010/main" val="108295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27" grpId="0"/>
      <p:bldP spid="29" grpId="0"/>
      <p:bldP spid="30" grpId="0"/>
      <p:bldP spid="31" grpId="0"/>
      <p:bldP spid="32" grpId="0" animBg="1"/>
      <p:bldP spid="11" grpId="0"/>
      <p:bldP spid="12" grpId="0"/>
      <p:bldP spid="35" grpId="0"/>
      <p:bldP spid="36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50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bject 3"/>
          <p:cNvSpPr txBox="1"/>
          <p:nvPr/>
        </p:nvSpPr>
        <p:spPr>
          <a:xfrm>
            <a:off x="4762393" y="2661267"/>
            <a:ext cx="2720340" cy="1691639"/>
          </a:xfrm>
          <a:prstGeom prst="rect">
            <a:avLst/>
          </a:prstGeom>
          <a:solidFill>
            <a:srgbClr val="F3F3F3"/>
          </a:solidFill>
          <a:ln w="9525">
            <a:solidFill>
              <a:srgbClr val="44546A"/>
            </a:solidFill>
          </a:ln>
        </p:spPr>
        <p:txBody>
          <a:bodyPr vert="horz" wrap="square" lIns="0" tIns="37338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2940"/>
              </a:spcBef>
            </a:pPr>
            <a:r>
              <a:rPr sz="2900" dirty="0">
                <a:latin typeface="Calibri"/>
                <a:cs typeface="Calibri"/>
              </a:rPr>
              <a:t>f(x)</a:t>
            </a:r>
            <a:r>
              <a:rPr sz="2900" spc="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=</a:t>
            </a:r>
            <a:r>
              <a:rPr sz="2900" spc="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max(0,x)</a:t>
            </a:r>
            <a:endParaRPr sz="2900">
              <a:latin typeface="Calibri"/>
              <a:cs typeface="Calibri"/>
            </a:endParaRPr>
          </a:p>
          <a:p>
            <a:pPr marL="295275">
              <a:lnSpc>
                <a:spcPct val="100000"/>
              </a:lnSpc>
              <a:spcBef>
                <a:spcPts val="120"/>
              </a:spcBef>
            </a:pPr>
            <a:r>
              <a:rPr sz="2900" i="1" spc="-10" dirty="0">
                <a:latin typeface="Calibri"/>
                <a:cs typeface="Calibri"/>
              </a:rPr>
              <a:t>(elementwise)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7" name="object 4"/>
          <p:cNvSpPr/>
          <p:nvPr/>
        </p:nvSpPr>
        <p:spPr>
          <a:xfrm>
            <a:off x="3760420" y="278674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/>
          <p:cNvSpPr/>
          <p:nvPr/>
        </p:nvSpPr>
        <p:spPr>
          <a:xfrm>
            <a:off x="3760420" y="316302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4" y="50800"/>
                </a:lnTo>
                <a:lnTo>
                  <a:pt x="837064" y="25400"/>
                </a:lnTo>
                <a:lnTo>
                  <a:pt x="875164" y="25400"/>
                </a:lnTo>
                <a:lnTo>
                  <a:pt x="824364" y="0"/>
                </a:lnTo>
                <a:close/>
              </a:path>
              <a:path w="901064" h="76200">
                <a:moveTo>
                  <a:pt x="824364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4" y="50800"/>
                </a:lnTo>
                <a:lnTo>
                  <a:pt x="824364" y="25400"/>
                </a:lnTo>
                <a:close/>
              </a:path>
              <a:path w="901064" h="76200">
                <a:moveTo>
                  <a:pt x="875164" y="25400"/>
                </a:moveTo>
                <a:lnTo>
                  <a:pt x="837064" y="25400"/>
                </a:lnTo>
                <a:lnTo>
                  <a:pt x="837064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4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/>
          <p:cNvSpPr/>
          <p:nvPr/>
        </p:nvSpPr>
        <p:spPr>
          <a:xfrm>
            <a:off x="3760420" y="359493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/>
          <p:cNvSpPr/>
          <p:nvPr/>
        </p:nvSpPr>
        <p:spPr>
          <a:xfrm>
            <a:off x="3760420" y="401272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824364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4" y="50799"/>
                </a:lnTo>
                <a:close/>
              </a:path>
              <a:path w="901064" h="76200">
                <a:moveTo>
                  <a:pt x="824364" y="25399"/>
                </a:moveTo>
                <a:lnTo>
                  <a:pt x="824364" y="50799"/>
                </a:lnTo>
                <a:lnTo>
                  <a:pt x="837064" y="50800"/>
                </a:lnTo>
                <a:lnTo>
                  <a:pt x="837064" y="25400"/>
                </a:lnTo>
                <a:lnTo>
                  <a:pt x="824364" y="25399"/>
                </a:lnTo>
                <a:close/>
              </a:path>
              <a:path w="901064" h="76200">
                <a:moveTo>
                  <a:pt x="824364" y="0"/>
                </a:moveTo>
                <a:lnTo>
                  <a:pt x="824364" y="25399"/>
                </a:lnTo>
                <a:lnTo>
                  <a:pt x="837064" y="25400"/>
                </a:lnTo>
                <a:lnTo>
                  <a:pt x="837064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4" y="0"/>
                </a:lnTo>
                <a:close/>
              </a:path>
              <a:path w="901064" h="76200">
                <a:moveTo>
                  <a:pt x="0" y="25398"/>
                </a:moveTo>
                <a:lnTo>
                  <a:pt x="0" y="50798"/>
                </a:lnTo>
                <a:lnTo>
                  <a:pt x="824364" y="50799"/>
                </a:lnTo>
                <a:lnTo>
                  <a:pt x="824364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 txBox="1"/>
          <p:nvPr/>
        </p:nvSpPr>
        <p:spPr>
          <a:xfrm>
            <a:off x="2440941" y="2120867"/>
            <a:ext cx="1517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Calibri"/>
                <a:cs typeface="Calibri"/>
              </a:rPr>
              <a:t>4D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input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x: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2832228" y="2529299"/>
            <a:ext cx="73723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ts val="3215"/>
              </a:lnSpc>
              <a:spcBef>
                <a:spcPts val="100"/>
              </a:spcBef>
              <a:tabLst>
                <a:tab pos="281305" algn="l"/>
                <a:tab pos="604520" algn="l"/>
              </a:tabLst>
            </a:pP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tabLst>
                <a:tab pos="618490" algn="l"/>
              </a:tabLst>
            </a:pP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2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26034">
              <a:lnSpc>
                <a:spcPts val="3204"/>
              </a:lnSpc>
              <a:tabLst>
                <a:tab pos="281305" algn="l"/>
                <a:tab pos="604520" algn="l"/>
              </a:tabLst>
            </a:pP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3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ts val="3229"/>
              </a:lnSpc>
              <a:tabLst>
                <a:tab pos="267970" algn="l"/>
              </a:tabLst>
            </a:pP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6AA84F"/>
                </a:solidFill>
                <a:latin typeface="Calibri"/>
                <a:cs typeface="Calibri"/>
              </a:rPr>
              <a:t>-</a:t>
            </a:r>
            <a:r>
              <a:rPr sz="2700" dirty="0">
                <a:solidFill>
                  <a:srgbClr val="6AA84F"/>
                </a:solidFill>
                <a:latin typeface="Calibri"/>
                <a:cs typeface="Calibri"/>
              </a:rPr>
              <a:t>1</a:t>
            </a:r>
            <a:r>
              <a:rPr sz="2700" spc="-3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2700" spc="-50" dirty="0">
                <a:solidFill>
                  <a:srgbClr val="6AA84F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10"/>
          <p:cNvSpPr txBox="1"/>
          <p:nvPr/>
        </p:nvSpPr>
        <p:spPr>
          <a:xfrm>
            <a:off x="8187483" y="2120867"/>
            <a:ext cx="1739900" cy="20650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 algn="ctr">
              <a:lnSpc>
                <a:spcPts val="3220"/>
              </a:lnSpc>
              <a:spcBef>
                <a:spcPts val="225"/>
              </a:spcBef>
              <a:tabLst>
                <a:tab pos="267970" algn="l"/>
                <a:tab pos="591185" algn="l"/>
              </a:tabLst>
            </a:pPr>
            <a:r>
              <a:rPr sz="2700" dirty="0">
                <a:latin typeface="Calibri"/>
                <a:cs typeface="Calibri"/>
              </a:rPr>
              <a:t>4D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output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y: 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1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algn="ctr">
              <a:lnSpc>
                <a:spcPts val="3060"/>
              </a:lnSpc>
              <a:tabLst>
                <a:tab pos="255270" algn="l"/>
                <a:tab pos="579120" algn="l"/>
              </a:tabLst>
            </a:pP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9120" algn="l"/>
              </a:tabLst>
            </a:pP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3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  <a:p>
            <a:pPr algn="ctr">
              <a:lnSpc>
                <a:spcPts val="3229"/>
              </a:lnSpc>
              <a:tabLst>
                <a:tab pos="255270" algn="l"/>
                <a:tab pos="579120" algn="l"/>
              </a:tabLst>
            </a:pP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0</a:t>
            </a:r>
            <a:r>
              <a:rPr sz="2700" dirty="0">
                <a:solidFill>
                  <a:srgbClr val="70AD47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70AD47"/>
                </a:solidFill>
                <a:latin typeface="Calibri"/>
                <a:cs typeface="Calibri"/>
              </a:rPr>
              <a:t>]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24" name="object 11"/>
          <p:cNvSpPr/>
          <p:nvPr/>
        </p:nvSpPr>
        <p:spPr>
          <a:xfrm>
            <a:off x="7620214" y="2786744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/>
          <p:cNvSpPr/>
          <p:nvPr/>
        </p:nvSpPr>
        <p:spPr>
          <a:xfrm>
            <a:off x="7620214" y="316302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0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37065" y="50800"/>
                </a:lnTo>
                <a:lnTo>
                  <a:pt x="837065" y="25400"/>
                </a:lnTo>
                <a:lnTo>
                  <a:pt x="875165" y="25400"/>
                </a:lnTo>
                <a:lnTo>
                  <a:pt x="824365" y="0"/>
                </a:lnTo>
                <a:close/>
              </a:path>
              <a:path w="901065" h="76200">
                <a:moveTo>
                  <a:pt x="824365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24365" y="50800"/>
                </a:lnTo>
                <a:lnTo>
                  <a:pt x="824365" y="25400"/>
                </a:lnTo>
                <a:close/>
              </a:path>
              <a:path w="901065" h="76200">
                <a:moveTo>
                  <a:pt x="875165" y="25400"/>
                </a:moveTo>
                <a:lnTo>
                  <a:pt x="837065" y="25400"/>
                </a:lnTo>
                <a:lnTo>
                  <a:pt x="837065" y="50800"/>
                </a:lnTo>
                <a:lnTo>
                  <a:pt x="875164" y="50800"/>
                </a:lnTo>
                <a:lnTo>
                  <a:pt x="900564" y="38100"/>
                </a:lnTo>
                <a:lnTo>
                  <a:pt x="875165" y="2540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/>
          <p:cNvSpPr/>
          <p:nvPr/>
        </p:nvSpPr>
        <p:spPr>
          <a:xfrm>
            <a:off x="7620214" y="359493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/>
          <p:cNvSpPr/>
          <p:nvPr/>
        </p:nvSpPr>
        <p:spPr>
          <a:xfrm>
            <a:off x="7620214" y="401272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824365" y="50799"/>
                </a:moveTo>
                <a:lnTo>
                  <a:pt x="824364" y="76200"/>
                </a:lnTo>
                <a:lnTo>
                  <a:pt x="875164" y="50800"/>
                </a:lnTo>
                <a:lnTo>
                  <a:pt x="824365" y="50799"/>
                </a:lnTo>
                <a:close/>
              </a:path>
              <a:path w="901065" h="76200">
                <a:moveTo>
                  <a:pt x="824365" y="25399"/>
                </a:moveTo>
                <a:lnTo>
                  <a:pt x="824365" y="50799"/>
                </a:lnTo>
                <a:lnTo>
                  <a:pt x="837065" y="50800"/>
                </a:lnTo>
                <a:lnTo>
                  <a:pt x="837065" y="25400"/>
                </a:lnTo>
                <a:lnTo>
                  <a:pt x="824365" y="25399"/>
                </a:lnTo>
                <a:close/>
              </a:path>
              <a:path w="901065" h="76200">
                <a:moveTo>
                  <a:pt x="824365" y="0"/>
                </a:moveTo>
                <a:lnTo>
                  <a:pt x="824365" y="25399"/>
                </a:lnTo>
                <a:lnTo>
                  <a:pt x="837065" y="25400"/>
                </a:lnTo>
                <a:lnTo>
                  <a:pt x="837065" y="50800"/>
                </a:lnTo>
                <a:lnTo>
                  <a:pt x="875167" y="50798"/>
                </a:lnTo>
                <a:lnTo>
                  <a:pt x="900564" y="38100"/>
                </a:lnTo>
                <a:lnTo>
                  <a:pt x="824365" y="0"/>
                </a:lnTo>
                <a:close/>
              </a:path>
              <a:path w="901065" h="76200">
                <a:moveTo>
                  <a:pt x="0" y="25398"/>
                </a:moveTo>
                <a:lnTo>
                  <a:pt x="0" y="50798"/>
                </a:lnTo>
                <a:lnTo>
                  <a:pt x="824365" y="50799"/>
                </a:lnTo>
                <a:lnTo>
                  <a:pt x="82436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/>
          <p:cNvSpPr txBox="1"/>
          <p:nvPr/>
        </p:nvSpPr>
        <p:spPr>
          <a:xfrm>
            <a:off x="8379570" y="4296315"/>
            <a:ext cx="1355725" cy="20618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ctr">
              <a:lnSpc>
                <a:spcPts val="3190"/>
              </a:lnSpc>
              <a:spcBef>
                <a:spcPts val="245"/>
              </a:spcBef>
              <a:tabLst>
                <a:tab pos="267970" algn="l"/>
                <a:tab pos="591185" algn="l"/>
              </a:tabLst>
            </a:pPr>
            <a:r>
              <a:rPr sz="2700" dirty="0">
                <a:latin typeface="Calibri"/>
                <a:cs typeface="Calibri"/>
              </a:rPr>
              <a:t>4D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dL/dy: 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085"/>
              </a:lnSpc>
              <a:tabLst>
                <a:tab pos="255904" algn="l"/>
              </a:tabLst>
            </a:pP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1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7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04"/>
              </a:lnSpc>
              <a:tabLst>
                <a:tab pos="255270" algn="l"/>
                <a:tab pos="578485" algn="l"/>
              </a:tabLst>
            </a:pP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  <a:p>
            <a:pPr algn="ctr">
              <a:lnSpc>
                <a:spcPts val="3215"/>
              </a:lnSpc>
              <a:tabLst>
                <a:tab pos="255270" algn="l"/>
                <a:tab pos="578485" algn="l"/>
              </a:tabLst>
            </a:pP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9</a:t>
            </a:r>
            <a:r>
              <a:rPr sz="2700" dirty="0">
                <a:solidFill>
                  <a:srgbClr val="C00000"/>
                </a:solidFill>
                <a:latin typeface="Calibri"/>
                <a:cs typeface="Calibri"/>
              </a:rPr>
              <a:t>	</a:t>
            </a:r>
            <a:r>
              <a:rPr sz="2700" spc="-50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12"/>
          <p:cNvSpPr txBox="1"/>
          <p:nvPr/>
        </p:nvSpPr>
        <p:spPr>
          <a:xfrm>
            <a:off x="10781986" y="5108608"/>
            <a:ext cx="12401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Upstream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0" name="object 17"/>
          <p:cNvSpPr/>
          <p:nvPr/>
        </p:nvSpPr>
        <p:spPr>
          <a:xfrm>
            <a:off x="9550111" y="4890465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/>
          <p:cNvSpPr/>
          <p:nvPr/>
        </p:nvSpPr>
        <p:spPr>
          <a:xfrm>
            <a:off x="9550111" y="526674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/>
          <p:cNvSpPr/>
          <p:nvPr/>
        </p:nvSpPr>
        <p:spPr>
          <a:xfrm>
            <a:off x="9550111" y="5698656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0"/>
          <p:cNvSpPr/>
          <p:nvPr/>
        </p:nvSpPr>
        <p:spPr>
          <a:xfrm>
            <a:off x="9550111" y="611644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0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1980"/>
              </p:ext>
            </p:extLst>
          </p:nvPr>
        </p:nvGraphicFramePr>
        <p:xfrm>
          <a:off x="2507616" y="4119955"/>
          <a:ext cx="7247254" cy="2246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2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marR="861060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4D</a:t>
                      </a:r>
                      <a:r>
                        <a:rPr sz="27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0" dirty="0">
                          <a:latin typeface="Calibri"/>
                          <a:cs typeface="Calibri"/>
                        </a:rPr>
                        <a:t>dL/dx: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188595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[dy/dx]</a:t>
                      </a:r>
                      <a:r>
                        <a:rPr sz="2700" spc="-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0" dirty="0">
                          <a:latin typeface="Calibri"/>
                          <a:cs typeface="Calibri"/>
                        </a:rPr>
                        <a:t>[dL/dy]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188595" marB="0">
                    <a:lnT w="952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4D</a:t>
                      </a:r>
                      <a:r>
                        <a:rPr sz="27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0" dirty="0">
                          <a:latin typeface="Calibri"/>
                          <a:cs typeface="Calibri"/>
                        </a:rPr>
                        <a:t>dL/dy: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18859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 marR="861060" algn="ctr">
                        <a:lnSpc>
                          <a:spcPts val="306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60"/>
                        </a:lnSpc>
                        <a:tabLst>
                          <a:tab pos="2040255" algn="l"/>
                        </a:tabLst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]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ts val="3060"/>
                        </a:lnSpc>
                        <a:tabLst>
                          <a:tab pos="1133475" algn="l"/>
                          <a:tab pos="145669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R="861060" algn="ctr">
                        <a:lnSpc>
                          <a:spcPts val="306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60"/>
                        </a:lnSpc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]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1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8205" algn="ctr">
                        <a:lnSpc>
                          <a:spcPts val="3060"/>
                        </a:lnSpc>
                        <a:tabLst>
                          <a:tab pos="113411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R="861060" algn="ctr">
                        <a:lnSpc>
                          <a:spcPts val="307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70"/>
                        </a:lnSpc>
                        <a:tabLst>
                          <a:tab pos="2040255" algn="l"/>
                        </a:tabLst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]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ts val="3070"/>
                        </a:lnSpc>
                        <a:tabLst>
                          <a:tab pos="1133475" algn="l"/>
                          <a:tab pos="145669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R="861060" algn="ctr">
                        <a:lnSpc>
                          <a:spcPts val="3060"/>
                        </a:lnSpc>
                      </a:pP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3060"/>
                        </a:lnSpc>
                        <a:tabLst>
                          <a:tab pos="2040255" algn="l"/>
                        </a:tabLst>
                      </a:pP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solidFill>
                            <a:srgbClr val="9999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]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[</a:t>
                      </a:r>
                      <a:r>
                        <a:rPr sz="27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7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latin typeface="Calibri"/>
                          <a:cs typeface="Calibri"/>
                        </a:rPr>
                        <a:t>]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7569" algn="ctr">
                        <a:lnSpc>
                          <a:spcPts val="3060"/>
                        </a:lnSpc>
                        <a:tabLst>
                          <a:tab pos="1133475" algn="l"/>
                          <a:tab pos="1456690" algn="l"/>
                        </a:tabLst>
                      </a:pP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7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7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27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" name="object 24"/>
          <p:cNvSpPr/>
          <p:nvPr/>
        </p:nvSpPr>
        <p:spPr>
          <a:xfrm>
            <a:off x="7620214" y="489046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5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5"/>
          <p:cNvSpPr/>
          <p:nvPr/>
        </p:nvSpPr>
        <p:spPr>
          <a:xfrm>
            <a:off x="7620214" y="5266749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6"/>
          <p:cNvSpPr/>
          <p:nvPr/>
        </p:nvSpPr>
        <p:spPr>
          <a:xfrm>
            <a:off x="7620214" y="569865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5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7"/>
          <p:cNvSpPr/>
          <p:nvPr/>
        </p:nvSpPr>
        <p:spPr>
          <a:xfrm>
            <a:off x="7620214" y="6116450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5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5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/>
          <p:cNvSpPr/>
          <p:nvPr/>
        </p:nvSpPr>
        <p:spPr>
          <a:xfrm>
            <a:off x="3861993" y="4890467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901064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9"/>
          <p:cNvSpPr/>
          <p:nvPr/>
        </p:nvSpPr>
        <p:spPr>
          <a:xfrm>
            <a:off x="3861993" y="5266749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0"/>
          <p:cNvSpPr/>
          <p:nvPr/>
        </p:nvSpPr>
        <p:spPr>
          <a:xfrm>
            <a:off x="3861993" y="5698658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400"/>
                </a:moveTo>
                <a:lnTo>
                  <a:pt x="76200" y="50800"/>
                </a:lnTo>
                <a:lnTo>
                  <a:pt x="900564" y="50801"/>
                </a:lnTo>
                <a:lnTo>
                  <a:pt x="900564" y="25401"/>
                </a:lnTo>
                <a:lnTo>
                  <a:pt x="76200" y="25400"/>
                </a:lnTo>
                <a:close/>
              </a:path>
              <a:path w="901064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1"/>
          <p:cNvSpPr/>
          <p:nvPr/>
        </p:nvSpPr>
        <p:spPr>
          <a:xfrm>
            <a:off x="3861993" y="6116450"/>
            <a:ext cx="901065" cy="76200"/>
          </a:xfrm>
          <a:custGeom>
            <a:avLst/>
            <a:gdLst/>
            <a:ahLst/>
            <a:cxnLst/>
            <a:rect l="l" t="t" r="r" b="b"/>
            <a:pathLst>
              <a:path w="90106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901064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901064" h="76200">
                <a:moveTo>
                  <a:pt x="900564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900564" y="50799"/>
                </a:lnTo>
                <a:lnTo>
                  <a:pt x="900564" y="2539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 txBox="1"/>
          <p:nvPr/>
        </p:nvSpPr>
        <p:spPr>
          <a:xfrm>
            <a:off x="1004838" y="5013036"/>
            <a:ext cx="1669244" cy="7557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4775" marR="5080" indent="-92710">
              <a:lnSpc>
                <a:spcPct val="100800"/>
              </a:lnSpc>
              <a:spcBef>
                <a:spcPts val="75"/>
              </a:spcBef>
            </a:pPr>
            <a:r>
              <a:rPr lang="en-IN" sz="2400" spc="-20" dirty="0">
                <a:solidFill>
                  <a:srgbClr val="C00000"/>
                </a:solidFill>
                <a:latin typeface="Calibri"/>
                <a:cs typeface="Calibri"/>
              </a:rPr>
              <a:t>Down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stream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4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51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21945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Matrices or Tensors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object 3"/>
          <p:cNvGrpSpPr/>
          <p:nvPr/>
        </p:nvGrpSpPr>
        <p:grpSpPr>
          <a:xfrm>
            <a:off x="2066391" y="1528084"/>
            <a:ext cx="8242300" cy="3989704"/>
            <a:chOff x="2128376" y="1264610"/>
            <a:chExt cx="8242300" cy="3989704"/>
          </a:xfrm>
        </p:grpSpPr>
        <p:sp>
          <p:nvSpPr>
            <p:cNvPr id="16" name="object 4"/>
            <p:cNvSpPr/>
            <p:nvPr/>
          </p:nvSpPr>
          <p:spPr>
            <a:xfrm>
              <a:off x="4373526" y="1274135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1985283" y="0"/>
                  </a:moveTo>
                  <a:lnTo>
                    <a:pt x="1937047" y="574"/>
                  </a:lnTo>
                  <a:lnTo>
                    <a:pt x="1889094" y="2289"/>
                  </a:lnTo>
                  <a:lnTo>
                    <a:pt x="1841436" y="5131"/>
                  </a:lnTo>
                  <a:lnTo>
                    <a:pt x="1794087" y="9088"/>
                  </a:lnTo>
                  <a:lnTo>
                    <a:pt x="1747058" y="14145"/>
                  </a:lnTo>
                  <a:lnTo>
                    <a:pt x="1700365" y="20292"/>
                  </a:lnTo>
                  <a:lnTo>
                    <a:pt x="1654018" y="27513"/>
                  </a:lnTo>
                  <a:lnTo>
                    <a:pt x="1608032" y="35797"/>
                  </a:lnTo>
                  <a:lnTo>
                    <a:pt x="1562420" y="45130"/>
                  </a:lnTo>
                  <a:lnTo>
                    <a:pt x="1517194" y="55500"/>
                  </a:lnTo>
                  <a:lnTo>
                    <a:pt x="1472367" y="66893"/>
                  </a:lnTo>
                  <a:lnTo>
                    <a:pt x="1427952" y="79296"/>
                  </a:lnTo>
                  <a:lnTo>
                    <a:pt x="1383963" y="92697"/>
                  </a:lnTo>
                  <a:lnTo>
                    <a:pt x="1340413" y="107082"/>
                  </a:lnTo>
                  <a:lnTo>
                    <a:pt x="1297313" y="122438"/>
                  </a:lnTo>
                  <a:lnTo>
                    <a:pt x="1254678" y="138753"/>
                  </a:lnTo>
                  <a:lnTo>
                    <a:pt x="1212521" y="156013"/>
                  </a:lnTo>
                  <a:lnTo>
                    <a:pt x="1170853" y="174205"/>
                  </a:lnTo>
                  <a:lnTo>
                    <a:pt x="1129690" y="193317"/>
                  </a:lnTo>
                  <a:lnTo>
                    <a:pt x="1089042" y="213335"/>
                  </a:lnTo>
                  <a:lnTo>
                    <a:pt x="1048924" y="234246"/>
                  </a:lnTo>
                  <a:lnTo>
                    <a:pt x="1009348" y="256038"/>
                  </a:lnTo>
                  <a:lnTo>
                    <a:pt x="970328" y="278697"/>
                  </a:lnTo>
                  <a:lnTo>
                    <a:pt x="931876" y="302211"/>
                  </a:lnTo>
                  <a:lnTo>
                    <a:pt x="894005" y="326566"/>
                  </a:lnTo>
                  <a:lnTo>
                    <a:pt x="856729" y="351749"/>
                  </a:lnTo>
                  <a:lnTo>
                    <a:pt x="820060" y="377747"/>
                  </a:lnTo>
                  <a:lnTo>
                    <a:pt x="784011" y="404548"/>
                  </a:lnTo>
                  <a:lnTo>
                    <a:pt x="748596" y="432139"/>
                  </a:lnTo>
                  <a:lnTo>
                    <a:pt x="713827" y="460505"/>
                  </a:lnTo>
                  <a:lnTo>
                    <a:pt x="679718" y="489635"/>
                  </a:lnTo>
                  <a:lnTo>
                    <a:pt x="646281" y="519516"/>
                  </a:lnTo>
                  <a:lnTo>
                    <a:pt x="613529" y="550133"/>
                  </a:lnTo>
                  <a:lnTo>
                    <a:pt x="581475" y="581475"/>
                  </a:lnTo>
                  <a:lnTo>
                    <a:pt x="550133" y="613529"/>
                  </a:lnTo>
                  <a:lnTo>
                    <a:pt x="519516" y="646281"/>
                  </a:lnTo>
                  <a:lnTo>
                    <a:pt x="489635" y="679718"/>
                  </a:lnTo>
                  <a:lnTo>
                    <a:pt x="460505" y="713827"/>
                  </a:lnTo>
                  <a:lnTo>
                    <a:pt x="432139" y="748596"/>
                  </a:lnTo>
                  <a:lnTo>
                    <a:pt x="404548" y="784011"/>
                  </a:lnTo>
                  <a:lnTo>
                    <a:pt x="377747" y="820060"/>
                  </a:lnTo>
                  <a:lnTo>
                    <a:pt x="351749" y="856729"/>
                  </a:lnTo>
                  <a:lnTo>
                    <a:pt x="326566" y="894005"/>
                  </a:lnTo>
                  <a:lnTo>
                    <a:pt x="302211" y="931876"/>
                  </a:lnTo>
                  <a:lnTo>
                    <a:pt x="278697" y="970328"/>
                  </a:lnTo>
                  <a:lnTo>
                    <a:pt x="256038" y="1009348"/>
                  </a:lnTo>
                  <a:lnTo>
                    <a:pt x="234246" y="1048924"/>
                  </a:lnTo>
                  <a:lnTo>
                    <a:pt x="213335" y="1089042"/>
                  </a:lnTo>
                  <a:lnTo>
                    <a:pt x="193317" y="1129690"/>
                  </a:lnTo>
                  <a:lnTo>
                    <a:pt x="174205" y="1170853"/>
                  </a:lnTo>
                  <a:lnTo>
                    <a:pt x="156013" y="1212521"/>
                  </a:lnTo>
                  <a:lnTo>
                    <a:pt x="138753" y="1254678"/>
                  </a:lnTo>
                  <a:lnTo>
                    <a:pt x="122438" y="1297313"/>
                  </a:lnTo>
                  <a:lnTo>
                    <a:pt x="107082" y="1340413"/>
                  </a:lnTo>
                  <a:lnTo>
                    <a:pt x="92697" y="1383963"/>
                  </a:lnTo>
                  <a:lnTo>
                    <a:pt x="79296" y="1427952"/>
                  </a:lnTo>
                  <a:lnTo>
                    <a:pt x="66893" y="1472367"/>
                  </a:lnTo>
                  <a:lnTo>
                    <a:pt x="55500" y="1517194"/>
                  </a:lnTo>
                  <a:lnTo>
                    <a:pt x="45130" y="1562420"/>
                  </a:lnTo>
                  <a:lnTo>
                    <a:pt x="35797" y="1608032"/>
                  </a:lnTo>
                  <a:lnTo>
                    <a:pt x="27513" y="1654018"/>
                  </a:lnTo>
                  <a:lnTo>
                    <a:pt x="20292" y="1700365"/>
                  </a:lnTo>
                  <a:lnTo>
                    <a:pt x="14145" y="1747058"/>
                  </a:lnTo>
                  <a:lnTo>
                    <a:pt x="9088" y="1794087"/>
                  </a:lnTo>
                  <a:lnTo>
                    <a:pt x="5131" y="1841436"/>
                  </a:lnTo>
                  <a:lnTo>
                    <a:pt x="2289" y="1889094"/>
                  </a:lnTo>
                  <a:lnTo>
                    <a:pt x="574" y="1937047"/>
                  </a:lnTo>
                  <a:lnTo>
                    <a:pt x="0" y="1985283"/>
                  </a:lnTo>
                  <a:lnTo>
                    <a:pt x="574" y="2033518"/>
                  </a:lnTo>
                  <a:lnTo>
                    <a:pt x="2289" y="2081471"/>
                  </a:lnTo>
                  <a:lnTo>
                    <a:pt x="5131" y="2129129"/>
                  </a:lnTo>
                  <a:lnTo>
                    <a:pt x="9088" y="2176478"/>
                  </a:lnTo>
                  <a:lnTo>
                    <a:pt x="14145" y="2223506"/>
                  </a:lnTo>
                  <a:lnTo>
                    <a:pt x="20292" y="2270200"/>
                  </a:lnTo>
                  <a:lnTo>
                    <a:pt x="27513" y="2316546"/>
                  </a:lnTo>
                  <a:lnTo>
                    <a:pt x="35797" y="2362532"/>
                  </a:lnTo>
                  <a:lnTo>
                    <a:pt x="45130" y="2408145"/>
                  </a:lnTo>
                  <a:lnTo>
                    <a:pt x="55500" y="2453371"/>
                  </a:lnTo>
                  <a:lnTo>
                    <a:pt x="66893" y="2498198"/>
                  </a:lnTo>
                  <a:lnTo>
                    <a:pt x="79296" y="2542612"/>
                  </a:lnTo>
                  <a:lnTo>
                    <a:pt x="92697" y="2586601"/>
                  </a:lnTo>
                  <a:lnTo>
                    <a:pt x="107082" y="2630152"/>
                  </a:lnTo>
                  <a:lnTo>
                    <a:pt x="122438" y="2673251"/>
                  </a:lnTo>
                  <a:lnTo>
                    <a:pt x="138753" y="2715886"/>
                  </a:lnTo>
                  <a:lnTo>
                    <a:pt x="156013" y="2758044"/>
                  </a:lnTo>
                  <a:lnTo>
                    <a:pt x="174205" y="2799711"/>
                  </a:lnTo>
                  <a:lnTo>
                    <a:pt x="193317" y="2840875"/>
                  </a:lnTo>
                  <a:lnTo>
                    <a:pt x="213335" y="2881522"/>
                  </a:lnTo>
                  <a:lnTo>
                    <a:pt x="234246" y="2921641"/>
                  </a:lnTo>
                  <a:lnTo>
                    <a:pt x="256038" y="2961216"/>
                  </a:lnTo>
                  <a:lnTo>
                    <a:pt x="278697" y="3000237"/>
                  </a:lnTo>
                  <a:lnTo>
                    <a:pt x="302211" y="3038689"/>
                  </a:lnTo>
                  <a:lnTo>
                    <a:pt x="326566" y="3076559"/>
                  </a:lnTo>
                  <a:lnTo>
                    <a:pt x="351749" y="3113836"/>
                  </a:lnTo>
                  <a:lnTo>
                    <a:pt x="377747" y="3150505"/>
                  </a:lnTo>
                  <a:lnTo>
                    <a:pt x="404548" y="3186553"/>
                  </a:lnTo>
                  <a:lnTo>
                    <a:pt x="432139" y="3221969"/>
                  </a:lnTo>
                  <a:lnTo>
                    <a:pt x="460505" y="3256737"/>
                  </a:lnTo>
                  <a:lnTo>
                    <a:pt x="489635" y="3290847"/>
                  </a:lnTo>
                  <a:lnTo>
                    <a:pt x="519516" y="3324284"/>
                  </a:lnTo>
                  <a:lnTo>
                    <a:pt x="550133" y="3357036"/>
                  </a:lnTo>
                  <a:lnTo>
                    <a:pt x="581475" y="3389089"/>
                  </a:lnTo>
                  <a:lnTo>
                    <a:pt x="613529" y="3420431"/>
                  </a:lnTo>
                  <a:lnTo>
                    <a:pt x="646281" y="3451049"/>
                  </a:lnTo>
                  <a:lnTo>
                    <a:pt x="679718" y="3480929"/>
                  </a:lnTo>
                  <a:lnTo>
                    <a:pt x="713827" y="3510059"/>
                  </a:lnTo>
                  <a:lnTo>
                    <a:pt x="748596" y="3538426"/>
                  </a:lnTo>
                  <a:lnTo>
                    <a:pt x="784011" y="3566016"/>
                  </a:lnTo>
                  <a:lnTo>
                    <a:pt x="820060" y="3592817"/>
                  </a:lnTo>
                  <a:lnTo>
                    <a:pt x="856729" y="3618816"/>
                  </a:lnTo>
                  <a:lnTo>
                    <a:pt x="894005" y="3643999"/>
                  </a:lnTo>
                  <a:lnTo>
                    <a:pt x="931876" y="3668354"/>
                  </a:lnTo>
                  <a:lnTo>
                    <a:pt x="970328" y="3691867"/>
                  </a:lnTo>
                  <a:lnTo>
                    <a:pt x="1009348" y="3714527"/>
                  </a:lnTo>
                  <a:lnTo>
                    <a:pt x="1048924" y="3736318"/>
                  </a:lnTo>
                  <a:lnTo>
                    <a:pt x="1089042" y="3757230"/>
                  </a:lnTo>
                  <a:lnTo>
                    <a:pt x="1129690" y="3777248"/>
                  </a:lnTo>
                  <a:lnTo>
                    <a:pt x="1170853" y="3796360"/>
                  </a:lnTo>
                  <a:lnTo>
                    <a:pt x="1212521" y="3814552"/>
                  </a:lnTo>
                  <a:lnTo>
                    <a:pt x="1254678" y="3831812"/>
                  </a:lnTo>
                  <a:lnTo>
                    <a:pt x="1297313" y="3848127"/>
                  </a:lnTo>
                  <a:lnTo>
                    <a:pt x="1340413" y="3863483"/>
                  </a:lnTo>
                  <a:lnTo>
                    <a:pt x="1383963" y="3877868"/>
                  </a:lnTo>
                  <a:lnTo>
                    <a:pt x="1427952" y="3891269"/>
                  </a:lnTo>
                  <a:lnTo>
                    <a:pt x="1472367" y="3903672"/>
                  </a:lnTo>
                  <a:lnTo>
                    <a:pt x="1517194" y="3915065"/>
                  </a:lnTo>
                  <a:lnTo>
                    <a:pt x="1562420" y="3925435"/>
                  </a:lnTo>
                  <a:lnTo>
                    <a:pt x="1608032" y="3934768"/>
                  </a:lnTo>
                  <a:lnTo>
                    <a:pt x="1654018" y="3943052"/>
                  </a:lnTo>
                  <a:lnTo>
                    <a:pt x="1700365" y="3950273"/>
                  </a:lnTo>
                  <a:lnTo>
                    <a:pt x="1747058" y="3956420"/>
                  </a:lnTo>
                  <a:lnTo>
                    <a:pt x="1794087" y="3961478"/>
                  </a:lnTo>
                  <a:lnTo>
                    <a:pt x="1841436" y="3965434"/>
                  </a:lnTo>
                  <a:lnTo>
                    <a:pt x="1889094" y="3968276"/>
                  </a:lnTo>
                  <a:lnTo>
                    <a:pt x="1937047" y="3969991"/>
                  </a:lnTo>
                  <a:lnTo>
                    <a:pt x="1985283" y="3970566"/>
                  </a:lnTo>
                  <a:lnTo>
                    <a:pt x="2033518" y="3969991"/>
                  </a:lnTo>
                  <a:lnTo>
                    <a:pt x="2081471" y="3968276"/>
                  </a:lnTo>
                  <a:lnTo>
                    <a:pt x="2129129" y="3965434"/>
                  </a:lnTo>
                  <a:lnTo>
                    <a:pt x="2176478" y="3961478"/>
                  </a:lnTo>
                  <a:lnTo>
                    <a:pt x="2223506" y="3956420"/>
                  </a:lnTo>
                  <a:lnTo>
                    <a:pt x="2270200" y="3950273"/>
                  </a:lnTo>
                  <a:lnTo>
                    <a:pt x="2316546" y="3943052"/>
                  </a:lnTo>
                  <a:lnTo>
                    <a:pt x="2362532" y="3934768"/>
                  </a:lnTo>
                  <a:lnTo>
                    <a:pt x="2408145" y="3925435"/>
                  </a:lnTo>
                  <a:lnTo>
                    <a:pt x="2453371" y="3915065"/>
                  </a:lnTo>
                  <a:lnTo>
                    <a:pt x="2498198" y="3903672"/>
                  </a:lnTo>
                  <a:lnTo>
                    <a:pt x="2542612" y="3891269"/>
                  </a:lnTo>
                  <a:lnTo>
                    <a:pt x="2586601" y="3877868"/>
                  </a:lnTo>
                  <a:lnTo>
                    <a:pt x="2630152" y="3863483"/>
                  </a:lnTo>
                  <a:lnTo>
                    <a:pt x="2673251" y="3848127"/>
                  </a:lnTo>
                  <a:lnTo>
                    <a:pt x="2715886" y="3831812"/>
                  </a:lnTo>
                  <a:lnTo>
                    <a:pt x="2758044" y="3814552"/>
                  </a:lnTo>
                  <a:lnTo>
                    <a:pt x="2799711" y="3796360"/>
                  </a:lnTo>
                  <a:lnTo>
                    <a:pt x="2840875" y="3777248"/>
                  </a:lnTo>
                  <a:lnTo>
                    <a:pt x="2881522" y="3757230"/>
                  </a:lnTo>
                  <a:lnTo>
                    <a:pt x="2921641" y="3736318"/>
                  </a:lnTo>
                  <a:lnTo>
                    <a:pt x="2961216" y="3714527"/>
                  </a:lnTo>
                  <a:lnTo>
                    <a:pt x="3000237" y="3691867"/>
                  </a:lnTo>
                  <a:lnTo>
                    <a:pt x="3038689" y="3668354"/>
                  </a:lnTo>
                  <a:lnTo>
                    <a:pt x="3076559" y="3643999"/>
                  </a:lnTo>
                  <a:lnTo>
                    <a:pt x="3113836" y="3618816"/>
                  </a:lnTo>
                  <a:lnTo>
                    <a:pt x="3150505" y="3592817"/>
                  </a:lnTo>
                  <a:lnTo>
                    <a:pt x="3186553" y="3566016"/>
                  </a:lnTo>
                  <a:lnTo>
                    <a:pt x="3221969" y="3538426"/>
                  </a:lnTo>
                  <a:lnTo>
                    <a:pt x="3256737" y="3510059"/>
                  </a:lnTo>
                  <a:lnTo>
                    <a:pt x="3290847" y="3480929"/>
                  </a:lnTo>
                  <a:lnTo>
                    <a:pt x="3324284" y="3451049"/>
                  </a:lnTo>
                  <a:lnTo>
                    <a:pt x="3357036" y="3420431"/>
                  </a:lnTo>
                  <a:lnTo>
                    <a:pt x="3389089" y="3389089"/>
                  </a:lnTo>
                  <a:lnTo>
                    <a:pt x="3420431" y="3357036"/>
                  </a:lnTo>
                  <a:lnTo>
                    <a:pt x="3451049" y="3324284"/>
                  </a:lnTo>
                  <a:lnTo>
                    <a:pt x="3480929" y="3290847"/>
                  </a:lnTo>
                  <a:lnTo>
                    <a:pt x="3510059" y="3256737"/>
                  </a:lnTo>
                  <a:lnTo>
                    <a:pt x="3538426" y="3221969"/>
                  </a:lnTo>
                  <a:lnTo>
                    <a:pt x="3566016" y="3186553"/>
                  </a:lnTo>
                  <a:lnTo>
                    <a:pt x="3592817" y="3150505"/>
                  </a:lnTo>
                  <a:lnTo>
                    <a:pt x="3618816" y="3113836"/>
                  </a:lnTo>
                  <a:lnTo>
                    <a:pt x="3643999" y="3076559"/>
                  </a:lnTo>
                  <a:lnTo>
                    <a:pt x="3668354" y="3038689"/>
                  </a:lnTo>
                  <a:lnTo>
                    <a:pt x="3691867" y="3000237"/>
                  </a:lnTo>
                  <a:lnTo>
                    <a:pt x="3714527" y="2961216"/>
                  </a:lnTo>
                  <a:lnTo>
                    <a:pt x="3736318" y="2921641"/>
                  </a:lnTo>
                  <a:lnTo>
                    <a:pt x="3757230" y="2881522"/>
                  </a:lnTo>
                  <a:lnTo>
                    <a:pt x="3777248" y="2840875"/>
                  </a:lnTo>
                  <a:lnTo>
                    <a:pt x="3796360" y="2799711"/>
                  </a:lnTo>
                  <a:lnTo>
                    <a:pt x="3814552" y="2758044"/>
                  </a:lnTo>
                  <a:lnTo>
                    <a:pt x="3831812" y="2715886"/>
                  </a:lnTo>
                  <a:lnTo>
                    <a:pt x="3848127" y="2673251"/>
                  </a:lnTo>
                  <a:lnTo>
                    <a:pt x="3863483" y="2630152"/>
                  </a:lnTo>
                  <a:lnTo>
                    <a:pt x="3877868" y="2586601"/>
                  </a:lnTo>
                  <a:lnTo>
                    <a:pt x="3891269" y="2542612"/>
                  </a:lnTo>
                  <a:lnTo>
                    <a:pt x="3903672" y="2498198"/>
                  </a:lnTo>
                  <a:lnTo>
                    <a:pt x="3915065" y="2453371"/>
                  </a:lnTo>
                  <a:lnTo>
                    <a:pt x="3925435" y="2408145"/>
                  </a:lnTo>
                  <a:lnTo>
                    <a:pt x="3934768" y="2362532"/>
                  </a:lnTo>
                  <a:lnTo>
                    <a:pt x="3943052" y="2316546"/>
                  </a:lnTo>
                  <a:lnTo>
                    <a:pt x="3950273" y="2270200"/>
                  </a:lnTo>
                  <a:lnTo>
                    <a:pt x="3956420" y="2223506"/>
                  </a:lnTo>
                  <a:lnTo>
                    <a:pt x="3961478" y="2176478"/>
                  </a:lnTo>
                  <a:lnTo>
                    <a:pt x="3965434" y="2129129"/>
                  </a:lnTo>
                  <a:lnTo>
                    <a:pt x="3968276" y="2081471"/>
                  </a:lnTo>
                  <a:lnTo>
                    <a:pt x="3969991" y="2033518"/>
                  </a:lnTo>
                  <a:lnTo>
                    <a:pt x="3970566" y="1985283"/>
                  </a:lnTo>
                  <a:lnTo>
                    <a:pt x="3969991" y="1937047"/>
                  </a:lnTo>
                  <a:lnTo>
                    <a:pt x="3968276" y="1889094"/>
                  </a:lnTo>
                  <a:lnTo>
                    <a:pt x="3965434" y="1841436"/>
                  </a:lnTo>
                  <a:lnTo>
                    <a:pt x="3961478" y="1794087"/>
                  </a:lnTo>
                  <a:lnTo>
                    <a:pt x="3956420" y="1747058"/>
                  </a:lnTo>
                  <a:lnTo>
                    <a:pt x="3950273" y="1700365"/>
                  </a:lnTo>
                  <a:lnTo>
                    <a:pt x="3943052" y="1654018"/>
                  </a:lnTo>
                  <a:lnTo>
                    <a:pt x="3934768" y="1608032"/>
                  </a:lnTo>
                  <a:lnTo>
                    <a:pt x="3925435" y="1562420"/>
                  </a:lnTo>
                  <a:lnTo>
                    <a:pt x="3915065" y="1517194"/>
                  </a:lnTo>
                  <a:lnTo>
                    <a:pt x="3903672" y="1472367"/>
                  </a:lnTo>
                  <a:lnTo>
                    <a:pt x="3891269" y="1427952"/>
                  </a:lnTo>
                  <a:lnTo>
                    <a:pt x="3877868" y="1383963"/>
                  </a:lnTo>
                  <a:lnTo>
                    <a:pt x="3863483" y="1340413"/>
                  </a:lnTo>
                  <a:lnTo>
                    <a:pt x="3848127" y="1297313"/>
                  </a:lnTo>
                  <a:lnTo>
                    <a:pt x="3831812" y="1254678"/>
                  </a:lnTo>
                  <a:lnTo>
                    <a:pt x="3814552" y="1212521"/>
                  </a:lnTo>
                  <a:lnTo>
                    <a:pt x="3796360" y="1170853"/>
                  </a:lnTo>
                  <a:lnTo>
                    <a:pt x="3777248" y="1129690"/>
                  </a:lnTo>
                  <a:lnTo>
                    <a:pt x="3757230" y="1089042"/>
                  </a:lnTo>
                  <a:lnTo>
                    <a:pt x="3736318" y="1048924"/>
                  </a:lnTo>
                  <a:lnTo>
                    <a:pt x="3714527" y="1009348"/>
                  </a:lnTo>
                  <a:lnTo>
                    <a:pt x="3691867" y="970328"/>
                  </a:lnTo>
                  <a:lnTo>
                    <a:pt x="3668354" y="931876"/>
                  </a:lnTo>
                  <a:lnTo>
                    <a:pt x="3643999" y="894005"/>
                  </a:lnTo>
                  <a:lnTo>
                    <a:pt x="3618816" y="856729"/>
                  </a:lnTo>
                  <a:lnTo>
                    <a:pt x="3592817" y="820060"/>
                  </a:lnTo>
                  <a:lnTo>
                    <a:pt x="3566016" y="784011"/>
                  </a:lnTo>
                  <a:lnTo>
                    <a:pt x="3538426" y="748596"/>
                  </a:lnTo>
                  <a:lnTo>
                    <a:pt x="3510059" y="713827"/>
                  </a:lnTo>
                  <a:lnTo>
                    <a:pt x="3480929" y="679718"/>
                  </a:lnTo>
                  <a:lnTo>
                    <a:pt x="3451049" y="646281"/>
                  </a:lnTo>
                  <a:lnTo>
                    <a:pt x="3420431" y="613529"/>
                  </a:lnTo>
                  <a:lnTo>
                    <a:pt x="3389089" y="581475"/>
                  </a:lnTo>
                  <a:lnTo>
                    <a:pt x="3357036" y="550133"/>
                  </a:lnTo>
                  <a:lnTo>
                    <a:pt x="3324284" y="519516"/>
                  </a:lnTo>
                  <a:lnTo>
                    <a:pt x="3290847" y="489635"/>
                  </a:lnTo>
                  <a:lnTo>
                    <a:pt x="3256737" y="460505"/>
                  </a:lnTo>
                  <a:lnTo>
                    <a:pt x="3221969" y="432139"/>
                  </a:lnTo>
                  <a:lnTo>
                    <a:pt x="3186553" y="404548"/>
                  </a:lnTo>
                  <a:lnTo>
                    <a:pt x="3150505" y="377747"/>
                  </a:lnTo>
                  <a:lnTo>
                    <a:pt x="3113836" y="351749"/>
                  </a:lnTo>
                  <a:lnTo>
                    <a:pt x="3076559" y="326566"/>
                  </a:lnTo>
                  <a:lnTo>
                    <a:pt x="3038689" y="302211"/>
                  </a:lnTo>
                  <a:lnTo>
                    <a:pt x="3000237" y="278697"/>
                  </a:lnTo>
                  <a:lnTo>
                    <a:pt x="2961216" y="256038"/>
                  </a:lnTo>
                  <a:lnTo>
                    <a:pt x="2921641" y="234246"/>
                  </a:lnTo>
                  <a:lnTo>
                    <a:pt x="2881522" y="213335"/>
                  </a:lnTo>
                  <a:lnTo>
                    <a:pt x="2840875" y="193317"/>
                  </a:lnTo>
                  <a:lnTo>
                    <a:pt x="2799711" y="174205"/>
                  </a:lnTo>
                  <a:lnTo>
                    <a:pt x="2758044" y="156013"/>
                  </a:lnTo>
                  <a:lnTo>
                    <a:pt x="2715886" y="138753"/>
                  </a:lnTo>
                  <a:lnTo>
                    <a:pt x="2673251" y="122438"/>
                  </a:lnTo>
                  <a:lnTo>
                    <a:pt x="2630152" y="107082"/>
                  </a:lnTo>
                  <a:lnTo>
                    <a:pt x="2586601" y="92697"/>
                  </a:lnTo>
                  <a:lnTo>
                    <a:pt x="2542612" y="79296"/>
                  </a:lnTo>
                  <a:lnTo>
                    <a:pt x="2498198" y="66893"/>
                  </a:lnTo>
                  <a:lnTo>
                    <a:pt x="2453371" y="55500"/>
                  </a:lnTo>
                  <a:lnTo>
                    <a:pt x="2408145" y="45130"/>
                  </a:lnTo>
                  <a:lnTo>
                    <a:pt x="2362532" y="35797"/>
                  </a:lnTo>
                  <a:lnTo>
                    <a:pt x="2316546" y="27513"/>
                  </a:lnTo>
                  <a:lnTo>
                    <a:pt x="2270200" y="20292"/>
                  </a:lnTo>
                  <a:lnTo>
                    <a:pt x="2223506" y="14145"/>
                  </a:lnTo>
                  <a:lnTo>
                    <a:pt x="2176478" y="9088"/>
                  </a:lnTo>
                  <a:lnTo>
                    <a:pt x="2129129" y="5131"/>
                  </a:lnTo>
                  <a:lnTo>
                    <a:pt x="2081471" y="2289"/>
                  </a:lnTo>
                  <a:lnTo>
                    <a:pt x="2033518" y="574"/>
                  </a:lnTo>
                  <a:lnTo>
                    <a:pt x="198528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/>
            <p:cNvSpPr/>
            <p:nvPr/>
          </p:nvSpPr>
          <p:spPr>
            <a:xfrm>
              <a:off x="4373526" y="1274135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0" y="1985283"/>
                  </a:moveTo>
                  <a:lnTo>
                    <a:pt x="574" y="1937047"/>
                  </a:lnTo>
                  <a:lnTo>
                    <a:pt x="2289" y="1889094"/>
                  </a:lnTo>
                  <a:lnTo>
                    <a:pt x="5131" y="1841436"/>
                  </a:lnTo>
                  <a:lnTo>
                    <a:pt x="9088" y="1794087"/>
                  </a:lnTo>
                  <a:lnTo>
                    <a:pt x="14145" y="1747058"/>
                  </a:lnTo>
                  <a:lnTo>
                    <a:pt x="20292" y="1700365"/>
                  </a:lnTo>
                  <a:lnTo>
                    <a:pt x="27513" y="1654018"/>
                  </a:lnTo>
                  <a:lnTo>
                    <a:pt x="35797" y="1608033"/>
                  </a:lnTo>
                  <a:lnTo>
                    <a:pt x="45130" y="1562420"/>
                  </a:lnTo>
                  <a:lnTo>
                    <a:pt x="55500" y="1517194"/>
                  </a:lnTo>
                  <a:lnTo>
                    <a:pt x="66893" y="1472367"/>
                  </a:lnTo>
                  <a:lnTo>
                    <a:pt x="79296" y="1427952"/>
                  </a:lnTo>
                  <a:lnTo>
                    <a:pt x="92697" y="1383963"/>
                  </a:lnTo>
                  <a:lnTo>
                    <a:pt x="107082" y="1340413"/>
                  </a:lnTo>
                  <a:lnTo>
                    <a:pt x="122438" y="1297313"/>
                  </a:lnTo>
                  <a:lnTo>
                    <a:pt x="138753" y="1254678"/>
                  </a:lnTo>
                  <a:lnTo>
                    <a:pt x="156013" y="1212521"/>
                  </a:lnTo>
                  <a:lnTo>
                    <a:pt x="174205" y="1170854"/>
                  </a:lnTo>
                  <a:lnTo>
                    <a:pt x="193317" y="1129690"/>
                  </a:lnTo>
                  <a:lnTo>
                    <a:pt x="213335" y="1089042"/>
                  </a:lnTo>
                  <a:lnTo>
                    <a:pt x="234247" y="1048924"/>
                  </a:lnTo>
                  <a:lnTo>
                    <a:pt x="256038" y="1009348"/>
                  </a:lnTo>
                  <a:lnTo>
                    <a:pt x="278697" y="970328"/>
                  </a:lnTo>
                  <a:lnTo>
                    <a:pt x="302211" y="931876"/>
                  </a:lnTo>
                  <a:lnTo>
                    <a:pt x="326566" y="894005"/>
                  </a:lnTo>
                  <a:lnTo>
                    <a:pt x="351749" y="856729"/>
                  </a:lnTo>
                  <a:lnTo>
                    <a:pt x="377748" y="820060"/>
                  </a:lnTo>
                  <a:lnTo>
                    <a:pt x="404548" y="784011"/>
                  </a:lnTo>
                  <a:lnTo>
                    <a:pt x="432139" y="748596"/>
                  </a:lnTo>
                  <a:lnTo>
                    <a:pt x="460505" y="713827"/>
                  </a:lnTo>
                  <a:lnTo>
                    <a:pt x="489635" y="679718"/>
                  </a:lnTo>
                  <a:lnTo>
                    <a:pt x="519516" y="646281"/>
                  </a:lnTo>
                  <a:lnTo>
                    <a:pt x="550133" y="613529"/>
                  </a:lnTo>
                  <a:lnTo>
                    <a:pt x="581475" y="581475"/>
                  </a:lnTo>
                  <a:lnTo>
                    <a:pt x="613529" y="550133"/>
                  </a:lnTo>
                  <a:lnTo>
                    <a:pt x="646281" y="519516"/>
                  </a:lnTo>
                  <a:lnTo>
                    <a:pt x="679718" y="489635"/>
                  </a:lnTo>
                  <a:lnTo>
                    <a:pt x="713827" y="460505"/>
                  </a:lnTo>
                  <a:lnTo>
                    <a:pt x="748596" y="432139"/>
                  </a:lnTo>
                  <a:lnTo>
                    <a:pt x="784011" y="404548"/>
                  </a:lnTo>
                  <a:lnTo>
                    <a:pt x="820060" y="377748"/>
                  </a:lnTo>
                  <a:lnTo>
                    <a:pt x="856729" y="351749"/>
                  </a:lnTo>
                  <a:lnTo>
                    <a:pt x="894005" y="326566"/>
                  </a:lnTo>
                  <a:lnTo>
                    <a:pt x="931876" y="302211"/>
                  </a:lnTo>
                  <a:lnTo>
                    <a:pt x="970328" y="278697"/>
                  </a:lnTo>
                  <a:lnTo>
                    <a:pt x="1009348" y="256038"/>
                  </a:lnTo>
                  <a:lnTo>
                    <a:pt x="1048924" y="234247"/>
                  </a:lnTo>
                  <a:lnTo>
                    <a:pt x="1089042" y="213335"/>
                  </a:lnTo>
                  <a:lnTo>
                    <a:pt x="1129690" y="193317"/>
                  </a:lnTo>
                  <a:lnTo>
                    <a:pt x="1170854" y="174205"/>
                  </a:lnTo>
                  <a:lnTo>
                    <a:pt x="1212521" y="156013"/>
                  </a:lnTo>
                  <a:lnTo>
                    <a:pt x="1254678" y="138753"/>
                  </a:lnTo>
                  <a:lnTo>
                    <a:pt x="1297313" y="122438"/>
                  </a:lnTo>
                  <a:lnTo>
                    <a:pt x="1340413" y="107082"/>
                  </a:lnTo>
                  <a:lnTo>
                    <a:pt x="1383963" y="92697"/>
                  </a:lnTo>
                  <a:lnTo>
                    <a:pt x="1427952" y="79296"/>
                  </a:lnTo>
                  <a:lnTo>
                    <a:pt x="1472367" y="66893"/>
                  </a:lnTo>
                  <a:lnTo>
                    <a:pt x="1517194" y="55500"/>
                  </a:lnTo>
                  <a:lnTo>
                    <a:pt x="1562420" y="45130"/>
                  </a:lnTo>
                  <a:lnTo>
                    <a:pt x="1608033" y="35797"/>
                  </a:lnTo>
                  <a:lnTo>
                    <a:pt x="1654018" y="27513"/>
                  </a:lnTo>
                  <a:lnTo>
                    <a:pt x="1700365" y="20292"/>
                  </a:lnTo>
                  <a:lnTo>
                    <a:pt x="1747058" y="14145"/>
                  </a:lnTo>
                  <a:lnTo>
                    <a:pt x="1794087" y="9088"/>
                  </a:lnTo>
                  <a:lnTo>
                    <a:pt x="1841436" y="5131"/>
                  </a:lnTo>
                  <a:lnTo>
                    <a:pt x="1889094" y="2289"/>
                  </a:lnTo>
                  <a:lnTo>
                    <a:pt x="1937047" y="574"/>
                  </a:lnTo>
                  <a:lnTo>
                    <a:pt x="1985283" y="0"/>
                  </a:lnTo>
                  <a:lnTo>
                    <a:pt x="2033518" y="574"/>
                  </a:lnTo>
                  <a:lnTo>
                    <a:pt x="2081471" y="2289"/>
                  </a:lnTo>
                  <a:lnTo>
                    <a:pt x="2129129" y="5131"/>
                  </a:lnTo>
                  <a:lnTo>
                    <a:pt x="2176478" y="9088"/>
                  </a:lnTo>
                  <a:lnTo>
                    <a:pt x="2223506" y="14145"/>
                  </a:lnTo>
                  <a:lnTo>
                    <a:pt x="2270200" y="20292"/>
                  </a:lnTo>
                  <a:lnTo>
                    <a:pt x="2316546" y="27513"/>
                  </a:lnTo>
                  <a:lnTo>
                    <a:pt x="2362532" y="35797"/>
                  </a:lnTo>
                  <a:lnTo>
                    <a:pt x="2408145" y="45130"/>
                  </a:lnTo>
                  <a:lnTo>
                    <a:pt x="2453371" y="55500"/>
                  </a:lnTo>
                  <a:lnTo>
                    <a:pt x="2498198" y="66893"/>
                  </a:lnTo>
                  <a:lnTo>
                    <a:pt x="2542612" y="79296"/>
                  </a:lnTo>
                  <a:lnTo>
                    <a:pt x="2586601" y="92697"/>
                  </a:lnTo>
                  <a:lnTo>
                    <a:pt x="2630152" y="107082"/>
                  </a:lnTo>
                  <a:lnTo>
                    <a:pt x="2673251" y="122438"/>
                  </a:lnTo>
                  <a:lnTo>
                    <a:pt x="2715886" y="138753"/>
                  </a:lnTo>
                  <a:lnTo>
                    <a:pt x="2758044" y="156013"/>
                  </a:lnTo>
                  <a:lnTo>
                    <a:pt x="2799711" y="174205"/>
                  </a:lnTo>
                  <a:lnTo>
                    <a:pt x="2840875" y="193317"/>
                  </a:lnTo>
                  <a:lnTo>
                    <a:pt x="2881523" y="213335"/>
                  </a:lnTo>
                  <a:lnTo>
                    <a:pt x="2921641" y="234247"/>
                  </a:lnTo>
                  <a:lnTo>
                    <a:pt x="2961217" y="256038"/>
                  </a:lnTo>
                  <a:lnTo>
                    <a:pt x="3000237" y="278697"/>
                  </a:lnTo>
                  <a:lnTo>
                    <a:pt x="3038689" y="302211"/>
                  </a:lnTo>
                  <a:lnTo>
                    <a:pt x="3076560" y="326566"/>
                  </a:lnTo>
                  <a:lnTo>
                    <a:pt x="3113836" y="351749"/>
                  </a:lnTo>
                  <a:lnTo>
                    <a:pt x="3150505" y="377748"/>
                  </a:lnTo>
                  <a:lnTo>
                    <a:pt x="3186553" y="404548"/>
                  </a:lnTo>
                  <a:lnTo>
                    <a:pt x="3221969" y="432139"/>
                  </a:lnTo>
                  <a:lnTo>
                    <a:pt x="3256738" y="460505"/>
                  </a:lnTo>
                  <a:lnTo>
                    <a:pt x="3290847" y="489635"/>
                  </a:lnTo>
                  <a:lnTo>
                    <a:pt x="3324284" y="519516"/>
                  </a:lnTo>
                  <a:lnTo>
                    <a:pt x="3357036" y="550133"/>
                  </a:lnTo>
                  <a:lnTo>
                    <a:pt x="3389089" y="581475"/>
                  </a:lnTo>
                  <a:lnTo>
                    <a:pt x="3420431" y="613529"/>
                  </a:lnTo>
                  <a:lnTo>
                    <a:pt x="3451049" y="646281"/>
                  </a:lnTo>
                  <a:lnTo>
                    <a:pt x="3480930" y="679718"/>
                  </a:lnTo>
                  <a:lnTo>
                    <a:pt x="3510060" y="713827"/>
                  </a:lnTo>
                  <a:lnTo>
                    <a:pt x="3538426" y="748596"/>
                  </a:lnTo>
                  <a:lnTo>
                    <a:pt x="3566016" y="784011"/>
                  </a:lnTo>
                  <a:lnTo>
                    <a:pt x="3592817" y="820060"/>
                  </a:lnTo>
                  <a:lnTo>
                    <a:pt x="3618816" y="856729"/>
                  </a:lnTo>
                  <a:lnTo>
                    <a:pt x="3643999" y="894005"/>
                  </a:lnTo>
                  <a:lnTo>
                    <a:pt x="3668354" y="931876"/>
                  </a:lnTo>
                  <a:lnTo>
                    <a:pt x="3691867" y="970328"/>
                  </a:lnTo>
                  <a:lnTo>
                    <a:pt x="3714527" y="1009348"/>
                  </a:lnTo>
                  <a:lnTo>
                    <a:pt x="3736318" y="1048924"/>
                  </a:lnTo>
                  <a:lnTo>
                    <a:pt x="3757230" y="1089042"/>
                  </a:lnTo>
                  <a:lnTo>
                    <a:pt x="3777248" y="1129690"/>
                  </a:lnTo>
                  <a:lnTo>
                    <a:pt x="3796360" y="1170854"/>
                  </a:lnTo>
                  <a:lnTo>
                    <a:pt x="3814552" y="1212521"/>
                  </a:lnTo>
                  <a:lnTo>
                    <a:pt x="3831812" y="1254678"/>
                  </a:lnTo>
                  <a:lnTo>
                    <a:pt x="3848127" y="1297313"/>
                  </a:lnTo>
                  <a:lnTo>
                    <a:pt x="3863483" y="1340413"/>
                  </a:lnTo>
                  <a:lnTo>
                    <a:pt x="3877868" y="1383963"/>
                  </a:lnTo>
                  <a:lnTo>
                    <a:pt x="3891269" y="1427952"/>
                  </a:lnTo>
                  <a:lnTo>
                    <a:pt x="3903672" y="1472367"/>
                  </a:lnTo>
                  <a:lnTo>
                    <a:pt x="3915065" y="1517194"/>
                  </a:lnTo>
                  <a:lnTo>
                    <a:pt x="3925435" y="1562420"/>
                  </a:lnTo>
                  <a:lnTo>
                    <a:pt x="3934768" y="1608033"/>
                  </a:lnTo>
                  <a:lnTo>
                    <a:pt x="3943052" y="1654018"/>
                  </a:lnTo>
                  <a:lnTo>
                    <a:pt x="3950273" y="1700365"/>
                  </a:lnTo>
                  <a:lnTo>
                    <a:pt x="3956420" y="1747058"/>
                  </a:lnTo>
                  <a:lnTo>
                    <a:pt x="3961477" y="1794087"/>
                  </a:lnTo>
                  <a:lnTo>
                    <a:pt x="3965434" y="1841436"/>
                  </a:lnTo>
                  <a:lnTo>
                    <a:pt x="3968276" y="1889094"/>
                  </a:lnTo>
                  <a:lnTo>
                    <a:pt x="3969991" y="1937047"/>
                  </a:lnTo>
                  <a:lnTo>
                    <a:pt x="3970566" y="1985283"/>
                  </a:lnTo>
                  <a:lnTo>
                    <a:pt x="3969991" y="2033518"/>
                  </a:lnTo>
                  <a:lnTo>
                    <a:pt x="3968276" y="2081471"/>
                  </a:lnTo>
                  <a:lnTo>
                    <a:pt x="3965434" y="2129129"/>
                  </a:lnTo>
                  <a:lnTo>
                    <a:pt x="3961477" y="2176478"/>
                  </a:lnTo>
                  <a:lnTo>
                    <a:pt x="3956420" y="2223506"/>
                  </a:lnTo>
                  <a:lnTo>
                    <a:pt x="3950273" y="2270200"/>
                  </a:lnTo>
                  <a:lnTo>
                    <a:pt x="3943052" y="2316546"/>
                  </a:lnTo>
                  <a:lnTo>
                    <a:pt x="3934768" y="2362532"/>
                  </a:lnTo>
                  <a:lnTo>
                    <a:pt x="3925435" y="2408145"/>
                  </a:lnTo>
                  <a:lnTo>
                    <a:pt x="3915065" y="2453371"/>
                  </a:lnTo>
                  <a:lnTo>
                    <a:pt x="3903672" y="2498198"/>
                  </a:lnTo>
                  <a:lnTo>
                    <a:pt x="3891269" y="2542612"/>
                  </a:lnTo>
                  <a:lnTo>
                    <a:pt x="3877868" y="2586601"/>
                  </a:lnTo>
                  <a:lnTo>
                    <a:pt x="3863483" y="2630152"/>
                  </a:lnTo>
                  <a:lnTo>
                    <a:pt x="3848127" y="2673251"/>
                  </a:lnTo>
                  <a:lnTo>
                    <a:pt x="3831812" y="2715886"/>
                  </a:lnTo>
                  <a:lnTo>
                    <a:pt x="3814552" y="2758044"/>
                  </a:lnTo>
                  <a:lnTo>
                    <a:pt x="3796360" y="2799711"/>
                  </a:lnTo>
                  <a:lnTo>
                    <a:pt x="3777248" y="2840875"/>
                  </a:lnTo>
                  <a:lnTo>
                    <a:pt x="3757230" y="2881523"/>
                  </a:lnTo>
                  <a:lnTo>
                    <a:pt x="3736318" y="2921641"/>
                  </a:lnTo>
                  <a:lnTo>
                    <a:pt x="3714527" y="2961217"/>
                  </a:lnTo>
                  <a:lnTo>
                    <a:pt x="3691867" y="3000237"/>
                  </a:lnTo>
                  <a:lnTo>
                    <a:pt x="3668354" y="3038689"/>
                  </a:lnTo>
                  <a:lnTo>
                    <a:pt x="3643999" y="3076560"/>
                  </a:lnTo>
                  <a:lnTo>
                    <a:pt x="3618816" y="3113836"/>
                  </a:lnTo>
                  <a:lnTo>
                    <a:pt x="3592817" y="3150505"/>
                  </a:lnTo>
                  <a:lnTo>
                    <a:pt x="3566016" y="3186553"/>
                  </a:lnTo>
                  <a:lnTo>
                    <a:pt x="3538426" y="3221969"/>
                  </a:lnTo>
                  <a:lnTo>
                    <a:pt x="3510060" y="3256738"/>
                  </a:lnTo>
                  <a:lnTo>
                    <a:pt x="3480930" y="3290847"/>
                  </a:lnTo>
                  <a:lnTo>
                    <a:pt x="3451049" y="3324284"/>
                  </a:lnTo>
                  <a:lnTo>
                    <a:pt x="3420431" y="3357036"/>
                  </a:lnTo>
                  <a:lnTo>
                    <a:pt x="3389089" y="3389089"/>
                  </a:lnTo>
                  <a:lnTo>
                    <a:pt x="3357036" y="3420431"/>
                  </a:lnTo>
                  <a:lnTo>
                    <a:pt x="3324284" y="3451049"/>
                  </a:lnTo>
                  <a:lnTo>
                    <a:pt x="3290847" y="3480930"/>
                  </a:lnTo>
                  <a:lnTo>
                    <a:pt x="3256738" y="3510060"/>
                  </a:lnTo>
                  <a:lnTo>
                    <a:pt x="3221969" y="3538426"/>
                  </a:lnTo>
                  <a:lnTo>
                    <a:pt x="3186553" y="3566016"/>
                  </a:lnTo>
                  <a:lnTo>
                    <a:pt x="3150505" y="3592817"/>
                  </a:lnTo>
                  <a:lnTo>
                    <a:pt x="3113836" y="3618816"/>
                  </a:lnTo>
                  <a:lnTo>
                    <a:pt x="3076560" y="3643999"/>
                  </a:lnTo>
                  <a:lnTo>
                    <a:pt x="3038689" y="3668354"/>
                  </a:lnTo>
                  <a:lnTo>
                    <a:pt x="3000237" y="3691867"/>
                  </a:lnTo>
                  <a:lnTo>
                    <a:pt x="2961217" y="3714527"/>
                  </a:lnTo>
                  <a:lnTo>
                    <a:pt x="2921641" y="3736318"/>
                  </a:lnTo>
                  <a:lnTo>
                    <a:pt x="2881523" y="3757230"/>
                  </a:lnTo>
                  <a:lnTo>
                    <a:pt x="2840875" y="3777248"/>
                  </a:lnTo>
                  <a:lnTo>
                    <a:pt x="2799711" y="3796360"/>
                  </a:lnTo>
                  <a:lnTo>
                    <a:pt x="2758044" y="3814552"/>
                  </a:lnTo>
                  <a:lnTo>
                    <a:pt x="2715886" y="3831812"/>
                  </a:lnTo>
                  <a:lnTo>
                    <a:pt x="2673251" y="3848127"/>
                  </a:lnTo>
                  <a:lnTo>
                    <a:pt x="2630152" y="3863483"/>
                  </a:lnTo>
                  <a:lnTo>
                    <a:pt x="2586601" y="3877868"/>
                  </a:lnTo>
                  <a:lnTo>
                    <a:pt x="2542612" y="3891269"/>
                  </a:lnTo>
                  <a:lnTo>
                    <a:pt x="2498198" y="3903672"/>
                  </a:lnTo>
                  <a:lnTo>
                    <a:pt x="2453371" y="3915065"/>
                  </a:lnTo>
                  <a:lnTo>
                    <a:pt x="2408145" y="3925435"/>
                  </a:lnTo>
                  <a:lnTo>
                    <a:pt x="2362532" y="3934768"/>
                  </a:lnTo>
                  <a:lnTo>
                    <a:pt x="2316546" y="3943052"/>
                  </a:lnTo>
                  <a:lnTo>
                    <a:pt x="2270200" y="3950273"/>
                  </a:lnTo>
                  <a:lnTo>
                    <a:pt x="2223506" y="3956420"/>
                  </a:lnTo>
                  <a:lnTo>
                    <a:pt x="2176478" y="3961477"/>
                  </a:lnTo>
                  <a:lnTo>
                    <a:pt x="2129129" y="3965434"/>
                  </a:lnTo>
                  <a:lnTo>
                    <a:pt x="2081471" y="3968276"/>
                  </a:lnTo>
                  <a:lnTo>
                    <a:pt x="2033518" y="3969991"/>
                  </a:lnTo>
                  <a:lnTo>
                    <a:pt x="1985283" y="3970566"/>
                  </a:lnTo>
                  <a:lnTo>
                    <a:pt x="1937047" y="3969991"/>
                  </a:lnTo>
                  <a:lnTo>
                    <a:pt x="1889094" y="3968276"/>
                  </a:lnTo>
                  <a:lnTo>
                    <a:pt x="1841436" y="3965434"/>
                  </a:lnTo>
                  <a:lnTo>
                    <a:pt x="1794087" y="3961477"/>
                  </a:lnTo>
                  <a:lnTo>
                    <a:pt x="1747058" y="3956420"/>
                  </a:lnTo>
                  <a:lnTo>
                    <a:pt x="1700365" y="3950273"/>
                  </a:lnTo>
                  <a:lnTo>
                    <a:pt x="1654018" y="3943052"/>
                  </a:lnTo>
                  <a:lnTo>
                    <a:pt x="1608033" y="3934768"/>
                  </a:lnTo>
                  <a:lnTo>
                    <a:pt x="1562420" y="3925435"/>
                  </a:lnTo>
                  <a:lnTo>
                    <a:pt x="1517194" y="3915065"/>
                  </a:lnTo>
                  <a:lnTo>
                    <a:pt x="1472367" y="3903672"/>
                  </a:lnTo>
                  <a:lnTo>
                    <a:pt x="1427952" y="3891269"/>
                  </a:lnTo>
                  <a:lnTo>
                    <a:pt x="1383963" y="3877868"/>
                  </a:lnTo>
                  <a:lnTo>
                    <a:pt x="1340413" y="3863483"/>
                  </a:lnTo>
                  <a:lnTo>
                    <a:pt x="1297313" y="3848127"/>
                  </a:lnTo>
                  <a:lnTo>
                    <a:pt x="1254678" y="3831812"/>
                  </a:lnTo>
                  <a:lnTo>
                    <a:pt x="1212521" y="3814552"/>
                  </a:lnTo>
                  <a:lnTo>
                    <a:pt x="1170854" y="3796360"/>
                  </a:lnTo>
                  <a:lnTo>
                    <a:pt x="1129690" y="3777248"/>
                  </a:lnTo>
                  <a:lnTo>
                    <a:pt x="1089042" y="3757230"/>
                  </a:lnTo>
                  <a:lnTo>
                    <a:pt x="1048924" y="3736318"/>
                  </a:lnTo>
                  <a:lnTo>
                    <a:pt x="1009348" y="3714527"/>
                  </a:lnTo>
                  <a:lnTo>
                    <a:pt x="970328" y="3691867"/>
                  </a:lnTo>
                  <a:lnTo>
                    <a:pt x="931876" y="3668354"/>
                  </a:lnTo>
                  <a:lnTo>
                    <a:pt x="894005" y="3643999"/>
                  </a:lnTo>
                  <a:lnTo>
                    <a:pt x="856729" y="3618816"/>
                  </a:lnTo>
                  <a:lnTo>
                    <a:pt x="820060" y="3592817"/>
                  </a:lnTo>
                  <a:lnTo>
                    <a:pt x="784011" y="3566016"/>
                  </a:lnTo>
                  <a:lnTo>
                    <a:pt x="748596" y="3538426"/>
                  </a:lnTo>
                  <a:lnTo>
                    <a:pt x="713827" y="3510060"/>
                  </a:lnTo>
                  <a:lnTo>
                    <a:pt x="679718" y="3480930"/>
                  </a:lnTo>
                  <a:lnTo>
                    <a:pt x="646281" y="3451049"/>
                  </a:lnTo>
                  <a:lnTo>
                    <a:pt x="613529" y="3420431"/>
                  </a:lnTo>
                  <a:lnTo>
                    <a:pt x="581475" y="3389089"/>
                  </a:lnTo>
                  <a:lnTo>
                    <a:pt x="550133" y="3357036"/>
                  </a:lnTo>
                  <a:lnTo>
                    <a:pt x="519516" y="3324284"/>
                  </a:lnTo>
                  <a:lnTo>
                    <a:pt x="489635" y="3290847"/>
                  </a:lnTo>
                  <a:lnTo>
                    <a:pt x="460505" y="3256738"/>
                  </a:lnTo>
                  <a:lnTo>
                    <a:pt x="432139" y="3221969"/>
                  </a:lnTo>
                  <a:lnTo>
                    <a:pt x="404548" y="3186553"/>
                  </a:lnTo>
                  <a:lnTo>
                    <a:pt x="377748" y="3150505"/>
                  </a:lnTo>
                  <a:lnTo>
                    <a:pt x="351749" y="3113836"/>
                  </a:lnTo>
                  <a:lnTo>
                    <a:pt x="326566" y="3076560"/>
                  </a:lnTo>
                  <a:lnTo>
                    <a:pt x="302211" y="3038689"/>
                  </a:lnTo>
                  <a:lnTo>
                    <a:pt x="278697" y="3000237"/>
                  </a:lnTo>
                  <a:lnTo>
                    <a:pt x="256038" y="2961217"/>
                  </a:lnTo>
                  <a:lnTo>
                    <a:pt x="234247" y="2921641"/>
                  </a:lnTo>
                  <a:lnTo>
                    <a:pt x="213335" y="2881523"/>
                  </a:lnTo>
                  <a:lnTo>
                    <a:pt x="193317" y="2840875"/>
                  </a:lnTo>
                  <a:lnTo>
                    <a:pt x="174205" y="2799711"/>
                  </a:lnTo>
                  <a:lnTo>
                    <a:pt x="156013" y="2758044"/>
                  </a:lnTo>
                  <a:lnTo>
                    <a:pt x="138753" y="2715886"/>
                  </a:lnTo>
                  <a:lnTo>
                    <a:pt x="122438" y="2673251"/>
                  </a:lnTo>
                  <a:lnTo>
                    <a:pt x="107082" y="2630152"/>
                  </a:lnTo>
                  <a:lnTo>
                    <a:pt x="92697" y="2586601"/>
                  </a:lnTo>
                  <a:lnTo>
                    <a:pt x="79296" y="2542612"/>
                  </a:lnTo>
                  <a:lnTo>
                    <a:pt x="66893" y="2498198"/>
                  </a:lnTo>
                  <a:lnTo>
                    <a:pt x="55500" y="2453371"/>
                  </a:lnTo>
                  <a:lnTo>
                    <a:pt x="45130" y="2408145"/>
                  </a:lnTo>
                  <a:lnTo>
                    <a:pt x="35797" y="2362532"/>
                  </a:lnTo>
                  <a:lnTo>
                    <a:pt x="27513" y="2316546"/>
                  </a:lnTo>
                  <a:lnTo>
                    <a:pt x="20292" y="2270200"/>
                  </a:lnTo>
                  <a:lnTo>
                    <a:pt x="14145" y="2223506"/>
                  </a:lnTo>
                  <a:lnTo>
                    <a:pt x="9088" y="2176478"/>
                  </a:lnTo>
                  <a:lnTo>
                    <a:pt x="5131" y="2129129"/>
                  </a:lnTo>
                  <a:lnTo>
                    <a:pt x="2289" y="2081471"/>
                  </a:lnTo>
                  <a:lnTo>
                    <a:pt x="574" y="2033518"/>
                  </a:lnTo>
                  <a:lnTo>
                    <a:pt x="0" y="1985283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/>
            <p:cNvSpPr/>
            <p:nvPr/>
          </p:nvSpPr>
          <p:spPr>
            <a:xfrm>
              <a:off x="2128367" y="1711451"/>
              <a:ext cx="8242300" cy="1586230"/>
            </a:xfrm>
            <a:custGeom>
              <a:avLst/>
              <a:gdLst/>
              <a:ahLst/>
              <a:cxnLst/>
              <a:rect l="l" t="t" r="r" b="b"/>
              <a:pathLst>
                <a:path w="8242300" h="1586229">
                  <a:moveTo>
                    <a:pt x="2311831" y="701586"/>
                  </a:moveTo>
                  <a:lnTo>
                    <a:pt x="2305443" y="695591"/>
                  </a:lnTo>
                  <a:lnTo>
                    <a:pt x="2249728" y="643280"/>
                  </a:lnTo>
                  <a:lnTo>
                    <a:pt x="2242451" y="667613"/>
                  </a:lnTo>
                  <a:lnTo>
                    <a:pt x="7277" y="0"/>
                  </a:lnTo>
                  <a:lnTo>
                    <a:pt x="0" y="24345"/>
                  </a:lnTo>
                  <a:lnTo>
                    <a:pt x="2235187" y="691946"/>
                  </a:lnTo>
                  <a:lnTo>
                    <a:pt x="2227923" y="716292"/>
                  </a:lnTo>
                  <a:lnTo>
                    <a:pt x="2311831" y="701586"/>
                  </a:lnTo>
                  <a:close/>
                </a:path>
                <a:path w="8242300" h="1586229">
                  <a:moveTo>
                    <a:pt x="8241995" y="1547977"/>
                  </a:moveTo>
                  <a:lnTo>
                    <a:pt x="8216595" y="1535277"/>
                  </a:lnTo>
                  <a:lnTo>
                    <a:pt x="8165795" y="1509877"/>
                  </a:lnTo>
                  <a:lnTo>
                    <a:pt x="8165795" y="1535277"/>
                  </a:lnTo>
                  <a:lnTo>
                    <a:pt x="6215723" y="1535277"/>
                  </a:lnTo>
                  <a:lnTo>
                    <a:pt x="6215723" y="1560677"/>
                  </a:lnTo>
                  <a:lnTo>
                    <a:pt x="8165795" y="1560677"/>
                  </a:lnTo>
                  <a:lnTo>
                    <a:pt x="8165795" y="1586077"/>
                  </a:lnTo>
                  <a:lnTo>
                    <a:pt x="8216595" y="1560677"/>
                  </a:lnTo>
                  <a:lnTo>
                    <a:pt x="8241995" y="1547977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7"/>
          <p:cNvSpPr/>
          <p:nvPr/>
        </p:nvSpPr>
        <p:spPr>
          <a:xfrm>
            <a:off x="1966431" y="4059257"/>
            <a:ext cx="2195195" cy="574040"/>
          </a:xfrm>
          <a:custGeom>
            <a:avLst/>
            <a:gdLst/>
            <a:ahLst/>
            <a:cxnLst/>
            <a:rect l="l" t="t" r="r" b="b"/>
            <a:pathLst>
              <a:path w="2195195" h="574039">
                <a:moveTo>
                  <a:pt x="2117864" y="24654"/>
                </a:moveTo>
                <a:lnTo>
                  <a:pt x="0" y="549388"/>
                </a:lnTo>
                <a:lnTo>
                  <a:pt x="6108" y="574042"/>
                </a:lnTo>
                <a:lnTo>
                  <a:pt x="2123973" y="49309"/>
                </a:lnTo>
                <a:lnTo>
                  <a:pt x="2117864" y="24654"/>
                </a:lnTo>
                <a:close/>
              </a:path>
              <a:path w="2195195" h="574039">
                <a:moveTo>
                  <a:pt x="2191431" y="21601"/>
                </a:moveTo>
                <a:lnTo>
                  <a:pt x="2130188" y="21601"/>
                </a:lnTo>
                <a:lnTo>
                  <a:pt x="2136297" y="46255"/>
                </a:lnTo>
                <a:lnTo>
                  <a:pt x="2123973" y="49309"/>
                </a:lnTo>
                <a:lnTo>
                  <a:pt x="2130082" y="73963"/>
                </a:lnTo>
                <a:lnTo>
                  <a:pt x="2191431" y="21601"/>
                </a:lnTo>
                <a:close/>
              </a:path>
              <a:path w="2195195" h="574039">
                <a:moveTo>
                  <a:pt x="2130188" y="21601"/>
                </a:moveTo>
                <a:lnTo>
                  <a:pt x="2117864" y="24654"/>
                </a:lnTo>
                <a:lnTo>
                  <a:pt x="2123973" y="49309"/>
                </a:lnTo>
                <a:lnTo>
                  <a:pt x="2136297" y="46255"/>
                </a:lnTo>
                <a:lnTo>
                  <a:pt x="2130188" y="21601"/>
                </a:lnTo>
                <a:close/>
              </a:path>
              <a:path w="2195195" h="574039">
                <a:moveTo>
                  <a:pt x="2111755" y="0"/>
                </a:moveTo>
                <a:lnTo>
                  <a:pt x="2117864" y="24654"/>
                </a:lnTo>
                <a:lnTo>
                  <a:pt x="2130188" y="21601"/>
                </a:lnTo>
                <a:lnTo>
                  <a:pt x="2191431" y="21601"/>
                </a:lnTo>
                <a:lnTo>
                  <a:pt x="2194882" y="18656"/>
                </a:lnTo>
                <a:lnTo>
                  <a:pt x="2111755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/>
          <p:cNvSpPr txBox="1"/>
          <p:nvPr/>
        </p:nvSpPr>
        <p:spPr>
          <a:xfrm>
            <a:off x="157213" y="1467433"/>
            <a:ext cx="125285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 dirty="0">
              <a:latin typeface="Calibri"/>
              <a:cs typeface="Calibri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111335" y="4250258"/>
            <a:ext cx="1262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 dirty="0">
              <a:latin typeface="Calibri"/>
              <a:cs typeface="Calibri"/>
            </a:endParaRPr>
          </a:p>
        </p:txBody>
      </p:sp>
      <p:sp>
        <p:nvSpPr>
          <p:cNvPr id="24" name="object 12"/>
          <p:cNvSpPr txBox="1"/>
          <p:nvPr/>
        </p:nvSpPr>
        <p:spPr>
          <a:xfrm>
            <a:off x="1441613" y="1454725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2560">
              <a:lnSpc>
                <a:spcPts val="4110"/>
              </a:lnSpc>
            </a:pPr>
            <a:r>
              <a:rPr sz="3600" spc="-50" dirty="0">
                <a:latin typeface="Cambria Math"/>
                <a:cs typeface="Cambria Math"/>
              </a:rPr>
              <a:t>𝑥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1304207" y="4308764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4125"/>
              </a:lnSpc>
            </a:pPr>
            <a:r>
              <a:rPr sz="3600" spc="-50" dirty="0">
                <a:latin typeface="Cambria Math"/>
                <a:cs typeface="Cambria Math"/>
              </a:rPr>
              <a:t>𝑦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6" name="object 14"/>
          <p:cNvSpPr txBox="1"/>
          <p:nvPr/>
        </p:nvSpPr>
        <p:spPr>
          <a:xfrm>
            <a:off x="9526986" y="2748052"/>
            <a:ext cx="582930" cy="554355"/>
          </a:xfrm>
          <a:prstGeom prst="rect">
            <a:avLst/>
          </a:prstGeom>
          <a:ln w="25400">
            <a:solidFill>
              <a:srgbClr val="70AD4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ts val="4125"/>
              </a:lnSpc>
            </a:pPr>
            <a:r>
              <a:rPr sz="3600" spc="-50" dirty="0">
                <a:latin typeface="Cambria Math"/>
                <a:cs typeface="Cambria Math"/>
              </a:rPr>
              <a:t>𝑧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27" name="object 11"/>
          <p:cNvSpPr txBox="1"/>
          <p:nvPr/>
        </p:nvSpPr>
        <p:spPr>
          <a:xfrm>
            <a:off x="10279353" y="2828839"/>
            <a:ext cx="12338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 dirty="0">
              <a:latin typeface="Calibri"/>
              <a:cs typeface="Calibri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8850461" y="1081880"/>
            <a:ext cx="2967355" cy="786765"/>
          </a:xfrm>
          <a:prstGeom prst="rect">
            <a:avLst/>
          </a:prstGeom>
          <a:ln w="1905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14"/>
          <p:cNvSpPr txBox="1"/>
          <p:nvPr/>
        </p:nvSpPr>
        <p:spPr>
          <a:xfrm>
            <a:off x="8639464" y="1902684"/>
            <a:ext cx="25933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CC0099"/>
                </a:solidFill>
                <a:latin typeface="Calibri"/>
                <a:cs typeface="Calibri"/>
              </a:rPr>
              <a:t>dL/dx</a:t>
            </a:r>
            <a:r>
              <a:rPr sz="2400" spc="-60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C0099"/>
                </a:solidFill>
                <a:latin typeface="Calibri"/>
                <a:cs typeface="Calibri"/>
              </a:rPr>
              <a:t>always</a:t>
            </a:r>
            <a:r>
              <a:rPr sz="2400" spc="-5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C0099"/>
                </a:solidFill>
                <a:latin typeface="Calibri"/>
                <a:cs typeface="Calibri"/>
              </a:rPr>
              <a:t>has</a:t>
            </a:r>
            <a:r>
              <a:rPr sz="2400" spc="-5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C0099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CC0099"/>
                </a:solidFill>
                <a:latin typeface="Calibri"/>
                <a:cs typeface="Calibri"/>
              </a:rPr>
              <a:t>same</a:t>
            </a:r>
            <a:r>
              <a:rPr sz="2400" spc="-50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C0099"/>
                </a:solidFill>
                <a:latin typeface="Calibri"/>
                <a:cs typeface="Calibri"/>
              </a:rPr>
              <a:t>shape</a:t>
            </a:r>
            <a:r>
              <a:rPr sz="2400" spc="-50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C0099"/>
                </a:solidFill>
                <a:latin typeface="Calibri"/>
                <a:cs typeface="Calibri"/>
              </a:rPr>
              <a:t>as</a:t>
            </a:r>
            <a:r>
              <a:rPr sz="2400" spc="-45" dirty="0">
                <a:solidFill>
                  <a:srgbClr val="CC0099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C0099"/>
                </a:solidFill>
                <a:latin typeface="Calibri"/>
                <a:cs typeface="Calibri"/>
              </a:rPr>
              <a:t>x!</a:t>
            </a:r>
            <a:endParaRPr sz="2400" dirty="0">
              <a:solidFill>
                <a:srgbClr val="CC0099"/>
              </a:solidFill>
              <a:latin typeface="Calibri"/>
              <a:cs typeface="Calibri"/>
            </a:endParaRPr>
          </a:p>
        </p:txBody>
      </p:sp>
      <p:grpSp>
        <p:nvGrpSpPr>
          <p:cNvPr id="30" name="object 3"/>
          <p:cNvGrpSpPr/>
          <p:nvPr/>
        </p:nvGrpSpPr>
        <p:grpSpPr>
          <a:xfrm>
            <a:off x="2066384" y="1528076"/>
            <a:ext cx="8242300" cy="3989704"/>
            <a:chOff x="2128376" y="1264610"/>
            <a:chExt cx="8242300" cy="3989704"/>
          </a:xfrm>
        </p:grpSpPr>
        <p:sp>
          <p:nvSpPr>
            <p:cNvPr id="31" name="object 4"/>
            <p:cNvSpPr/>
            <p:nvPr/>
          </p:nvSpPr>
          <p:spPr>
            <a:xfrm>
              <a:off x="4373526" y="1274135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1985283" y="0"/>
                  </a:moveTo>
                  <a:lnTo>
                    <a:pt x="1937047" y="574"/>
                  </a:lnTo>
                  <a:lnTo>
                    <a:pt x="1889094" y="2289"/>
                  </a:lnTo>
                  <a:lnTo>
                    <a:pt x="1841436" y="5131"/>
                  </a:lnTo>
                  <a:lnTo>
                    <a:pt x="1794087" y="9088"/>
                  </a:lnTo>
                  <a:lnTo>
                    <a:pt x="1747058" y="14145"/>
                  </a:lnTo>
                  <a:lnTo>
                    <a:pt x="1700365" y="20292"/>
                  </a:lnTo>
                  <a:lnTo>
                    <a:pt x="1654018" y="27513"/>
                  </a:lnTo>
                  <a:lnTo>
                    <a:pt x="1608032" y="35797"/>
                  </a:lnTo>
                  <a:lnTo>
                    <a:pt x="1562420" y="45130"/>
                  </a:lnTo>
                  <a:lnTo>
                    <a:pt x="1517194" y="55500"/>
                  </a:lnTo>
                  <a:lnTo>
                    <a:pt x="1472367" y="66893"/>
                  </a:lnTo>
                  <a:lnTo>
                    <a:pt x="1427952" y="79296"/>
                  </a:lnTo>
                  <a:lnTo>
                    <a:pt x="1383963" y="92697"/>
                  </a:lnTo>
                  <a:lnTo>
                    <a:pt x="1340413" y="107082"/>
                  </a:lnTo>
                  <a:lnTo>
                    <a:pt x="1297313" y="122438"/>
                  </a:lnTo>
                  <a:lnTo>
                    <a:pt x="1254678" y="138753"/>
                  </a:lnTo>
                  <a:lnTo>
                    <a:pt x="1212521" y="156013"/>
                  </a:lnTo>
                  <a:lnTo>
                    <a:pt x="1170853" y="174205"/>
                  </a:lnTo>
                  <a:lnTo>
                    <a:pt x="1129690" y="193317"/>
                  </a:lnTo>
                  <a:lnTo>
                    <a:pt x="1089042" y="213335"/>
                  </a:lnTo>
                  <a:lnTo>
                    <a:pt x="1048924" y="234246"/>
                  </a:lnTo>
                  <a:lnTo>
                    <a:pt x="1009348" y="256038"/>
                  </a:lnTo>
                  <a:lnTo>
                    <a:pt x="970328" y="278697"/>
                  </a:lnTo>
                  <a:lnTo>
                    <a:pt x="931876" y="302211"/>
                  </a:lnTo>
                  <a:lnTo>
                    <a:pt x="894005" y="326566"/>
                  </a:lnTo>
                  <a:lnTo>
                    <a:pt x="856729" y="351749"/>
                  </a:lnTo>
                  <a:lnTo>
                    <a:pt x="820060" y="377747"/>
                  </a:lnTo>
                  <a:lnTo>
                    <a:pt x="784011" y="404548"/>
                  </a:lnTo>
                  <a:lnTo>
                    <a:pt x="748596" y="432139"/>
                  </a:lnTo>
                  <a:lnTo>
                    <a:pt x="713827" y="460505"/>
                  </a:lnTo>
                  <a:lnTo>
                    <a:pt x="679718" y="489635"/>
                  </a:lnTo>
                  <a:lnTo>
                    <a:pt x="646281" y="519516"/>
                  </a:lnTo>
                  <a:lnTo>
                    <a:pt x="613529" y="550133"/>
                  </a:lnTo>
                  <a:lnTo>
                    <a:pt x="581475" y="581475"/>
                  </a:lnTo>
                  <a:lnTo>
                    <a:pt x="550133" y="613529"/>
                  </a:lnTo>
                  <a:lnTo>
                    <a:pt x="519516" y="646281"/>
                  </a:lnTo>
                  <a:lnTo>
                    <a:pt x="489635" y="679718"/>
                  </a:lnTo>
                  <a:lnTo>
                    <a:pt x="460505" y="713827"/>
                  </a:lnTo>
                  <a:lnTo>
                    <a:pt x="432139" y="748596"/>
                  </a:lnTo>
                  <a:lnTo>
                    <a:pt x="404548" y="784011"/>
                  </a:lnTo>
                  <a:lnTo>
                    <a:pt x="377747" y="820060"/>
                  </a:lnTo>
                  <a:lnTo>
                    <a:pt x="351749" y="856729"/>
                  </a:lnTo>
                  <a:lnTo>
                    <a:pt x="326566" y="894005"/>
                  </a:lnTo>
                  <a:lnTo>
                    <a:pt x="302211" y="931876"/>
                  </a:lnTo>
                  <a:lnTo>
                    <a:pt x="278697" y="970328"/>
                  </a:lnTo>
                  <a:lnTo>
                    <a:pt x="256038" y="1009348"/>
                  </a:lnTo>
                  <a:lnTo>
                    <a:pt x="234246" y="1048924"/>
                  </a:lnTo>
                  <a:lnTo>
                    <a:pt x="213335" y="1089042"/>
                  </a:lnTo>
                  <a:lnTo>
                    <a:pt x="193317" y="1129690"/>
                  </a:lnTo>
                  <a:lnTo>
                    <a:pt x="174205" y="1170853"/>
                  </a:lnTo>
                  <a:lnTo>
                    <a:pt x="156013" y="1212521"/>
                  </a:lnTo>
                  <a:lnTo>
                    <a:pt x="138753" y="1254678"/>
                  </a:lnTo>
                  <a:lnTo>
                    <a:pt x="122438" y="1297313"/>
                  </a:lnTo>
                  <a:lnTo>
                    <a:pt x="107082" y="1340413"/>
                  </a:lnTo>
                  <a:lnTo>
                    <a:pt x="92697" y="1383963"/>
                  </a:lnTo>
                  <a:lnTo>
                    <a:pt x="79296" y="1427952"/>
                  </a:lnTo>
                  <a:lnTo>
                    <a:pt x="66893" y="1472367"/>
                  </a:lnTo>
                  <a:lnTo>
                    <a:pt x="55500" y="1517194"/>
                  </a:lnTo>
                  <a:lnTo>
                    <a:pt x="45130" y="1562420"/>
                  </a:lnTo>
                  <a:lnTo>
                    <a:pt x="35797" y="1608032"/>
                  </a:lnTo>
                  <a:lnTo>
                    <a:pt x="27513" y="1654018"/>
                  </a:lnTo>
                  <a:lnTo>
                    <a:pt x="20292" y="1700365"/>
                  </a:lnTo>
                  <a:lnTo>
                    <a:pt x="14145" y="1747058"/>
                  </a:lnTo>
                  <a:lnTo>
                    <a:pt x="9088" y="1794087"/>
                  </a:lnTo>
                  <a:lnTo>
                    <a:pt x="5131" y="1841436"/>
                  </a:lnTo>
                  <a:lnTo>
                    <a:pt x="2289" y="1889094"/>
                  </a:lnTo>
                  <a:lnTo>
                    <a:pt x="574" y="1937047"/>
                  </a:lnTo>
                  <a:lnTo>
                    <a:pt x="0" y="1985283"/>
                  </a:lnTo>
                  <a:lnTo>
                    <a:pt x="574" y="2033518"/>
                  </a:lnTo>
                  <a:lnTo>
                    <a:pt x="2289" y="2081471"/>
                  </a:lnTo>
                  <a:lnTo>
                    <a:pt x="5131" y="2129129"/>
                  </a:lnTo>
                  <a:lnTo>
                    <a:pt x="9088" y="2176478"/>
                  </a:lnTo>
                  <a:lnTo>
                    <a:pt x="14145" y="2223506"/>
                  </a:lnTo>
                  <a:lnTo>
                    <a:pt x="20292" y="2270200"/>
                  </a:lnTo>
                  <a:lnTo>
                    <a:pt x="27513" y="2316546"/>
                  </a:lnTo>
                  <a:lnTo>
                    <a:pt x="35797" y="2362532"/>
                  </a:lnTo>
                  <a:lnTo>
                    <a:pt x="45130" y="2408145"/>
                  </a:lnTo>
                  <a:lnTo>
                    <a:pt x="55500" y="2453371"/>
                  </a:lnTo>
                  <a:lnTo>
                    <a:pt x="66893" y="2498198"/>
                  </a:lnTo>
                  <a:lnTo>
                    <a:pt x="79296" y="2542612"/>
                  </a:lnTo>
                  <a:lnTo>
                    <a:pt x="92697" y="2586601"/>
                  </a:lnTo>
                  <a:lnTo>
                    <a:pt x="107082" y="2630152"/>
                  </a:lnTo>
                  <a:lnTo>
                    <a:pt x="122438" y="2673251"/>
                  </a:lnTo>
                  <a:lnTo>
                    <a:pt x="138753" y="2715886"/>
                  </a:lnTo>
                  <a:lnTo>
                    <a:pt x="156013" y="2758044"/>
                  </a:lnTo>
                  <a:lnTo>
                    <a:pt x="174205" y="2799711"/>
                  </a:lnTo>
                  <a:lnTo>
                    <a:pt x="193317" y="2840875"/>
                  </a:lnTo>
                  <a:lnTo>
                    <a:pt x="213335" y="2881522"/>
                  </a:lnTo>
                  <a:lnTo>
                    <a:pt x="234246" y="2921641"/>
                  </a:lnTo>
                  <a:lnTo>
                    <a:pt x="256038" y="2961216"/>
                  </a:lnTo>
                  <a:lnTo>
                    <a:pt x="278697" y="3000237"/>
                  </a:lnTo>
                  <a:lnTo>
                    <a:pt x="302211" y="3038689"/>
                  </a:lnTo>
                  <a:lnTo>
                    <a:pt x="326566" y="3076559"/>
                  </a:lnTo>
                  <a:lnTo>
                    <a:pt x="351749" y="3113836"/>
                  </a:lnTo>
                  <a:lnTo>
                    <a:pt x="377747" y="3150505"/>
                  </a:lnTo>
                  <a:lnTo>
                    <a:pt x="404548" y="3186553"/>
                  </a:lnTo>
                  <a:lnTo>
                    <a:pt x="432139" y="3221969"/>
                  </a:lnTo>
                  <a:lnTo>
                    <a:pt x="460505" y="3256737"/>
                  </a:lnTo>
                  <a:lnTo>
                    <a:pt x="489635" y="3290847"/>
                  </a:lnTo>
                  <a:lnTo>
                    <a:pt x="519516" y="3324284"/>
                  </a:lnTo>
                  <a:lnTo>
                    <a:pt x="550133" y="3357036"/>
                  </a:lnTo>
                  <a:lnTo>
                    <a:pt x="581475" y="3389089"/>
                  </a:lnTo>
                  <a:lnTo>
                    <a:pt x="613529" y="3420431"/>
                  </a:lnTo>
                  <a:lnTo>
                    <a:pt x="646281" y="3451049"/>
                  </a:lnTo>
                  <a:lnTo>
                    <a:pt x="679718" y="3480929"/>
                  </a:lnTo>
                  <a:lnTo>
                    <a:pt x="713827" y="3510059"/>
                  </a:lnTo>
                  <a:lnTo>
                    <a:pt x="748596" y="3538426"/>
                  </a:lnTo>
                  <a:lnTo>
                    <a:pt x="784011" y="3566016"/>
                  </a:lnTo>
                  <a:lnTo>
                    <a:pt x="820060" y="3592817"/>
                  </a:lnTo>
                  <a:lnTo>
                    <a:pt x="856729" y="3618816"/>
                  </a:lnTo>
                  <a:lnTo>
                    <a:pt x="894005" y="3643999"/>
                  </a:lnTo>
                  <a:lnTo>
                    <a:pt x="931876" y="3668354"/>
                  </a:lnTo>
                  <a:lnTo>
                    <a:pt x="970328" y="3691867"/>
                  </a:lnTo>
                  <a:lnTo>
                    <a:pt x="1009348" y="3714527"/>
                  </a:lnTo>
                  <a:lnTo>
                    <a:pt x="1048924" y="3736318"/>
                  </a:lnTo>
                  <a:lnTo>
                    <a:pt x="1089042" y="3757230"/>
                  </a:lnTo>
                  <a:lnTo>
                    <a:pt x="1129690" y="3777248"/>
                  </a:lnTo>
                  <a:lnTo>
                    <a:pt x="1170853" y="3796360"/>
                  </a:lnTo>
                  <a:lnTo>
                    <a:pt x="1212521" y="3814552"/>
                  </a:lnTo>
                  <a:lnTo>
                    <a:pt x="1254678" y="3831812"/>
                  </a:lnTo>
                  <a:lnTo>
                    <a:pt x="1297313" y="3848127"/>
                  </a:lnTo>
                  <a:lnTo>
                    <a:pt x="1340413" y="3863483"/>
                  </a:lnTo>
                  <a:lnTo>
                    <a:pt x="1383963" y="3877868"/>
                  </a:lnTo>
                  <a:lnTo>
                    <a:pt x="1427952" y="3891269"/>
                  </a:lnTo>
                  <a:lnTo>
                    <a:pt x="1472367" y="3903672"/>
                  </a:lnTo>
                  <a:lnTo>
                    <a:pt x="1517194" y="3915065"/>
                  </a:lnTo>
                  <a:lnTo>
                    <a:pt x="1562420" y="3925435"/>
                  </a:lnTo>
                  <a:lnTo>
                    <a:pt x="1608032" y="3934768"/>
                  </a:lnTo>
                  <a:lnTo>
                    <a:pt x="1654018" y="3943052"/>
                  </a:lnTo>
                  <a:lnTo>
                    <a:pt x="1700365" y="3950273"/>
                  </a:lnTo>
                  <a:lnTo>
                    <a:pt x="1747058" y="3956420"/>
                  </a:lnTo>
                  <a:lnTo>
                    <a:pt x="1794087" y="3961478"/>
                  </a:lnTo>
                  <a:lnTo>
                    <a:pt x="1841436" y="3965434"/>
                  </a:lnTo>
                  <a:lnTo>
                    <a:pt x="1889094" y="3968276"/>
                  </a:lnTo>
                  <a:lnTo>
                    <a:pt x="1937047" y="3969991"/>
                  </a:lnTo>
                  <a:lnTo>
                    <a:pt x="1985283" y="3970566"/>
                  </a:lnTo>
                  <a:lnTo>
                    <a:pt x="2033518" y="3969991"/>
                  </a:lnTo>
                  <a:lnTo>
                    <a:pt x="2081471" y="3968276"/>
                  </a:lnTo>
                  <a:lnTo>
                    <a:pt x="2129129" y="3965434"/>
                  </a:lnTo>
                  <a:lnTo>
                    <a:pt x="2176478" y="3961478"/>
                  </a:lnTo>
                  <a:lnTo>
                    <a:pt x="2223506" y="3956420"/>
                  </a:lnTo>
                  <a:lnTo>
                    <a:pt x="2270200" y="3950273"/>
                  </a:lnTo>
                  <a:lnTo>
                    <a:pt x="2316546" y="3943052"/>
                  </a:lnTo>
                  <a:lnTo>
                    <a:pt x="2362532" y="3934768"/>
                  </a:lnTo>
                  <a:lnTo>
                    <a:pt x="2408145" y="3925435"/>
                  </a:lnTo>
                  <a:lnTo>
                    <a:pt x="2453371" y="3915065"/>
                  </a:lnTo>
                  <a:lnTo>
                    <a:pt x="2498198" y="3903672"/>
                  </a:lnTo>
                  <a:lnTo>
                    <a:pt x="2542612" y="3891269"/>
                  </a:lnTo>
                  <a:lnTo>
                    <a:pt x="2586601" y="3877868"/>
                  </a:lnTo>
                  <a:lnTo>
                    <a:pt x="2630152" y="3863483"/>
                  </a:lnTo>
                  <a:lnTo>
                    <a:pt x="2673251" y="3848127"/>
                  </a:lnTo>
                  <a:lnTo>
                    <a:pt x="2715886" y="3831812"/>
                  </a:lnTo>
                  <a:lnTo>
                    <a:pt x="2758044" y="3814552"/>
                  </a:lnTo>
                  <a:lnTo>
                    <a:pt x="2799711" y="3796360"/>
                  </a:lnTo>
                  <a:lnTo>
                    <a:pt x="2840875" y="3777248"/>
                  </a:lnTo>
                  <a:lnTo>
                    <a:pt x="2881522" y="3757230"/>
                  </a:lnTo>
                  <a:lnTo>
                    <a:pt x="2921641" y="3736318"/>
                  </a:lnTo>
                  <a:lnTo>
                    <a:pt x="2961216" y="3714527"/>
                  </a:lnTo>
                  <a:lnTo>
                    <a:pt x="3000237" y="3691867"/>
                  </a:lnTo>
                  <a:lnTo>
                    <a:pt x="3038689" y="3668354"/>
                  </a:lnTo>
                  <a:lnTo>
                    <a:pt x="3076559" y="3643999"/>
                  </a:lnTo>
                  <a:lnTo>
                    <a:pt x="3113836" y="3618816"/>
                  </a:lnTo>
                  <a:lnTo>
                    <a:pt x="3150505" y="3592817"/>
                  </a:lnTo>
                  <a:lnTo>
                    <a:pt x="3186553" y="3566016"/>
                  </a:lnTo>
                  <a:lnTo>
                    <a:pt x="3221969" y="3538426"/>
                  </a:lnTo>
                  <a:lnTo>
                    <a:pt x="3256737" y="3510059"/>
                  </a:lnTo>
                  <a:lnTo>
                    <a:pt x="3290847" y="3480929"/>
                  </a:lnTo>
                  <a:lnTo>
                    <a:pt x="3324284" y="3451049"/>
                  </a:lnTo>
                  <a:lnTo>
                    <a:pt x="3357036" y="3420431"/>
                  </a:lnTo>
                  <a:lnTo>
                    <a:pt x="3389089" y="3389089"/>
                  </a:lnTo>
                  <a:lnTo>
                    <a:pt x="3420431" y="3357036"/>
                  </a:lnTo>
                  <a:lnTo>
                    <a:pt x="3451049" y="3324284"/>
                  </a:lnTo>
                  <a:lnTo>
                    <a:pt x="3480929" y="3290847"/>
                  </a:lnTo>
                  <a:lnTo>
                    <a:pt x="3510059" y="3256737"/>
                  </a:lnTo>
                  <a:lnTo>
                    <a:pt x="3538426" y="3221969"/>
                  </a:lnTo>
                  <a:lnTo>
                    <a:pt x="3566016" y="3186553"/>
                  </a:lnTo>
                  <a:lnTo>
                    <a:pt x="3592817" y="3150505"/>
                  </a:lnTo>
                  <a:lnTo>
                    <a:pt x="3618816" y="3113836"/>
                  </a:lnTo>
                  <a:lnTo>
                    <a:pt x="3643999" y="3076559"/>
                  </a:lnTo>
                  <a:lnTo>
                    <a:pt x="3668354" y="3038689"/>
                  </a:lnTo>
                  <a:lnTo>
                    <a:pt x="3691867" y="3000237"/>
                  </a:lnTo>
                  <a:lnTo>
                    <a:pt x="3714527" y="2961216"/>
                  </a:lnTo>
                  <a:lnTo>
                    <a:pt x="3736318" y="2921641"/>
                  </a:lnTo>
                  <a:lnTo>
                    <a:pt x="3757230" y="2881522"/>
                  </a:lnTo>
                  <a:lnTo>
                    <a:pt x="3777248" y="2840875"/>
                  </a:lnTo>
                  <a:lnTo>
                    <a:pt x="3796360" y="2799711"/>
                  </a:lnTo>
                  <a:lnTo>
                    <a:pt x="3814552" y="2758044"/>
                  </a:lnTo>
                  <a:lnTo>
                    <a:pt x="3831812" y="2715886"/>
                  </a:lnTo>
                  <a:lnTo>
                    <a:pt x="3848127" y="2673251"/>
                  </a:lnTo>
                  <a:lnTo>
                    <a:pt x="3863483" y="2630152"/>
                  </a:lnTo>
                  <a:lnTo>
                    <a:pt x="3877868" y="2586601"/>
                  </a:lnTo>
                  <a:lnTo>
                    <a:pt x="3891269" y="2542612"/>
                  </a:lnTo>
                  <a:lnTo>
                    <a:pt x="3903672" y="2498198"/>
                  </a:lnTo>
                  <a:lnTo>
                    <a:pt x="3915065" y="2453371"/>
                  </a:lnTo>
                  <a:lnTo>
                    <a:pt x="3925435" y="2408145"/>
                  </a:lnTo>
                  <a:lnTo>
                    <a:pt x="3934768" y="2362532"/>
                  </a:lnTo>
                  <a:lnTo>
                    <a:pt x="3943052" y="2316546"/>
                  </a:lnTo>
                  <a:lnTo>
                    <a:pt x="3950273" y="2270200"/>
                  </a:lnTo>
                  <a:lnTo>
                    <a:pt x="3956420" y="2223506"/>
                  </a:lnTo>
                  <a:lnTo>
                    <a:pt x="3961478" y="2176478"/>
                  </a:lnTo>
                  <a:lnTo>
                    <a:pt x="3965434" y="2129129"/>
                  </a:lnTo>
                  <a:lnTo>
                    <a:pt x="3968276" y="2081471"/>
                  </a:lnTo>
                  <a:lnTo>
                    <a:pt x="3969991" y="2033518"/>
                  </a:lnTo>
                  <a:lnTo>
                    <a:pt x="3970566" y="1985283"/>
                  </a:lnTo>
                  <a:lnTo>
                    <a:pt x="3969991" y="1937047"/>
                  </a:lnTo>
                  <a:lnTo>
                    <a:pt x="3968276" y="1889094"/>
                  </a:lnTo>
                  <a:lnTo>
                    <a:pt x="3965434" y="1841436"/>
                  </a:lnTo>
                  <a:lnTo>
                    <a:pt x="3961478" y="1794087"/>
                  </a:lnTo>
                  <a:lnTo>
                    <a:pt x="3956420" y="1747058"/>
                  </a:lnTo>
                  <a:lnTo>
                    <a:pt x="3950273" y="1700365"/>
                  </a:lnTo>
                  <a:lnTo>
                    <a:pt x="3943052" y="1654018"/>
                  </a:lnTo>
                  <a:lnTo>
                    <a:pt x="3934768" y="1608032"/>
                  </a:lnTo>
                  <a:lnTo>
                    <a:pt x="3925435" y="1562420"/>
                  </a:lnTo>
                  <a:lnTo>
                    <a:pt x="3915065" y="1517194"/>
                  </a:lnTo>
                  <a:lnTo>
                    <a:pt x="3903672" y="1472367"/>
                  </a:lnTo>
                  <a:lnTo>
                    <a:pt x="3891269" y="1427952"/>
                  </a:lnTo>
                  <a:lnTo>
                    <a:pt x="3877868" y="1383963"/>
                  </a:lnTo>
                  <a:lnTo>
                    <a:pt x="3863483" y="1340413"/>
                  </a:lnTo>
                  <a:lnTo>
                    <a:pt x="3848127" y="1297313"/>
                  </a:lnTo>
                  <a:lnTo>
                    <a:pt x="3831812" y="1254678"/>
                  </a:lnTo>
                  <a:lnTo>
                    <a:pt x="3814552" y="1212521"/>
                  </a:lnTo>
                  <a:lnTo>
                    <a:pt x="3796360" y="1170853"/>
                  </a:lnTo>
                  <a:lnTo>
                    <a:pt x="3777248" y="1129690"/>
                  </a:lnTo>
                  <a:lnTo>
                    <a:pt x="3757230" y="1089042"/>
                  </a:lnTo>
                  <a:lnTo>
                    <a:pt x="3736318" y="1048924"/>
                  </a:lnTo>
                  <a:lnTo>
                    <a:pt x="3714527" y="1009348"/>
                  </a:lnTo>
                  <a:lnTo>
                    <a:pt x="3691867" y="970328"/>
                  </a:lnTo>
                  <a:lnTo>
                    <a:pt x="3668354" y="931876"/>
                  </a:lnTo>
                  <a:lnTo>
                    <a:pt x="3643999" y="894005"/>
                  </a:lnTo>
                  <a:lnTo>
                    <a:pt x="3618816" y="856729"/>
                  </a:lnTo>
                  <a:lnTo>
                    <a:pt x="3592817" y="820060"/>
                  </a:lnTo>
                  <a:lnTo>
                    <a:pt x="3566016" y="784011"/>
                  </a:lnTo>
                  <a:lnTo>
                    <a:pt x="3538426" y="748596"/>
                  </a:lnTo>
                  <a:lnTo>
                    <a:pt x="3510059" y="713827"/>
                  </a:lnTo>
                  <a:lnTo>
                    <a:pt x="3480929" y="679718"/>
                  </a:lnTo>
                  <a:lnTo>
                    <a:pt x="3451049" y="646281"/>
                  </a:lnTo>
                  <a:lnTo>
                    <a:pt x="3420431" y="613529"/>
                  </a:lnTo>
                  <a:lnTo>
                    <a:pt x="3389089" y="581475"/>
                  </a:lnTo>
                  <a:lnTo>
                    <a:pt x="3357036" y="550133"/>
                  </a:lnTo>
                  <a:lnTo>
                    <a:pt x="3324284" y="519516"/>
                  </a:lnTo>
                  <a:lnTo>
                    <a:pt x="3290847" y="489635"/>
                  </a:lnTo>
                  <a:lnTo>
                    <a:pt x="3256737" y="460505"/>
                  </a:lnTo>
                  <a:lnTo>
                    <a:pt x="3221969" y="432139"/>
                  </a:lnTo>
                  <a:lnTo>
                    <a:pt x="3186553" y="404548"/>
                  </a:lnTo>
                  <a:lnTo>
                    <a:pt x="3150505" y="377747"/>
                  </a:lnTo>
                  <a:lnTo>
                    <a:pt x="3113836" y="351749"/>
                  </a:lnTo>
                  <a:lnTo>
                    <a:pt x="3076559" y="326566"/>
                  </a:lnTo>
                  <a:lnTo>
                    <a:pt x="3038689" y="302211"/>
                  </a:lnTo>
                  <a:lnTo>
                    <a:pt x="3000237" y="278697"/>
                  </a:lnTo>
                  <a:lnTo>
                    <a:pt x="2961216" y="256038"/>
                  </a:lnTo>
                  <a:lnTo>
                    <a:pt x="2921641" y="234246"/>
                  </a:lnTo>
                  <a:lnTo>
                    <a:pt x="2881522" y="213335"/>
                  </a:lnTo>
                  <a:lnTo>
                    <a:pt x="2840875" y="193317"/>
                  </a:lnTo>
                  <a:lnTo>
                    <a:pt x="2799711" y="174205"/>
                  </a:lnTo>
                  <a:lnTo>
                    <a:pt x="2758044" y="156013"/>
                  </a:lnTo>
                  <a:lnTo>
                    <a:pt x="2715886" y="138753"/>
                  </a:lnTo>
                  <a:lnTo>
                    <a:pt x="2673251" y="122438"/>
                  </a:lnTo>
                  <a:lnTo>
                    <a:pt x="2630152" y="107082"/>
                  </a:lnTo>
                  <a:lnTo>
                    <a:pt x="2586601" y="92697"/>
                  </a:lnTo>
                  <a:lnTo>
                    <a:pt x="2542612" y="79296"/>
                  </a:lnTo>
                  <a:lnTo>
                    <a:pt x="2498198" y="66893"/>
                  </a:lnTo>
                  <a:lnTo>
                    <a:pt x="2453371" y="55500"/>
                  </a:lnTo>
                  <a:lnTo>
                    <a:pt x="2408145" y="45130"/>
                  </a:lnTo>
                  <a:lnTo>
                    <a:pt x="2362532" y="35797"/>
                  </a:lnTo>
                  <a:lnTo>
                    <a:pt x="2316546" y="27513"/>
                  </a:lnTo>
                  <a:lnTo>
                    <a:pt x="2270200" y="20292"/>
                  </a:lnTo>
                  <a:lnTo>
                    <a:pt x="2223506" y="14145"/>
                  </a:lnTo>
                  <a:lnTo>
                    <a:pt x="2176478" y="9088"/>
                  </a:lnTo>
                  <a:lnTo>
                    <a:pt x="2129129" y="5131"/>
                  </a:lnTo>
                  <a:lnTo>
                    <a:pt x="2081471" y="2289"/>
                  </a:lnTo>
                  <a:lnTo>
                    <a:pt x="2033518" y="574"/>
                  </a:lnTo>
                  <a:lnTo>
                    <a:pt x="198528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5"/>
            <p:cNvSpPr/>
            <p:nvPr/>
          </p:nvSpPr>
          <p:spPr>
            <a:xfrm>
              <a:off x="4373526" y="1274135"/>
              <a:ext cx="3970654" cy="3970654"/>
            </a:xfrm>
            <a:custGeom>
              <a:avLst/>
              <a:gdLst/>
              <a:ahLst/>
              <a:cxnLst/>
              <a:rect l="l" t="t" r="r" b="b"/>
              <a:pathLst>
                <a:path w="3970654" h="3970654">
                  <a:moveTo>
                    <a:pt x="0" y="1985283"/>
                  </a:moveTo>
                  <a:lnTo>
                    <a:pt x="574" y="1937047"/>
                  </a:lnTo>
                  <a:lnTo>
                    <a:pt x="2289" y="1889094"/>
                  </a:lnTo>
                  <a:lnTo>
                    <a:pt x="5131" y="1841436"/>
                  </a:lnTo>
                  <a:lnTo>
                    <a:pt x="9088" y="1794087"/>
                  </a:lnTo>
                  <a:lnTo>
                    <a:pt x="14145" y="1747058"/>
                  </a:lnTo>
                  <a:lnTo>
                    <a:pt x="20292" y="1700365"/>
                  </a:lnTo>
                  <a:lnTo>
                    <a:pt x="27513" y="1654018"/>
                  </a:lnTo>
                  <a:lnTo>
                    <a:pt x="35797" y="1608033"/>
                  </a:lnTo>
                  <a:lnTo>
                    <a:pt x="45130" y="1562420"/>
                  </a:lnTo>
                  <a:lnTo>
                    <a:pt x="55500" y="1517194"/>
                  </a:lnTo>
                  <a:lnTo>
                    <a:pt x="66893" y="1472367"/>
                  </a:lnTo>
                  <a:lnTo>
                    <a:pt x="79296" y="1427952"/>
                  </a:lnTo>
                  <a:lnTo>
                    <a:pt x="92697" y="1383963"/>
                  </a:lnTo>
                  <a:lnTo>
                    <a:pt x="107082" y="1340413"/>
                  </a:lnTo>
                  <a:lnTo>
                    <a:pt x="122438" y="1297313"/>
                  </a:lnTo>
                  <a:lnTo>
                    <a:pt x="138753" y="1254678"/>
                  </a:lnTo>
                  <a:lnTo>
                    <a:pt x="156013" y="1212521"/>
                  </a:lnTo>
                  <a:lnTo>
                    <a:pt x="174205" y="1170854"/>
                  </a:lnTo>
                  <a:lnTo>
                    <a:pt x="193317" y="1129690"/>
                  </a:lnTo>
                  <a:lnTo>
                    <a:pt x="213335" y="1089042"/>
                  </a:lnTo>
                  <a:lnTo>
                    <a:pt x="234247" y="1048924"/>
                  </a:lnTo>
                  <a:lnTo>
                    <a:pt x="256038" y="1009348"/>
                  </a:lnTo>
                  <a:lnTo>
                    <a:pt x="278697" y="970328"/>
                  </a:lnTo>
                  <a:lnTo>
                    <a:pt x="302211" y="931876"/>
                  </a:lnTo>
                  <a:lnTo>
                    <a:pt x="326566" y="894005"/>
                  </a:lnTo>
                  <a:lnTo>
                    <a:pt x="351749" y="856729"/>
                  </a:lnTo>
                  <a:lnTo>
                    <a:pt x="377748" y="820060"/>
                  </a:lnTo>
                  <a:lnTo>
                    <a:pt x="404548" y="784011"/>
                  </a:lnTo>
                  <a:lnTo>
                    <a:pt x="432139" y="748596"/>
                  </a:lnTo>
                  <a:lnTo>
                    <a:pt x="460505" y="713827"/>
                  </a:lnTo>
                  <a:lnTo>
                    <a:pt x="489635" y="679718"/>
                  </a:lnTo>
                  <a:lnTo>
                    <a:pt x="519516" y="646281"/>
                  </a:lnTo>
                  <a:lnTo>
                    <a:pt x="550133" y="613529"/>
                  </a:lnTo>
                  <a:lnTo>
                    <a:pt x="581475" y="581475"/>
                  </a:lnTo>
                  <a:lnTo>
                    <a:pt x="613529" y="550133"/>
                  </a:lnTo>
                  <a:lnTo>
                    <a:pt x="646281" y="519516"/>
                  </a:lnTo>
                  <a:lnTo>
                    <a:pt x="679718" y="489635"/>
                  </a:lnTo>
                  <a:lnTo>
                    <a:pt x="713827" y="460505"/>
                  </a:lnTo>
                  <a:lnTo>
                    <a:pt x="748596" y="432139"/>
                  </a:lnTo>
                  <a:lnTo>
                    <a:pt x="784011" y="404548"/>
                  </a:lnTo>
                  <a:lnTo>
                    <a:pt x="820060" y="377748"/>
                  </a:lnTo>
                  <a:lnTo>
                    <a:pt x="856729" y="351749"/>
                  </a:lnTo>
                  <a:lnTo>
                    <a:pt x="894005" y="326566"/>
                  </a:lnTo>
                  <a:lnTo>
                    <a:pt x="931876" y="302211"/>
                  </a:lnTo>
                  <a:lnTo>
                    <a:pt x="970328" y="278697"/>
                  </a:lnTo>
                  <a:lnTo>
                    <a:pt x="1009348" y="256038"/>
                  </a:lnTo>
                  <a:lnTo>
                    <a:pt x="1048924" y="234247"/>
                  </a:lnTo>
                  <a:lnTo>
                    <a:pt x="1089042" y="213335"/>
                  </a:lnTo>
                  <a:lnTo>
                    <a:pt x="1129690" y="193317"/>
                  </a:lnTo>
                  <a:lnTo>
                    <a:pt x="1170854" y="174205"/>
                  </a:lnTo>
                  <a:lnTo>
                    <a:pt x="1212521" y="156013"/>
                  </a:lnTo>
                  <a:lnTo>
                    <a:pt x="1254678" y="138753"/>
                  </a:lnTo>
                  <a:lnTo>
                    <a:pt x="1297313" y="122438"/>
                  </a:lnTo>
                  <a:lnTo>
                    <a:pt x="1340413" y="107082"/>
                  </a:lnTo>
                  <a:lnTo>
                    <a:pt x="1383963" y="92697"/>
                  </a:lnTo>
                  <a:lnTo>
                    <a:pt x="1427952" y="79296"/>
                  </a:lnTo>
                  <a:lnTo>
                    <a:pt x="1472367" y="66893"/>
                  </a:lnTo>
                  <a:lnTo>
                    <a:pt x="1517194" y="55500"/>
                  </a:lnTo>
                  <a:lnTo>
                    <a:pt x="1562420" y="45130"/>
                  </a:lnTo>
                  <a:lnTo>
                    <a:pt x="1608033" y="35797"/>
                  </a:lnTo>
                  <a:lnTo>
                    <a:pt x="1654018" y="27513"/>
                  </a:lnTo>
                  <a:lnTo>
                    <a:pt x="1700365" y="20292"/>
                  </a:lnTo>
                  <a:lnTo>
                    <a:pt x="1747058" y="14145"/>
                  </a:lnTo>
                  <a:lnTo>
                    <a:pt x="1794087" y="9088"/>
                  </a:lnTo>
                  <a:lnTo>
                    <a:pt x="1841436" y="5131"/>
                  </a:lnTo>
                  <a:lnTo>
                    <a:pt x="1889094" y="2289"/>
                  </a:lnTo>
                  <a:lnTo>
                    <a:pt x="1937047" y="574"/>
                  </a:lnTo>
                  <a:lnTo>
                    <a:pt x="1985283" y="0"/>
                  </a:lnTo>
                  <a:lnTo>
                    <a:pt x="2033518" y="574"/>
                  </a:lnTo>
                  <a:lnTo>
                    <a:pt x="2081471" y="2289"/>
                  </a:lnTo>
                  <a:lnTo>
                    <a:pt x="2129129" y="5131"/>
                  </a:lnTo>
                  <a:lnTo>
                    <a:pt x="2176478" y="9088"/>
                  </a:lnTo>
                  <a:lnTo>
                    <a:pt x="2223506" y="14145"/>
                  </a:lnTo>
                  <a:lnTo>
                    <a:pt x="2270200" y="20292"/>
                  </a:lnTo>
                  <a:lnTo>
                    <a:pt x="2316546" y="27513"/>
                  </a:lnTo>
                  <a:lnTo>
                    <a:pt x="2362532" y="35797"/>
                  </a:lnTo>
                  <a:lnTo>
                    <a:pt x="2408145" y="45130"/>
                  </a:lnTo>
                  <a:lnTo>
                    <a:pt x="2453371" y="55500"/>
                  </a:lnTo>
                  <a:lnTo>
                    <a:pt x="2498198" y="66893"/>
                  </a:lnTo>
                  <a:lnTo>
                    <a:pt x="2542612" y="79296"/>
                  </a:lnTo>
                  <a:lnTo>
                    <a:pt x="2586601" y="92697"/>
                  </a:lnTo>
                  <a:lnTo>
                    <a:pt x="2630152" y="107082"/>
                  </a:lnTo>
                  <a:lnTo>
                    <a:pt x="2673251" y="122438"/>
                  </a:lnTo>
                  <a:lnTo>
                    <a:pt x="2715886" y="138753"/>
                  </a:lnTo>
                  <a:lnTo>
                    <a:pt x="2758044" y="156013"/>
                  </a:lnTo>
                  <a:lnTo>
                    <a:pt x="2799711" y="174205"/>
                  </a:lnTo>
                  <a:lnTo>
                    <a:pt x="2840875" y="193317"/>
                  </a:lnTo>
                  <a:lnTo>
                    <a:pt x="2881523" y="213335"/>
                  </a:lnTo>
                  <a:lnTo>
                    <a:pt x="2921641" y="234247"/>
                  </a:lnTo>
                  <a:lnTo>
                    <a:pt x="2961217" y="256038"/>
                  </a:lnTo>
                  <a:lnTo>
                    <a:pt x="3000237" y="278697"/>
                  </a:lnTo>
                  <a:lnTo>
                    <a:pt x="3038689" y="302211"/>
                  </a:lnTo>
                  <a:lnTo>
                    <a:pt x="3076560" y="326566"/>
                  </a:lnTo>
                  <a:lnTo>
                    <a:pt x="3113836" y="351749"/>
                  </a:lnTo>
                  <a:lnTo>
                    <a:pt x="3150505" y="377748"/>
                  </a:lnTo>
                  <a:lnTo>
                    <a:pt x="3186553" y="404548"/>
                  </a:lnTo>
                  <a:lnTo>
                    <a:pt x="3221969" y="432139"/>
                  </a:lnTo>
                  <a:lnTo>
                    <a:pt x="3256738" y="460505"/>
                  </a:lnTo>
                  <a:lnTo>
                    <a:pt x="3290847" y="489635"/>
                  </a:lnTo>
                  <a:lnTo>
                    <a:pt x="3324284" y="519516"/>
                  </a:lnTo>
                  <a:lnTo>
                    <a:pt x="3357036" y="550133"/>
                  </a:lnTo>
                  <a:lnTo>
                    <a:pt x="3389089" y="581475"/>
                  </a:lnTo>
                  <a:lnTo>
                    <a:pt x="3420431" y="613529"/>
                  </a:lnTo>
                  <a:lnTo>
                    <a:pt x="3451049" y="646281"/>
                  </a:lnTo>
                  <a:lnTo>
                    <a:pt x="3480930" y="679718"/>
                  </a:lnTo>
                  <a:lnTo>
                    <a:pt x="3510060" y="713827"/>
                  </a:lnTo>
                  <a:lnTo>
                    <a:pt x="3538426" y="748596"/>
                  </a:lnTo>
                  <a:lnTo>
                    <a:pt x="3566016" y="784011"/>
                  </a:lnTo>
                  <a:lnTo>
                    <a:pt x="3592817" y="820060"/>
                  </a:lnTo>
                  <a:lnTo>
                    <a:pt x="3618816" y="856729"/>
                  </a:lnTo>
                  <a:lnTo>
                    <a:pt x="3643999" y="894005"/>
                  </a:lnTo>
                  <a:lnTo>
                    <a:pt x="3668354" y="931876"/>
                  </a:lnTo>
                  <a:lnTo>
                    <a:pt x="3691867" y="970328"/>
                  </a:lnTo>
                  <a:lnTo>
                    <a:pt x="3714527" y="1009348"/>
                  </a:lnTo>
                  <a:lnTo>
                    <a:pt x="3736318" y="1048924"/>
                  </a:lnTo>
                  <a:lnTo>
                    <a:pt x="3757230" y="1089042"/>
                  </a:lnTo>
                  <a:lnTo>
                    <a:pt x="3777248" y="1129690"/>
                  </a:lnTo>
                  <a:lnTo>
                    <a:pt x="3796360" y="1170854"/>
                  </a:lnTo>
                  <a:lnTo>
                    <a:pt x="3814552" y="1212521"/>
                  </a:lnTo>
                  <a:lnTo>
                    <a:pt x="3831812" y="1254678"/>
                  </a:lnTo>
                  <a:lnTo>
                    <a:pt x="3848127" y="1297313"/>
                  </a:lnTo>
                  <a:lnTo>
                    <a:pt x="3863483" y="1340413"/>
                  </a:lnTo>
                  <a:lnTo>
                    <a:pt x="3877868" y="1383963"/>
                  </a:lnTo>
                  <a:lnTo>
                    <a:pt x="3891269" y="1427952"/>
                  </a:lnTo>
                  <a:lnTo>
                    <a:pt x="3903672" y="1472367"/>
                  </a:lnTo>
                  <a:lnTo>
                    <a:pt x="3915065" y="1517194"/>
                  </a:lnTo>
                  <a:lnTo>
                    <a:pt x="3925435" y="1562420"/>
                  </a:lnTo>
                  <a:lnTo>
                    <a:pt x="3934768" y="1608033"/>
                  </a:lnTo>
                  <a:lnTo>
                    <a:pt x="3943052" y="1654018"/>
                  </a:lnTo>
                  <a:lnTo>
                    <a:pt x="3950273" y="1700365"/>
                  </a:lnTo>
                  <a:lnTo>
                    <a:pt x="3956420" y="1747058"/>
                  </a:lnTo>
                  <a:lnTo>
                    <a:pt x="3961477" y="1794087"/>
                  </a:lnTo>
                  <a:lnTo>
                    <a:pt x="3965434" y="1841436"/>
                  </a:lnTo>
                  <a:lnTo>
                    <a:pt x="3968276" y="1889094"/>
                  </a:lnTo>
                  <a:lnTo>
                    <a:pt x="3969991" y="1937047"/>
                  </a:lnTo>
                  <a:lnTo>
                    <a:pt x="3970566" y="1985283"/>
                  </a:lnTo>
                  <a:lnTo>
                    <a:pt x="3969991" y="2033518"/>
                  </a:lnTo>
                  <a:lnTo>
                    <a:pt x="3968276" y="2081471"/>
                  </a:lnTo>
                  <a:lnTo>
                    <a:pt x="3965434" y="2129129"/>
                  </a:lnTo>
                  <a:lnTo>
                    <a:pt x="3961477" y="2176478"/>
                  </a:lnTo>
                  <a:lnTo>
                    <a:pt x="3956420" y="2223506"/>
                  </a:lnTo>
                  <a:lnTo>
                    <a:pt x="3950273" y="2270200"/>
                  </a:lnTo>
                  <a:lnTo>
                    <a:pt x="3943052" y="2316546"/>
                  </a:lnTo>
                  <a:lnTo>
                    <a:pt x="3934768" y="2362532"/>
                  </a:lnTo>
                  <a:lnTo>
                    <a:pt x="3925435" y="2408145"/>
                  </a:lnTo>
                  <a:lnTo>
                    <a:pt x="3915065" y="2453371"/>
                  </a:lnTo>
                  <a:lnTo>
                    <a:pt x="3903672" y="2498198"/>
                  </a:lnTo>
                  <a:lnTo>
                    <a:pt x="3891269" y="2542612"/>
                  </a:lnTo>
                  <a:lnTo>
                    <a:pt x="3877868" y="2586601"/>
                  </a:lnTo>
                  <a:lnTo>
                    <a:pt x="3863483" y="2630152"/>
                  </a:lnTo>
                  <a:lnTo>
                    <a:pt x="3848127" y="2673251"/>
                  </a:lnTo>
                  <a:lnTo>
                    <a:pt x="3831812" y="2715886"/>
                  </a:lnTo>
                  <a:lnTo>
                    <a:pt x="3814552" y="2758044"/>
                  </a:lnTo>
                  <a:lnTo>
                    <a:pt x="3796360" y="2799711"/>
                  </a:lnTo>
                  <a:lnTo>
                    <a:pt x="3777248" y="2840875"/>
                  </a:lnTo>
                  <a:lnTo>
                    <a:pt x="3757230" y="2881523"/>
                  </a:lnTo>
                  <a:lnTo>
                    <a:pt x="3736318" y="2921641"/>
                  </a:lnTo>
                  <a:lnTo>
                    <a:pt x="3714527" y="2961217"/>
                  </a:lnTo>
                  <a:lnTo>
                    <a:pt x="3691867" y="3000237"/>
                  </a:lnTo>
                  <a:lnTo>
                    <a:pt x="3668354" y="3038689"/>
                  </a:lnTo>
                  <a:lnTo>
                    <a:pt x="3643999" y="3076560"/>
                  </a:lnTo>
                  <a:lnTo>
                    <a:pt x="3618816" y="3113836"/>
                  </a:lnTo>
                  <a:lnTo>
                    <a:pt x="3592817" y="3150505"/>
                  </a:lnTo>
                  <a:lnTo>
                    <a:pt x="3566016" y="3186553"/>
                  </a:lnTo>
                  <a:lnTo>
                    <a:pt x="3538426" y="3221969"/>
                  </a:lnTo>
                  <a:lnTo>
                    <a:pt x="3510060" y="3256738"/>
                  </a:lnTo>
                  <a:lnTo>
                    <a:pt x="3480930" y="3290847"/>
                  </a:lnTo>
                  <a:lnTo>
                    <a:pt x="3451049" y="3324284"/>
                  </a:lnTo>
                  <a:lnTo>
                    <a:pt x="3420431" y="3357036"/>
                  </a:lnTo>
                  <a:lnTo>
                    <a:pt x="3389089" y="3389089"/>
                  </a:lnTo>
                  <a:lnTo>
                    <a:pt x="3357036" y="3420431"/>
                  </a:lnTo>
                  <a:lnTo>
                    <a:pt x="3324284" y="3451049"/>
                  </a:lnTo>
                  <a:lnTo>
                    <a:pt x="3290847" y="3480930"/>
                  </a:lnTo>
                  <a:lnTo>
                    <a:pt x="3256738" y="3510060"/>
                  </a:lnTo>
                  <a:lnTo>
                    <a:pt x="3221969" y="3538426"/>
                  </a:lnTo>
                  <a:lnTo>
                    <a:pt x="3186553" y="3566016"/>
                  </a:lnTo>
                  <a:lnTo>
                    <a:pt x="3150505" y="3592817"/>
                  </a:lnTo>
                  <a:lnTo>
                    <a:pt x="3113836" y="3618816"/>
                  </a:lnTo>
                  <a:lnTo>
                    <a:pt x="3076560" y="3643999"/>
                  </a:lnTo>
                  <a:lnTo>
                    <a:pt x="3038689" y="3668354"/>
                  </a:lnTo>
                  <a:lnTo>
                    <a:pt x="3000237" y="3691867"/>
                  </a:lnTo>
                  <a:lnTo>
                    <a:pt x="2961217" y="3714527"/>
                  </a:lnTo>
                  <a:lnTo>
                    <a:pt x="2921641" y="3736318"/>
                  </a:lnTo>
                  <a:lnTo>
                    <a:pt x="2881523" y="3757230"/>
                  </a:lnTo>
                  <a:lnTo>
                    <a:pt x="2840875" y="3777248"/>
                  </a:lnTo>
                  <a:lnTo>
                    <a:pt x="2799711" y="3796360"/>
                  </a:lnTo>
                  <a:lnTo>
                    <a:pt x="2758044" y="3814552"/>
                  </a:lnTo>
                  <a:lnTo>
                    <a:pt x="2715886" y="3831812"/>
                  </a:lnTo>
                  <a:lnTo>
                    <a:pt x="2673251" y="3848127"/>
                  </a:lnTo>
                  <a:lnTo>
                    <a:pt x="2630152" y="3863483"/>
                  </a:lnTo>
                  <a:lnTo>
                    <a:pt x="2586601" y="3877868"/>
                  </a:lnTo>
                  <a:lnTo>
                    <a:pt x="2542612" y="3891269"/>
                  </a:lnTo>
                  <a:lnTo>
                    <a:pt x="2498198" y="3903672"/>
                  </a:lnTo>
                  <a:lnTo>
                    <a:pt x="2453371" y="3915065"/>
                  </a:lnTo>
                  <a:lnTo>
                    <a:pt x="2408145" y="3925435"/>
                  </a:lnTo>
                  <a:lnTo>
                    <a:pt x="2362532" y="3934768"/>
                  </a:lnTo>
                  <a:lnTo>
                    <a:pt x="2316546" y="3943052"/>
                  </a:lnTo>
                  <a:lnTo>
                    <a:pt x="2270200" y="3950273"/>
                  </a:lnTo>
                  <a:lnTo>
                    <a:pt x="2223506" y="3956420"/>
                  </a:lnTo>
                  <a:lnTo>
                    <a:pt x="2176478" y="3961477"/>
                  </a:lnTo>
                  <a:lnTo>
                    <a:pt x="2129129" y="3965434"/>
                  </a:lnTo>
                  <a:lnTo>
                    <a:pt x="2081471" y="3968276"/>
                  </a:lnTo>
                  <a:lnTo>
                    <a:pt x="2033518" y="3969991"/>
                  </a:lnTo>
                  <a:lnTo>
                    <a:pt x="1985283" y="3970566"/>
                  </a:lnTo>
                  <a:lnTo>
                    <a:pt x="1937047" y="3969991"/>
                  </a:lnTo>
                  <a:lnTo>
                    <a:pt x="1889094" y="3968276"/>
                  </a:lnTo>
                  <a:lnTo>
                    <a:pt x="1841436" y="3965434"/>
                  </a:lnTo>
                  <a:lnTo>
                    <a:pt x="1794087" y="3961477"/>
                  </a:lnTo>
                  <a:lnTo>
                    <a:pt x="1747058" y="3956420"/>
                  </a:lnTo>
                  <a:lnTo>
                    <a:pt x="1700365" y="3950273"/>
                  </a:lnTo>
                  <a:lnTo>
                    <a:pt x="1654018" y="3943052"/>
                  </a:lnTo>
                  <a:lnTo>
                    <a:pt x="1608033" y="3934768"/>
                  </a:lnTo>
                  <a:lnTo>
                    <a:pt x="1562420" y="3925435"/>
                  </a:lnTo>
                  <a:lnTo>
                    <a:pt x="1517194" y="3915065"/>
                  </a:lnTo>
                  <a:lnTo>
                    <a:pt x="1472367" y="3903672"/>
                  </a:lnTo>
                  <a:lnTo>
                    <a:pt x="1427952" y="3891269"/>
                  </a:lnTo>
                  <a:lnTo>
                    <a:pt x="1383963" y="3877868"/>
                  </a:lnTo>
                  <a:lnTo>
                    <a:pt x="1340413" y="3863483"/>
                  </a:lnTo>
                  <a:lnTo>
                    <a:pt x="1297313" y="3848127"/>
                  </a:lnTo>
                  <a:lnTo>
                    <a:pt x="1254678" y="3831812"/>
                  </a:lnTo>
                  <a:lnTo>
                    <a:pt x="1212521" y="3814552"/>
                  </a:lnTo>
                  <a:lnTo>
                    <a:pt x="1170854" y="3796360"/>
                  </a:lnTo>
                  <a:lnTo>
                    <a:pt x="1129690" y="3777248"/>
                  </a:lnTo>
                  <a:lnTo>
                    <a:pt x="1089042" y="3757230"/>
                  </a:lnTo>
                  <a:lnTo>
                    <a:pt x="1048924" y="3736318"/>
                  </a:lnTo>
                  <a:lnTo>
                    <a:pt x="1009348" y="3714527"/>
                  </a:lnTo>
                  <a:lnTo>
                    <a:pt x="970328" y="3691867"/>
                  </a:lnTo>
                  <a:lnTo>
                    <a:pt x="931876" y="3668354"/>
                  </a:lnTo>
                  <a:lnTo>
                    <a:pt x="894005" y="3643999"/>
                  </a:lnTo>
                  <a:lnTo>
                    <a:pt x="856729" y="3618816"/>
                  </a:lnTo>
                  <a:lnTo>
                    <a:pt x="820060" y="3592817"/>
                  </a:lnTo>
                  <a:lnTo>
                    <a:pt x="784011" y="3566016"/>
                  </a:lnTo>
                  <a:lnTo>
                    <a:pt x="748596" y="3538426"/>
                  </a:lnTo>
                  <a:lnTo>
                    <a:pt x="713827" y="3510060"/>
                  </a:lnTo>
                  <a:lnTo>
                    <a:pt x="679718" y="3480930"/>
                  </a:lnTo>
                  <a:lnTo>
                    <a:pt x="646281" y="3451049"/>
                  </a:lnTo>
                  <a:lnTo>
                    <a:pt x="613529" y="3420431"/>
                  </a:lnTo>
                  <a:lnTo>
                    <a:pt x="581475" y="3389089"/>
                  </a:lnTo>
                  <a:lnTo>
                    <a:pt x="550133" y="3357036"/>
                  </a:lnTo>
                  <a:lnTo>
                    <a:pt x="519516" y="3324284"/>
                  </a:lnTo>
                  <a:lnTo>
                    <a:pt x="489635" y="3290847"/>
                  </a:lnTo>
                  <a:lnTo>
                    <a:pt x="460505" y="3256738"/>
                  </a:lnTo>
                  <a:lnTo>
                    <a:pt x="432139" y="3221969"/>
                  </a:lnTo>
                  <a:lnTo>
                    <a:pt x="404548" y="3186553"/>
                  </a:lnTo>
                  <a:lnTo>
                    <a:pt x="377748" y="3150505"/>
                  </a:lnTo>
                  <a:lnTo>
                    <a:pt x="351749" y="3113836"/>
                  </a:lnTo>
                  <a:lnTo>
                    <a:pt x="326566" y="3076560"/>
                  </a:lnTo>
                  <a:lnTo>
                    <a:pt x="302211" y="3038689"/>
                  </a:lnTo>
                  <a:lnTo>
                    <a:pt x="278697" y="3000237"/>
                  </a:lnTo>
                  <a:lnTo>
                    <a:pt x="256038" y="2961217"/>
                  </a:lnTo>
                  <a:lnTo>
                    <a:pt x="234247" y="2921641"/>
                  </a:lnTo>
                  <a:lnTo>
                    <a:pt x="213335" y="2881523"/>
                  </a:lnTo>
                  <a:lnTo>
                    <a:pt x="193317" y="2840875"/>
                  </a:lnTo>
                  <a:lnTo>
                    <a:pt x="174205" y="2799711"/>
                  </a:lnTo>
                  <a:lnTo>
                    <a:pt x="156013" y="2758044"/>
                  </a:lnTo>
                  <a:lnTo>
                    <a:pt x="138753" y="2715886"/>
                  </a:lnTo>
                  <a:lnTo>
                    <a:pt x="122438" y="2673251"/>
                  </a:lnTo>
                  <a:lnTo>
                    <a:pt x="107082" y="2630152"/>
                  </a:lnTo>
                  <a:lnTo>
                    <a:pt x="92697" y="2586601"/>
                  </a:lnTo>
                  <a:lnTo>
                    <a:pt x="79296" y="2542612"/>
                  </a:lnTo>
                  <a:lnTo>
                    <a:pt x="66893" y="2498198"/>
                  </a:lnTo>
                  <a:lnTo>
                    <a:pt x="55500" y="2453371"/>
                  </a:lnTo>
                  <a:lnTo>
                    <a:pt x="45130" y="2408145"/>
                  </a:lnTo>
                  <a:lnTo>
                    <a:pt x="35797" y="2362532"/>
                  </a:lnTo>
                  <a:lnTo>
                    <a:pt x="27513" y="2316546"/>
                  </a:lnTo>
                  <a:lnTo>
                    <a:pt x="20292" y="2270200"/>
                  </a:lnTo>
                  <a:lnTo>
                    <a:pt x="14145" y="2223506"/>
                  </a:lnTo>
                  <a:lnTo>
                    <a:pt x="9088" y="2176478"/>
                  </a:lnTo>
                  <a:lnTo>
                    <a:pt x="5131" y="2129129"/>
                  </a:lnTo>
                  <a:lnTo>
                    <a:pt x="2289" y="2081471"/>
                  </a:lnTo>
                  <a:lnTo>
                    <a:pt x="574" y="2033518"/>
                  </a:lnTo>
                  <a:lnTo>
                    <a:pt x="0" y="1985283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"/>
            <p:cNvSpPr/>
            <p:nvPr/>
          </p:nvSpPr>
          <p:spPr>
            <a:xfrm>
              <a:off x="2128367" y="1711451"/>
              <a:ext cx="8242300" cy="1586230"/>
            </a:xfrm>
            <a:custGeom>
              <a:avLst/>
              <a:gdLst/>
              <a:ahLst/>
              <a:cxnLst/>
              <a:rect l="l" t="t" r="r" b="b"/>
              <a:pathLst>
                <a:path w="8242300" h="1586229">
                  <a:moveTo>
                    <a:pt x="2311831" y="701586"/>
                  </a:moveTo>
                  <a:lnTo>
                    <a:pt x="2305443" y="695591"/>
                  </a:lnTo>
                  <a:lnTo>
                    <a:pt x="2249728" y="643280"/>
                  </a:lnTo>
                  <a:lnTo>
                    <a:pt x="2242451" y="667613"/>
                  </a:lnTo>
                  <a:lnTo>
                    <a:pt x="7277" y="0"/>
                  </a:lnTo>
                  <a:lnTo>
                    <a:pt x="0" y="24345"/>
                  </a:lnTo>
                  <a:lnTo>
                    <a:pt x="2235187" y="691946"/>
                  </a:lnTo>
                  <a:lnTo>
                    <a:pt x="2227923" y="716292"/>
                  </a:lnTo>
                  <a:lnTo>
                    <a:pt x="2311831" y="701586"/>
                  </a:lnTo>
                  <a:close/>
                </a:path>
                <a:path w="8242300" h="1586229">
                  <a:moveTo>
                    <a:pt x="8241995" y="1547977"/>
                  </a:moveTo>
                  <a:lnTo>
                    <a:pt x="8216595" y="1535277"/>
                  </a:lnTo>
                  <a:lnTo>
                    <a:pt x="8165795" y="1509877"/>
                  </a:lnTo>
                  <a:lnTo>
                    <a:pt x="8165795" y="1535277"/>
                  </a:lnTo>
                  <a:lnTo>
                    <a:pt x="6215723" y="1535277"/>
                  </a:lnTo>
                  <a:lnTo>
                    <a:pt x="6215723" y="1560677"/>
                  </a:lnTo>
                  <a:lnTo>
                    <a:pt x="8165795" y="1560677"/>
                  </a:lnTo>
                  <a:lnTo>
                    <a:pt x="8165795" y="1586077"/>
                  </a:lnTo>
                  <a:lnTo>
                    <a:pt x="8216595" y="1560677"/>
                  </a:lnTo>
                  <a:lnTo>
                    <a:pt x="8241995" y="1547977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7"/>
            <p:cNvSpPr/>
            <p:nvPr/>
          </p:nvSpPr>
          <p:spPr>
            <a:xfrm>
              <a:off x="8524277" y="3539134"/>
              <a:ext cx="1797685" cy="76200"/>
            </a:xfrm>
            <a:custGeom>
              <a:avLst/>
              <a:gdLst/>
              <a:ahLst/>
              <a:cxnLst/>
              <a:rect l="l" t="t" r="r" b="b"/>
              <a:pathLst>
                <a:path w="1797684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199"/>
                  </a:lnTo>
                  <a:lnTo>
                    <a:pt x="76200" y="50800"/>
                  </a:lnTo>
                  <a:lnTo>
                    <a:pt x="63501" y="50800"/>
                  </a:lnTo>
                  <a:lnTo>
                    <a:pt x="63501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1797684" h="76200">
                  <a:moveTo>
                    <a:pt x="76200" y="25400"/>
                  </a:moveTo>
                  <a:lnTo>
                    <a:pt x="63501" y="25400"/>
                  </a:lnTo>
                  <a:lnTo>
                    <a:pt x="63501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1797684" h="76200">
                  <a:moveTo>
                    <a:pt x="1797532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1797532" y="50800"/>
                  </a:lnTo>
                  <a:lnTo>
                    <a:pt x="1797532" y="254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9"/>
          <p:cNvSpPr txBox="1"/>
          <p:nvPr/>
        </p:nvSpPr>
        <p:spPr>
          <a:xfrm>
            <a:off x="8215847" y="5008693"/>
            <a:ext cx="3367404" cy="12052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887730">
              <a:lnSpc>
                <a:spcPct val="105800"/>
              </a:lnSpc>
              <a:spcBef>
                <a:spcPts val="244"/>
              </a:spcBef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Upstream</a:t>
            </a:r>
            <a:r>
              <a:rPr sz="2400" spc="-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For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element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z,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much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does</a:t>
            </a:r>
            <a:r>
              <a:rPr sz="2400" spc="-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it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influence</a:t>
            </a:r>
            <a:r>
              <a:rPr sz="2400" spc="-6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L?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6" name="object 20"/>
          <p:cNvGrpSpPr/>
          <p:nvPr/>
        </p:nvGrpSpPr>
        <p:grpSpPr>
          <a:xfrm>
            <a:off x="9440398" y="3971838"/>
            <a:ext cx="821055" cy="962025"/>
            <a:chOff x="9502390" y="3708372"/>
            <a:chExt cx="821055" cy="962025"/>
          </a:xfrm>
        </p:grpSpPr>
        <p:sp>
          <p:nvSpPr>
            <p:cNvPr id="37" name="object 21"/>
            <p:cNvSpPr/>
            <p:nvPr/>
          </p:nvSpPr>
          <p:spPr>
            <a:xfrm>
              <a:off x="9515090" y="3721072"/>
              <a:ext cx="795655" cy="936625"/>
            </a:xfrm>
            <a:custGeom>
              <a:avLst/>
              <a:gdLst/>
              <a:ahLst/>
              <a:cxnLst/>
              <a:rect l="l" t="t" r="r" b="b"/>
              <a:pathLst>
                <a:path w="795654" h="936625">
                  <a:moveTo>
                    <a:pt x="0" y="0"/>
                  </a:moveTo>
                  <a:lnTo>
                    <a:pt x="795301" y="0"/>
                  </a:lnTo>
                  <a:lnTo>
                    <a:pt x="795301" y="936410"/>
                  </a:lnTo>
                  <a:lnTo>
                    <a:pt x="0" y="9364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2"/>
            <p:cNvSpPr/>
            <p:nvPr/>
          </p:nvSpPr>
          <p:spPr>
            <a:xfrm>
              <a:off x="9692890" y="4241772"/>
              <a:ext cx="444500" cy="25400"/>
            </a:xfrm>
            <a:custGeom>
              <a:avLst/>
              <a:gdLst/>
              <a:ahLst/>
              <a:cxnLst/>
              <a:rect l="l" t="t" r="r" b="b"/>
              <a:pathLst>
                <a:path w="444500" h="25400">
                  <a:moveTo>
                    <a:pt x="4445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444500" y="25400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23"/>
          <p:cNvSpPr txBox="1"/>
          <p:nvPr/>
        </p:nvSpPr>
        <p:spPr>
          <a:xfrm>
            <a:off x="9612419" y="3904301"/>
            <a:ext cx="466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𝜕𝐿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40" name="object 24"/>
          <p:cNvSpPr txBox="1"/>
          <p:nvPr/>
        </p:nvSpPr>
        <p:spPr>
          <a:xfrm>
            <a:off x="9622643" y="4486470"/>
            <a:ext cx="447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mbria Math"/>
                <a:cs typeface="Cambria Math"/>
              </a:rPr>
              <a:t>𝜕𝑧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41" name="object 14"/>
          <p:cNvSpPr txBox="1"/>
          <p:nvPr/>
        </p:nvSpPr>
        <p:spPr>
          <a:xfrm>
            <a:off x="10350393" y="4352261"/>
            <a:ext cx="12338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 dirty="0">
              <a:latin typeface="Calibri"/>
              <a:cs typeface="Calibri"/>
            </a:endParaRPr>
          </a:p>
        </p:txBody>
      </p:sp>
      <p:grpSp>
        <p:nvGrpSpPr>
          <p:cNvPr id="48" name="object 22"/>
          <p:cNvGrpSpPr/>
          <p:nvPr/>
        </p:nvGrpSpPr>
        <p:grpSpPr>
          <a:xfrm>
            <a:off x="4653367" y="2581649"/>
            <a:ext cx="578485" cy="727710"/>
            <a:chOff x="4656044" y="2318183"/>
            <a:chExt cx="578485" cy="727710"/>
          </a:xfrm>
        </p:grpSpPr>
        <p:sp>
          <p:nvSpPr>
            <p:cNvPr id="49" name="object 23"/>
            <p:cNvSpPr/>
            <p:nvPr/>
          </p:nvSpPr>
          <p:spPr>
            <a:xfrm>
              <a:off x="4668744" y="2330883"/>
              <a:ext cx="553085" cy="702310"/>
            </a:xfrm>
            <a:custGeom>
              <a:avLst/>
              <a:gdLst/>
              <a:ahLst/>
              <a:cxnLst/>
              <a:rect l="l" t="t" r="r" b="b"/>
              <a:pathLst>
                <a:path w="553085" h="702310">
                  <a:moveTo>
                    <a:pt x="0" y="0"/>
                  </a:moveTo>
                  <a:lnTo>
                    <a:pt x="552489" y="0"/>
                  </a:lnTo>
                  <a:lnTo>
                    <a:pt x="552489" y="702308"/>
                  </a:lnTo>
                  <a:lnTo>
                    <a:pt x="0" y="70230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/>
            <p:cNvSpPr/>
            <p:nvPr/>
          </p:nvSpPr>
          <p:spPr>
            <a:xfrm>
              <a:off x="4770344" y="2724583"/>
              <a:ext cx="342900" cy="25400"/>
            </a:xfrm>
            <a:custGeom>
              <a:avLst/>
              <a:gdLst/>
              <a:ahLst/>
              <a:cxnLst/>
              <a:rect l="l" t="t" r="r" b="b"/>
              <a:pathLst>
                <a:path w="342900" h="25400">
                  <a:moveTo>
                    <a:pt x="342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42900" y="2540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25"/>
          <p:cNvSpPr txBox="1"/>
          <p:nvPr/>
        </p:nvSpPr>
        <p:spPr>
          <a:xfrm>
            <a:off x="4768239" y="2542862"/>
            <a:ext cx="342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𝜕𝑧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4759095" y="2975677"/>
            <a:ext cx="358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27"/>
          <p:cNvSpPr/>
          <p:nvPr/>
        </p:nvSpPr>
        <p:spPr>
          <a:xfrm>
            <a:off x="4824493" y="4039765"/>
            <a:ext cx="342900" cy="25400"/>
          </a:xfrm>
          <a:custGeom>
            <a:avLst/>
            <a:gdLst/>
            <a:ahLst/>
            <a:cxnLst/>
            <a:rect l="l" t="t" r="r" b="b"/>
            <a:pathLst>
              <a:path w="342900" h="25400">
                <a:moveTo>
                  <a:pt x="342900" y="0"/>
                </a:moveTo>
                <a:lnTo>
                  <a:pt x="0" y="0"/>
                </a:lnTo>
                <a:lnTo>
                  <a:pt x="0" y="25399"/>
                </a:lnTo>
                <a:lnTo>
                  <a:pt x="342900" y="25399"/>
                </a:lnTo>
                <a:lnTo>
                  <a:pt x="34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8"/>
          <p:cNvSpPr txBox="1"/>
          <p:nvPr/>
        </p:nvSpPr>
        <p:spPr>
          <a:xfrm>
            <a:off x="4673719" y="3646065"/>
            <a:ext cx="553085" cy="76581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2575"/>
              </a:lnSpc>
            </a:pPr>
            <a:r>
              <a:rPr sz="2400" spc="-25" dirty="0">
                <a:latin typeface="Cambria Math"/>
                <a:cs typeface="Cambria Math"/>
              </a:rPr>
              <a:t>𝜕𝑧</a:t>
            </a:r>
            <a:endParaRPr sz="2400">
              <a:latin typeface="Cambria Math"/>
              <a:cs typeface="Cambria Math"/>
            </a:endParaRPr>
          </a:p>
          <a:p>
            <a:pPr marL="103505">
              <a:lnSpc>
                <a:spcPct val="100000"/>
              </a:lnSpc>
              <a:spcBef>
                <a:spcPts val="525"/>
              </a:spcBef>
            </a:pPr>
            <a:r>
              <a:rPr sz="2400" spc="-25" dirty="0">
                <a:latin typeface="Cambria Math"/>
                <a:cs typeface="Cambria Math"/>
              </a:rPr>
              <a:t>𝜕𝑦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7" name="object 12"/>
          <p:cNvSpPr txBox="1"/>
          <p:nvPr/>
        </p:nvSpPr>
        <p:spPr>
          <a:xfrm>
            <a:off x="3581400" y="5597025"/>
            <a:ext cx="426910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For</a:t>
            </a:r>
            <a:r>
              <a:rPr sz="21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each</a:t>
            </a:r>
            <a:r>
              <a:rPr sz="2100" spc="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element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100" spc="1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4472C4"/>
                </a:solidFill>
                <a:latin typeface="Calibri"/>
                <a:cs typeface="Calibri"/>
              </a:rPr>
              <a:t>y,</a:t>
            </a:r>
            <a:r>
              <a:rPr sz="21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how</a:t>
            </a:r>
            <a:r>
              <a:rPr sz="2100" spc="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much</a:t>
            </a:r>
            <a:r>
              <a:rPr sz="2100" spc="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4472C4"/>
                </a:solidFill>
                <a:latin typeface="Calibri"/>
                <a:cs typeface="Calibri"/>
              </a:rPr>
              <a:t>does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it</a:t>
            </a:r>
            <a:r>
              <a:rPr sz="2100" spc="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influence</a:t>
            </a:r>
            <a:r>
              <a:rPr sz="2100" spc="5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each</a:t>
            </a:r>
            <a:r>
              <a:rPr sz="2100" spc="5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element</a:t>
            </a:r>
            <a:r>
              <a:rPr sz="2100" spc="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100" spc="4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4472C4"/>
                </a:solidFill>
                <a:latin typeface="Calibri"/>
                <a:cs typeface="Calibri"/>
              </a:rPr>
              <a:t>z?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58" name="object 16"/>
          <p:cNvSpPr txBox="1"/>
          <p:nvPr/>
        </p:nvSpPr>
        <p:spPr>
          <a:xfrm>
            <a:off x="5277098" y="3975502"/>
            <a:ext cx="25768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[(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700" spc="-15" baseline="-18518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15" baseline="-18518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)×(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700" spc="-15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15" baseline="-18518" dirty="0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)]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59" name="object 9"/>
          <p:cNvSpPr txBox="1"/>
          <p:nvPr/>
        </p:nvSpPr>
        <p:spPr>
          <a:xfrm>
            <a:off x="5191481" y="1758293"/>
            <a:ext cx="2625090" cy="13868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82270" indent="78232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solidFill>
                  <a:srgbClr val="4472C4"/>
                </a:solidFill>
                <a:latin typeface="Calibri"/>
                <a:cs typeface="Calibri"/>
              </a:rPr>
              <a:t>Local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Jacobian</a:t>
            </a:r>
            <a:r>
              <a:rPr sz="2400" spc="-9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matrices</a:t>
            </a:r>
            <a:endParaRPr sz="2400" dirty="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1689"/>
              </a:spcBef>
            </a:pP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[(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700" spc="-15" baseline="-18518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2700" spc="-15" baseline="-18518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)×(</a:t>
            </a:r>
            <a:r>
              <a:rPr lang="en-IN" sz="27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700" spc="-15" baseline="-18518" dirty="0" err="1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10" dirty="0" err="1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sz="2700" spc="-15" baseline="-18518" dirty="0" err="1">
                <a:solidFill>
                  <a:srgbClr val="4472C4"/>
                </a:solidFill>
                <a:latin typeface="Calibri"/>
                <a:cs typeface="Calibri"/>
              </a:rPr>
              <a:t>z</a:t>
            </a:r>
            <a:r>
              <a:rPr sz="2700" spc="-10" dirty="0">
                <a:solidFill>
                  <a:srgbClr val="4472C4"/>
                </a:solidFill>
                <a:latin typeface="Calibri"/>
                <a:cs typeface="Calibri"/>
              </a:rPr>
              <a:t>)]</a:t>
            </a:r>
            <a:endParaRPr sz="2700" dirty="0">
              <a:latin typeface="Calibri"/>
              <a:cs typeface="Calibri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1887137" y="2093400"/>
            <a:ext cx="2415485" cy="6940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2024543" y="4159964"/>
            <a:ext cx="2278079" cy="5830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object 10"/>
          <p:cNvSpPr txBox="1"/>
          <p:nvPr/>
        </p:nvSpPr>
        <p:spPr>
          <a:xfrm>
            <a:off x="52657" y="3208721"/>
            <a:ext cx="16097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5740" marR="5080" indent="-193675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Downstream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Gradients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84" name="object 21"/>
          <p:cNvGrpSpPr/>
          <p:nvPr/>
        </p:nvGrpSpPr>
        <p:grpSpPr>
          <a:xfrm>
            <a:off x="1981200" y="2277053"/>
            <a:ext cx="2094230" cy="1312545"/>
            <a:chOff x="2088180" y="2072333"/>
            <a:chExt cx="2094230" cy="1312545"/>
          </a:xfrm>
        </p:grpSpPr>
        <p:sp>
          <p:nvSpPr>
            <p:cNvPr id="85" name="object 22"/>
            <p:cNvSpPr/>
            <p:nvPr/>
          </p:nvSpPr>
          <p:spPr>
            <a:xfrm>
              <a:off x="2100880" y="2085033"/>
              <a:ext cx="2068830" cy="1287145"/>
            </a:xfrm>
            <a:custGeom>
              <a:avLst/>
              <a:gdLst/>
              <a:ahLst/>
              <a:cxnLst/>
              <a:rect l="l" t="t" r="r" b="b"/>
              <a:pathLst>
                <a:path w="2068829" h="1287145">
                  <a:moveTo>
                    <a:pt x="211055" y="0"/>
                  </a:moveTo>
                  <a:lnTo>
                    <a:pt x="2068593" y="495248"/>
                  </a:lnTo>
                  <a:lnTo>
                    <a:pt x="1857537" y="1286859"/>
                  </a:lnTo>
                  <a:lnTo>
                    <a:pt x="0" y="791610"/>
                  </a:lnTo>
                  <a:lnTo>
                    <a:pt x="211055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3"/>
            <p:cNvSpPr/>
            <p:nvPr/>
          </p:nvSpPr>
          <p:spPr>
            <a:xfrm>
              <a:off x="2285781" y="2552975"/>
              <a:ext cx="387350" cy="126364"/>
            </a:xfrm>
            <a:custGeom>
              <a:avLst/>
              <a:gdLst/>
              <a:ahLst/>
              <a:cxnLst/>
              <a:rect l="l" t="t" r="r" b="b"/>
              <a:pathLst>
                <a:path w="387350" h="126364">
                  <a:moveTo>
                    <a:pt x="6543" y="0"/>
                  </a:moveTo>
                  <a:lnTo>
                    <a:pt x="0" y="24542"/>
                  </a:lnTo>
                  <a:lnTo>
                    <a:pt x="380410" y="125966"/>
                  </a:lnTo>
                  <a:lnTo>
                    <a:pt x="386955" y="101423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24"/>
          <p:cNvSpPr txBox="1"/>
          <p:nvPr/>
        </p:nvSpPr>
        <p:spPr>
          <a:xfrm rot="840000">
            <a:off x="2180342" y="2373137"/>
            <a:ext cx="53193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8" name="object 25"/>
          <p:cNvSpPr/>
          <p:nvPr/>
        </p:nvSpPr>
        <p:spPr>
          <a:xfrm>
            <a:off x="3013245" y="2980177"/>
            <a:ext cx="829310" cy="243840"/>
          </a:xfrm>
          <a:custGeom>
            <a:avLst/>
            <a:gdLst/>
            <a:ahLst/>
            <a:cxnLst/>
            <a:rect l="l" t="t" r="r" b="b"/>
            <a:pathLst>
              <a:path w="829310" h="243839">
                <a:moveTo>
                  <a:pt x="386956" y="101422"/>
                </a:moveTo>
                <a:lnTo>
                  <a:pt x="6540" y="0"/>
                </a:lnTo>
                <a:lnTo>
                  <a:pt x="0" y="24549"/>
                </a:lnTo>
                <a:lnTo>
                  <a:pt x="380415" y="125971"/>
                </a:lnTo>
                <a:lnTo>
                  <a:pt x="386956" y="101422"/>
                </a:lnTo>
                <a:close/>
              </a:path>
              <a:path w="829310" h="243839">
                <a:moveTo>
                  <a:pt x="828725" y="219202"/>
                </a:moveTo>
                <a:lnTo>
                  <a:pt x="448310" y="117779"/>
                </a:lnTo>
                <a:lnTo>
                  <a:pt x="441769" y="142328"/>
                </a:lnTo>
                <a:lnTo>
                  <a:pt x="822185" y="243751"/>
                </a:lnTo>
                <a:lnTo>
                  <a:pt x="828725" y="219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6"/>
          <p:cNvSpPr txBox="1"/>
          <p:nvPr/>
        </p:nvSpPr>
        <p:spPr>
          <a:xfrm rot="840000">
            <a:off x="3045243" y="2655506"/>
            <a:ext cx="914019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dirty="0">
                <a:latin typeface="Cambria Math"/>
                <a:cs typeface="Cambria Math"/>
              </a:rPr>
              <a:t>𝜕𝑧</a:t>
            </a:r>
            <a:r>
              <a:rPr sz="2800" spc="-10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0" name="object 27"/>
          <p:cNvSpPr txBox="1"/>
          <p:nvPr/>
        </p:nvSpPr>
        <p:spPr>
          <a:xfrm rot="840000">
            <a:off x="2087992" y="2981024"/>
            <a:ext cx="174228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4200" baseline="3968" dirty="0">
                <a:latin typeface="Cambria Math"/>
                <a:cs typeface="Cambria Math"/>
              </a:rPr>
              <a:t>𝜕𝑥</a:t>
            </a:r>
            <a:r>
              <a:rPr sz="4200" spc="292" baseline="3968" dirty="0">
                <a:latin typeface="Cambria Math"/>
                <a:cs typeface="Cambria Math"/>
              </a:rPr>
              <a:t> </a:t>
            </a:r>
            <a:r>
              <a:rPr sz="4200" baseline="39682" dirty="0">
                <a:latin typeface="Cambria Math"/>
                <a:cs typeface="Cambria Math"/>
              </a:rPr>
              <a:t>=</a:t>
            </a:r>
            <a:r>
              <a:rPr sz="4200" spc="82" baseline="39682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𝜕𝑥</a:t>
            </a:r>
            <a:r>
              <a:rPr sz="2800" spc="-6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𝜕𝑧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1" name="object 8"/>
          <p:cNvSpPr txBox="1"/>
          <p:nvPr/>
        </p:nvSpPr>
        <p:spPr>
          <a:xfrm rot="885521">
            <a:off x="910540" y="2400098"/>
            <a:ext cx="125285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x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 dirty="0">
              <a:latin typeface="Calibri"/>
              <a:cs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7214" y="3458133"/>
            <a:ext cx="3723712" cy="663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78660" marR="17780" indent="-294005">
              <a:lnSpc>
                <a:spcPct val="102899"/>
              </a:lnSpc>
            </a:pPr>
            <a:r>
              <a:rPr lang="en-IN" spc="-10" dirty="0">
                <a:solidFill>
                  <a:srgbClr val="C00000"/>
                </a:solidFill>
                <a:cs typeface="Calibri"/>
              </a:rPr>
              <a:t>Kind of Matrix-vector multiply</a:t>
            </a:r>
            <a:endParaRPr lang="en-IN" dirty="0">
              <a:cs typeface="Calibri"/>
            </a:endParaRPr>
          </a:p>
        </p:txBody>
      </p:sp>
      <p:grpSp>
        <p:nvGrpSpPr>
          <p:cNvPr id="93" name="object 28"/>
          <p:cNvGrpSpPr/>
          <p:nvPr/>
        </p:nvGrpSpPr>
        <p:grpSpPr>
          <a:xfrm>
            <a:off x="2273954" y="4263607"/>
            <a:ext cx="2109470" cy="1365885"/>
            <a:chOff x="2273954" y="4154423"/>
            <a:chExt cx="2109470" cy="1365885"/>
          </a:xfrm>
        </p:grpSpPr>
        <p:sp>
          <p:nvSpPr>
            <p:cNvPr id="94" name="object 29"/>
            <p:cNvSpPr/>
            <p:nvPr/>
          </p:nvSpPr>
          <p:spPr>
            <a:xfrm>
              <a:off x="2286654" y="4167123"/>
              <a:ext cx="2084070" cy="1340485"/>
            </a:xfrm>
            <a:custGeom>
              <a:avLst/>
              <a:gdLst/>
              <a:ahLst/>
              <a:cxnLst/>
              <a:rect l="l" t="t" r="r" b="b"/>
              <a:pathLst>
                <a:path w="2084070" h="1340485">
                  <a:moveTo>
                    <a:pt x="0" y="475280"/>
                  </a:moveTo>
                  <a:lnTo>
                    <a:pt x="1862747" y="0"/>
                  </a:lnTo>
                  <a:lnTo>
                    <a:pt x="2083491" y="865155"/>
                  </a:lnTo>
                  <a:lnTo>
                    <a:pt x="220744" y="1340435"/>
                  </a:lnTo>
                  <a:lnTo>
                    <a:pt x="0" y="47528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0"/>
            <p:cNvSpPr/>
            <p:nvPr/>
          </p:nvSpPr>
          <p:spPr>
            <a:xfrm>
              <a:off x="2498133" y="4959818"/>
              <a:ext cx="400685" cy="125095"/>
            </a:xfrm>
            <a:custGeom>
              <a:avLst/>
              <a:gdLst/>
              <a:ahLst/>
              <a:cxnLst/>
              <a:rect l="l" t="t" r="r" b="b"/>
              <a:pathLst>
                <a:path w="400685" h="125095">
                  <a:moveTo>
                    <a:pt x="393783" y="0"/>
                  </a:moveTo>
                  <a:lnTo>
                    <a:pt x="0" y="100473"/>
                  </a:lnTo>
                  <a:lnTo>
                    <a:pt x="6278" y="125084"/>
                  </a:lnTo>
                  <a:lnTo>
                    <a:pt x="400063" y="24611"/>
                  </a:lnTo>
                  <a:lnTo>
                    <a:pt x="393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31"/>
          <p:cNvSpPr txBox="1"/>
          <p:nvPr/>
        </p:nvSpPr>
        <p:spPr>
          <a:xfrm rot="20760000">
            <a:off x="2357385" y="4683647"/>
            <a:ext cx="52863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7" name="object 32"/>
          <p:cNvSpPr/>
          <p:nvPr/>
        </p:nvSpPr>
        <p:spPr>
          <a:xfrm>
            <a:off x="3334918" y="4745611"/>
            <a:ext cx="831215" cy="235585"/>
          </a:xfrm>
          <a:custGeom>
            <a:avLst/>
            <a:gdLst/>
            <a:ahLst/>
            <a:cxnLst/>
            <a:rect l="l" t="t" r="r" b="b"/>
            <a:pathLst>
              <a:path w="831214" h="235585">
                <a:moveTo>
                  <a:pt x="400062" y="134505"/>
                </a:moveTo>
                <a:lnTo>
                  <a:pt x="393788" y="109893"/>
                </a:lnTo>
                <a:lnTo>
                  <a:pt x="0" y="210362"/>
                </a:lnTo>
                <a:lnTo>
                  <a:pt x="6273" y="234975"/>
                </a:lnTo>
                <a:lnTo>
                  <a:pt x="400062" y="134505"/>
                </a:lnTo>
                <a:close/>
              </a:path>
              <a:path w="831214" h="235585">
                <a:moveTo>
                  <a:pt x="830770" y="24612"/>
                </a:moveTo>
                <a:lnTo>
                  <a:pt x="824484" y="0"/>
                </a:lnTo>
                <a:lnTo>
                  <a:pt x="443001" y="97332"/>
                </a:lnTo>
                <a:lnTo>
                  <a:pt x="449287" y="121945"/>
                </a:lnTo>
                <a:lnTo>
                  <a:pt x="830770" y="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3"/>
          <p:cNvSpPr txBox="1"/>
          <p:nvPr/>
        </p:nvSpPr>
        <p:spPr>
          <a:xfrm rot="20760000">
            <a:off x="3230982" y="4411878"/>
            <a:ext cx="91226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dirty="0">
                <a:latin typeface="Cambria Math"/>
                <a:cs typeface="Cambria Math"/>
              </a:rPr>
              <a:t>𝜕𝑧</a:t>
            </a:r>
            <a:r>
              <a:rPr sz="2800" spc="-45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9" name="object 34"/>
          <p:cNvSpPr txBox="1"/>
          <p:nvPr/>
        </p:nvSpPr>
        <p:spPr>
          <a:xfrm rot="20760000">
            <a:off x="2495127" y="4956826"/>
            <a:ext cx="1746636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dirty="0">
                <a:latin typeface="Cambria Math"/>
                <a:cs typeface="Cambria Math"/>
              </a:rPr>
              <a:t>𝜕𝑦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4200" baseline="37698" dirty="0">
                <a:latin typeface="Cambria Math"/>
                <a:cs typeface="Cambria Math"/>
              </a:rPr>
              <a:t>=</a:t>
            </a:r>
            <a:r>
              <a:rPr sz="4200" spc="195" baseline="37698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𝜕𝑦</a:t>
            </a:r>
            <a:r>
              <a:rPr sz="2800" spc="-70" dirty="0">
                <a:latin typeface="Cambria Math"/>
                <a:cs typeface="Cambria Math"/>
              </a:rPr>
              <a:t> </a:t>
            </a:r>
            <a:r>
              <a:rPr sz="2800" spc="-25" dirty="0">
                <a:latin typeface="Cambria Math"/>
                <a:cs typeface="Cambria Math"/>
              </a:rPr>
              <a:t>𝜕𝑧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0" name="object 9"/>
          <p:cNvSpPr txBox="1"/>
          <p:nvPr/>
        </p:nvSpPr>
        <p:spPr>
          <a:xfrm rot="20858546">
            <a:off x="1205635" y="5069624"/>
            <a:ext cx="1262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[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×</a:t>
            </a:r>
            <a:r>
              <a:rPr lang="en-IN" sz="2900" spc="-10" dirty="0">
                <a:solidFill>
                  <a:srgbClr val="4472C4"/>
                </a:solidFill>
                <a:latin typeface="Calibri"/>
                <a:cs typeface="Calibri"/>
              </a:rPr>
              <a:t>m</a:t>
            </a:r>
            <a:r>
              <a:rPr sz="3000" spc="-15" baseline="-16666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2900" spc="-10" dirty="0">
                <a:solidFill>
                  <a:srgbClr val="4472C4"/>
                </a:solidFill>
                <a:latin typeface="Calibri"/>
                <a:cs typeface="Calibri"/>
              </a:rPr>
              <a:t>]</a:t>
            </a:r>
            <a:endParaRPr sz="2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7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5" grpId="0"/>
      <p:bldP spid="39" grpId="0"/>
      <p:bldP spid="40" grpId="0"/>
      <p:bldP spid="51" grpId="0"/>
      <p:bldP spid="52" grpId="0"/>
      <p:bldP spid="54" grpId="0" animBg="1"/>
      <p:bldP spid="56" grpId="0" animBg="1"/>
      <p:bldP spid="57" grpId="0"/>
      <p:bldP spid="58" grpId="0"/>
      <p:bldP spid="59" grpId="0"/>
      <p:bldP spid="83" grpId="0"/>
      <p:bldP spid="87" grpId="0"/>
      <p:bldP spid="88" grpId="0" animBg="1"/>
      <p:bldP spid="89" grpId="0"/>
      <p:bldP spid="90" grpId="0"/>
      <p:bldP spid="91" grpId="0"/>
      <p:bldP spid="92" grpId="0"/>
      <p:bldP spid="96" grpId="0"/>
      <p:bldP spid="97" grpId="0" animBg="1"/>
      <p:bldP spid="98" grpId="0"/>
      <p:bldP spid="99" grpId="0"/>
      <p:bldP spid="10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object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540979"/>
                  </p:ext>
                </p:extLst>
              </p:nvPr>
            </p:nvGraphicFramePr>
            <p:xfrm>
              <a:off x="1916106" y="2139587"/>
              <a:ext cx="618490" cy="19396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84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865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7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0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61290" marB="0">
                        <a:lnL w="9525">
                          <a:solidFill>
                            <a:srgbClr val="000000"/>
                          </a:solidFill>
                          <a:prstDash val="solid"/>
                        </a:lnL>
                        <a:lnR w="9525">
                          <a:solidFill>
                            <a:srgbClr val="000000"/>
                          </a:solidFill>
                          <a:prstDash val="solid"/>
                        </a:lnR>
                        <a:lnT w="9525">
                          <a:solidFill>
                            <a:srgbClr val="000000"/>
                          </a:solidFill>
                          <a:prstDash val="solid"/>
                        </a:lnT>
                        <a:lnB w="952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732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7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0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61290" marB="0">
                        <a:lnL w="9525">
                          <a:solidFill>
                            <a:srgbClr val="000000"/>
                          </a:solidFill>
                          <a:prstDash val="solid"/>
                        </a:lnL>
                        <a:lnR w="9525">
                          <a:solidFill>
                            <a:srgbClr val="000000"/>
                          </a:solidFill>
                          <a:prstDash val="solid"/>
                        </a:lnR>
                        <a:lnT w="9525">
                          <a:solidFill>
                            <a:srgbClr val="000000"/>
                          </a:solidFill>
                          <a:prstDash val="solid"/>
                        </a:lnT>
                        <a:lnB w="9525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127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IN" sz="2000" b="0" i="1" smtClean="0"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00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61290" marB="0">
                        <a:lnL w="9525">
                          <a:solidFill>
                            <a:srgbClr val="000000"/>
                          </a:solidFill>
                          <a:prstDash val="soli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>
                          <a:solidFill>
                            <a:srgbClr val="000000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object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540979"/>
                  </p:ext>
                </p:extLst>
              </p:nvPr>
            </p:nvGraphicFramePr>
            <p:xfrm>
              <a:off x="1916106" y="2139587"/>
              <a:ext cx="618490" cy="19396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84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86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61290" marB="0">
                        <a:lnL w="9525">
                          <a:solidFill>
                            <a:srgbClr val="000000"/>
                          </a:solidFill>
                          <a:prstDash val="solid"/>
                        </a:lnL>
                        <a:lnR w="9525">
                          <a:solidFill>
                            <a:srgbClr val="000000"/>
                          </a:solidFill>
                          <a:prstDash val="solid"/>
                        </a:lnR>
                        <a:lnT w="9525">
                          <a:solidFill>
                            <a:srgbClr val="000000"/>
                          </a:solidFill>
                          <a:prstDash val="solid"/>
                        </a:lnT>
                        <a:lnB w="9525">
                          <a:solidFill>
                            <a:srgbClr val="000000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980" r="-1961" b="-2309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732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61290" marB="0">
                        <a:lnL w="9525">
                          <a:solidFill>
                            <a:srgbClr val="000000"/>
                          </a:solidFill>
                          <a:prstDash val="solid"/>
                        </a:lnL>
                        <a:lnR w="9525">
                          <a:solidFill>
                            <a:srgbClr val="000000"/>
                          </a:solidFill>
                          <a:prstDash val="solid"/>
                        </a:lnR>
                        <a:lnT w="9525">
                          <a:solidFill>
                            <a:srgbClr val="000000"/>
                          </a:solidFill>
                          <a:prstDash val="solid"/>
                        </a:lnT>
                        <a:lnB w="9525">
                          <a:solidFill>
                            <a:srgbClr val="000000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980" t="-87387" r="-1961" b="-1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99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161290" marB="0">
                        <a:lnL w="9525">
                          <a:solidFill>
                            <a:srgbClr val="000000"/>
                          </a:solidFill>
                          <a:prstDash val="soli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>
                          <a:solidFill>
                            <a:srgbClr val="000000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80" t="-185714" r="-1961" b="-8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Oval 42"/>
          <p:cNvSpPr/>
          <p:nvPr/>
        </p:nvSpPr>
        <p:spPr>
          <a:xfrm>
            <a:off x="1970541" y="2212413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959751" y="2812942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963959" y="3483468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11587" y="2423719"/>
            <a:ext cx="620280" cy="62028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311587" y="3205067"/>
            <a:ext cx="620280" cy="620280"/>
          </a:xfrm>
          <a:prstGeom prst="ellips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4321495" y="3977248"/>
            <a:ext cx="620280" cy="62028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cxnSp>
        <p:nvCxnSpPr>
          <p:cNvPr id="62" name="Straight Connector 61"/>
          <p:cNvCxnSpPr>
            <a:stCxn id="93" idx="6"/>
            <a:endCxn id="68" idx="2"/>
          </p:cNvCxnSpPr>
          <p:nvPr/>
        </p:nvCxnSpPr>
        <p:spPr>
          <a:xfrm flipV="1">
            <a:off x="6764029" y="2365491"/>
            <a:ext cx="955203" cy="368368"/>
          </a:xfrm>
          <a:prstGeom prst="line">
            <a:avLst/>
          </a:prstGeom>
          <a:ln w="12700">
            <a:solidFill>
              <a:srgbClr val="9142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4" idx="6"/>
            <a:endCxn id="68" idx="2"/>
          </p:cNvCxnSpPr>
          <p:nvPr/>
        </p:nvCxnSpPr>
        <p:spPr>
          <a:xfrm flipV="1">
            <a:off x="6764029" y="2365491"/>
            <a:ext cx="955203" cy="1138816"/>
          </a:xfrm>
          <a:prstGeom prst="line">
            <a:avLst/>
          </a:prstGeom>
          <a:ln w="12700">
            <a:solidFill>
              <a:srgbClr val="91420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Ink 65"/>
              <p14:cNvContentPartPr/>
              <p14:nvPr/>
            </p14:nvContentPartPr>
            <p14:xfrm>
              <a:off x="2512716" y="2553023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9836" y="2550143"/>
                <a:ext cx="6120" cy="6120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Connector 71"/>
          <p:cNvCxnSpPr>
            <a:stCxn id="43" idx="6"/>
            <a:endCxn id="51" idx="2"/>
          </p:cNvCxnSpPr>
          <p:nvPr/>
        </p:nvCxnSpPr>
        <p:spPr>
          <a:xfrm>
            <a:off x="2462661" y="2458293"/>
            <a:ext cx="1848926" cy="275566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8" idx="6"/>
            <a:endCxn id="51" idx="2"/>
          </p:cNvCxnSpPr>
          <p:nvPr/>
        </p:nvCxnSpPr>
        <p:spPr>
          <a:xfrm flipV="1">
            <a:off x="2451871" y="2733859"/>
            <a:ext cx="1859716" cy="324963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51" idx="2"/>
          </p:cNvCxnSpPr>
          <p:nvPr/>
        </p:nvCxnSpPr>
        <p:spPr>
          <a:xfrm flipV="1">
            <a:off x="2591803" y="2733859"/>
            <a:ext cx="1719784" cy="935854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52" idx="2"/>
          </p:cNvCxnSpPr>
          <p:nvPr/>
        </p:nvCxnSpPr>
        <p:spPr>
          <a:xfrm>
            <a:off x="2502958" y="2482143"/>
            <a:ext cx="1808629" cy="1033064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2" idx="2"/>
          </p:cNvCxnSpPr>
          <p:nvPr/>
        </p:nvCxnSpPr>
        <p:spPr>
          <a:xfrm>
            <a:off x="2469649" y="3063072"/>
            <a:ext cx="1841938" cy="452135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endCxn id="52" idx="2"/>
          </p:cNvCxnSpPr>
          <p:nvPr/>
        </p:nvCxnSpPr>
        <p:spPr>
          <a:xfrm flipV="1">
            <a:off x="2486743" y="3515207"/>
            <a:ext cx="1824844" cy="200462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54" idx="2"/>
          </p:cNvCxnSpPr>
          <p:nvPr/>
        </p:nvCxnSpPr>
        <p:spPr>
          <a:xfrm>
            <a:off x="2476746" y="2458586"/>
            <a:ext cx="1844749" cy="1828802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7" idx="3"/>
            <a:endCxn id="54" idx="2"/>
          </p:cNvCxnSpPr>
          <p:nvPr/>
        </p:nvCxnSpPr>
        <p:spPr>
          <a:xfrm>
            <a:off x="2534596" y="3109433"/>
            <a:ext cx="1786899" cy="117795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54" idx="2"/>
          </p:cNvCxnSpPr>
          <p:nvPr/>
        </p:nvCxnSpPr>
        <p:spPr>
          <a:xfrm>
            <a:off x="2503932" y="3722424"/>
            <a:ext cx="1817563" cy="564964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</a:t>
            </a:r>
          </a:p>
        </p:txBody>
      </p:sp>
      <p:sp>
        <p:nvSpPr>
          <p:cNvPr id="61" name="Oval 60"/>
          <p:cNvSpPr/>
          <p:nvPr/>
        </p:nvSpPr>
        <p:spPr>
          <a:xfrm>
            <a:off x="4311587" y="1660158"/>
            <a:ext cx="620280" cy="620280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cxnSp>
        <p:nvCxnSpPr>
          <p:cNvPr id="83" name="Straight Connector 82"/>
          <p:cNvCxnSpPr>
            <a:stCxn id="43" idx="6"/>
            <a:endCxn id="61" idx="2"/>
          </p:cNvCxnSpPr>
          <p:nvPr/>
        </p:nvCxnSpPr>
        <p:spPr>
          <a:xfrm flipV="1">
            <a:off x="2462661" y="1970298"/>
            <a:ext cx="1848926" cy="487995"/>
          </a:xfrm>
          <a:prstGeom prst="line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8" idx="6"/>
            <a:endCxn id="61" idx="2"/>
          </p:cNvCxnSpPr>
          <p:nvPr/>
        </p:nvCxnSpPr>
        <p:spPr>
          <a:xfrm flipV="1">
            <a:off x="2451871" y="1970298"/>
            <a:ext cx="1859716" cy="1088524"/>
          </a:xfrm>
          <a:prstGeom prst="line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30512" y="1964242"/>
            <a:ext cx="1781075" cy="1742056"/>
          </a:xfrm>
          <a:prstGeom prst="line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6143749" y="2423719"/>
            <a:ext cx="620280" cy="62028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6143749" y="3194167"/>
            <a:ext cx="620280" cy="620280"/>
          </a:xfrm>
          <a:prstGeom prst="ellipse">
            <a:avLst/>
          </a:prstGeom>
          <a:noFill/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cxnSp>
        <p:nvCxnSpPr>
          <p:cNvPr id="96" name="Straight Connector 95"/>
          <p:cNvCxnSpPr>
            <a:stCxn id="61" idx="6"/>
            <a:endCxn id="93" idx="2"/>
          </p:cNvCxnSpPr>
          <p:nvPr/>
        </p:nvCxnSpPr>
        <p:spPr>
          <a:xfrm>
            <a:off x="4931867" y="1970298"/>
            <a:ext cx="1211882" cy="763561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51" idx="6"/>
            <a:endCxn id="93" idx="2"/>
          </p:cNvCxnSpPr>
          <p:nvPr/>
        </p:nvCxnSpPr>
        <p:spPr>
          <a:xfrm>
            <a:off x="4931867" y="2733859"/>
            <a:ext cx="1211882" cy="0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52" idx="6"/>
            <a:endCxn id="93" idx="2"/>
          </p:cNvCxnSpPr>
          <p:nvPr/>
        </p:nvCxnSpPr>
        <p:spPr>
          <a:xfrm flipV="1">
            <a:off x="4931867" y="2733859"/>
            <a:ext cx="1211882" cy="781348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54" idx="6"/>
            <a:endCxn id="93" idx="2"/>
          </p:cNvCxnSpPr>
          <p:nvPr/>
        </p:nvCxnSpPr>
        <p:spPr>
          <a:xfrm flipV="1">
            <a:off x="4941775" y="2733859"/>
            <a:ext cx="1201974" cy="1553529"/>
          </a:xfrm>
          <a:prstGeom prst="line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61" idx="6"/>
            <a:endCxn id="94" idx="2"/>
          </p:cNvCxnSpPr>
          <p:nvPr/>
        </p:nvCxnSpPr>
        <p:spPr>
          <a:xfrm>
            <a:off x="4931867" y="1970298"/>
            <a:ext cx="1211882" cy="1534009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1" idx="6"/>
            <a:endCxn id="94" idx="2"/>
          </p:cNvCxnSpPr>
          <p:nvPr/>
        </p:nvCxnSpPr>
        <p:spPr>
          <a:xfrm>
            <a:off x="4931867" y="2733859"/>
            <a:ext cx="1211882" cy="77044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2" idx="6"/>
            <a:endCxn id="94" idx="2"/>
          </p:cNvCxnSpPr>
          <p:nvPr/>
        </p:nvCxnSpPr>
        <p:spPr>
          <a:xfrm flipV="1">
            <a:off x="4931867" y="3504307"/>
            <a:ext cx="1211882" cy="109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54" idx="6"/>
            <a:endCxn id="94" idx="2"/>
          </p:cNvCxnSpPr>
          <p:nvPr/>
        </p:nvCxnSpPr>
        <p:spPr>
          <a:xfrm flipV="1">
            <a:off x="4941775" y="3504307"/>
            <a:ext cx="1201974" cy="78308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2944067" y="4112072"/>
                <a:ext cx="973793" cy="5416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67" y="4112072"/>
                <a:ext cx="973793" cy="541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5157497" y="4063240"/>
                <a:ext cx="968983" cy="5416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497" y="4063240"/>
                <a:ext cx="968983" cy="5416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7719232" y="2055351"/>
            <a:ext cx="620280" cy="620280"/>
          </a:xfrm>
          <a:prstGeom prst="ellipse">
            <a:avLst/>
          </a:prstGeom>
          <a:noFill/>
          <a:ln w="12700">
            <a:solidFill>
              <a:srgbClr val="9142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7719232" y="2745040"/>
            <a:ext cx="620280" cy="620280"/>
          </a:xfrm>
          <a:prstGeom prst="ellipse">
            <a:avLst/>
          </a:prstGeom>
          <a:noFill/>
          <a:ln w="12700">
            <a:solidFill>
              <a:srgbClr val="107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cxnSp>
        <p:nvCxnSpPr>
          <p:cNvPr id="57" name="Straight Connector 56"/>
          <p:cNvCxnSpPr>
            <a:stCxn id="93" idx="6"/>
            <a:endCxn id="56" idx="2"/>
          </p:cNvCxnSpPr>
          <p:nvPr/>
        </p:nvCxnSpPr>
        <p:spPr>
          <a:xfrm>
            <a:off x="6764029" y="2733859"/>
            <a:ext cx="955203" cy="321321"/>
          </a:xfrm>
          <a:prstGeom prst="line">
            <a:avLst/>
          </a:prstGeom>
          <a:ln w="12700">
            <a:solidFill>
              <a:srgbClr val="107E8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94" idx="6"/>
            <a:endCxn id="56" idx="2"/>
          </p:cNvCxnSpPr>
          <p:nvPr/>
        </p:nvCxnSpPr>
        <p:spPr>
          <a:xfrm flipV="1">
            <a:off x="6764029" y="3055180"/>
            <a:ext cx="955203" cy="449127"/>
          </a:xfrm>
          <a:prstGeom prst="line">
            <a:avLst/>
          </a:prstGeom>
          <a:ln w="12700">
            <a:solidFill>
              <a:srgbClr val="107E8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719232" y="3442960"/>
            <a:ext cx="620280" cy="620280"/>
          </a:xfrm>
          <a:prstGeom prst="ellipse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cxnSp>
        <p:nvCxnSpPr>
          <p:cNvPr id="65" name="Straight Connector 64"/>
          <p:cNvCxnSpPr>
            <a:stCxn id="93" idx="6"/>
            <a:endCxn id="64" idx="2"/>
          </p:cNvCxnSpPr>
          <p:nvPr/>
        </p:nvCxnSpPr>
        <p:spPr>
          <a:xfrm>
            <a:off x="6764029" y="2733859"/>
            <a:ext cx="955203" cy="1019241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94" idx="6"/>
            <a:endCxn id="64" idx="2"/>
          </p:cNvCxnSpPr>
          <p:nvPr/>
        </p:nvCxnSpPr>
        <p:spPr>
          <a:xfrm>
            <a:off x="6764029" y="3504307"/>
            <a:ext cx="955203" cy="248793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767256" y="4006665"/>
                <a:ext cx="968983" cy="5416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256" y="4006665"/>
                <a:ext cx="968983" cy="5416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09553" y="1801663"/>
                <a:ext cx="402354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553" y="1801663"/>
                <a:ext cx="402354" cy="359522"/>
              </a:xfrm>
              <a:prstGeom prst="rect">
                <a:avLst/>
              </a:prstGeom>
              <a:blipFill>
                <a:blip r:embed="rId8"/>
                <a:stretch>
                  <a:fillRect l="-7576" t="-3390" r="-13636" b="-1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439121" y="2568213"/>
                <a:ext cx="402354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21" y="2568213"/>
                <a:ext cx="402354" cy="359522"/>
              </a:xfrm>
              <a:prstGeom prst="rect">
                <a:avLst/>
              </a:prstGeom>
              <a:blipFill>
                <a:blip r:embed="rId9"/>
                <a:stretch>
                  <a:fillRect l="-7576" t="-3390" r="-13636" b="-13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439121" y="3346144"/>
                <a:ext cx="402354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21" y="3346144"/>
                <a:ext cx="402354" cy="359522"/>
              </a:xfrm>
              <a:prstGeom prst="rect">
                <a:avLst/>
              </a:prstGeom>
              <a:blipFill>
                <a:blip r:embed="rId10"/>
                <a:stretch>
                  <a:fillRect l="-7576" t="-3390" r="-13636" b="-1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425473" y="4096771"/>
                <a:ext cx="402354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473" y="4096771"/>
                <a:ext cx="402354" cy="359522"/>
              </a:xfrm>
              <a:prstGeom prst="rect">
                <a:avLst/>
              </a:prstGeom>
              <a:blipFill>
                <a:blip r:embed="rId11"/>
                <a:stretch>
                  <a:fillRect l="-7576" t="-3390" r="-12121" b="-13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4931867" y="1612380"/>
                <a:ext cx="363176" cy="347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867" y="1612380"/>
                <a:ext cx="363176" cy="347018"/>
              </a:xfrm>
              <a:prstGeom prst="rect">
                <a:avLst/>
              </a:prstGeom>
              <a:blipFill>
                <a:blip r:embed="rId12"/>
                <a:stretch>
                  <a:fillRect l="-16667" t="-3509" r="-20000" b="-17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942761" y="2393215"/>
                <a:ext cx="363176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761" y="2393215"/>
                <a:ext cx="363176" cy="359522"/>
              </a:xfrm>
              <a:prstGeom prst="rect">
                <a:avLst/>
              </a:prstGeom>
              <a:blipFill>
                <a:blip r:embed="rId13"/>
                <a:stretch>
                  <a:fillRect l="-16949" t="-3390" r="-20339" b="-1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913193" y="3100629"/>
                <a:ext cx="363176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3" y="3100629"/>
                <a:ext cx="363176" cy="359522"/>
              </a:xfrm>
              <a:prstGeom prst="rect">
                <a:avLst/>
              </a:prstGeom>
              <a:blipFill>
                <a:blip r:embed="rId14"/>
                <a:stretch>
                  <a:fillRect l="-16667" t="-3390" r="-18333" b="-1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926841" y="3864901"/>
                <a:ext cx="363176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41" y="3864901"/>
                <a:ext cx="363176" cy="359522"/>
              </a:xfrm>
              <a:prstGeom prst="rect">
                <a:avLst/>
              </a:prstGeom>
              <a:blipFill>
                <a:blip r:embed="rId15"/>
                <a:stretch>
                  <a:fillRect l="-16667" t="-3390" r="-20000" b="-13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687416" y="2241081"/>
                <a:ext cx="363176" cy="347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416" y="2241081"/>
                <a:ext cx="363176" cy="347018"/>
              </a:xfrm>
              <a:prstGeom prst="rect">
                <a:avLst/>
              </a:prstGeom>
              <a:blipFill>
                <a:blip r:embed="rId16"/>
                <a:stretch>
                  <a:fillRect l="-16667" t="-3509" r="-20000" b="-1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76040" y="3034926"/>
                <a:ext cx="363176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040" y="3034926"/>
                <a:ext cx="363176" cy="359522"/>
              </a:xfrm>
              <a:prstGeom prst="rect">
                <a:avLst/>
              </a:prstGeom>
              <a:blipFill>
                <a:blip r:embed="rId17"/>
                <a:stretch>
                  <a:fillRect l="-16667" t="-3390" r="-20000" b="-1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368813" y="2106929"/>
                <a:ext cx="363176" cy="347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813" y="2106929"/>
                <a:ext cx="363176" cy="347018"/>
              </a:xfrm>
              <a:prstGeom prst="rect">
                <a:avLst/>
              </a:prstGeom>
              <a:blipFill>
                <a:blip r:embed="rId18"/>
                <a:stretch>
                  <a:fillRect l="-16949" t="-3509" r="-20339" b="-1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8384733" y="2805245"/>
                <a:ext cx="363176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733" y="2805245"/>
                <a:ext cx="363176" cy="359522"/>
              </a:xfrm>
              <a:prstGeom prst="rect">
                <a:avLst/>
              </a:prstGeom>
              <a:blipFill>
                <a:blip r:embed="rId19"/>
                <a:stretch>
                  <a:fillRect l="-16667" t="-3390" r="-20000" b="-13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398381" y="3501282"/>
                <a:ext cx="363176" cy="359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81" y="3501282"/>
                <a:ext cx="363176" cy="359522"/>
              </a:xfrm>
              <a:prstGeom prst="rect">
                <a:avLst/>
              </a:prstGeom>
              <a:blipFill>
                <a:blip r:embed="rId20"/>
                <a:stretch>
                  <a:fillRect l="-16949" t="-3390" r="-20339" b="-13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267926" y="2554567"/>
                <a:ext cx="402354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26" y="2554567"/>
                <a:ext cx="402354" cy="347018"/>
              </a:xfrm>
              <a:prstGeom prst="rect">
                <a:avLst/>
              </a:prstGeom>
              <a:blipFill>
                <a:blip r:embed="rId21"/>
                <a:stretch>
                  <a:fillRect l="-7576" t="-3509" r="-13636" b="-17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54280" y="3305196"/>
                <a:ext cx="402354" cy="347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280" y="3305196"/>
                <a:ext cx="402354" cy="347275"/>
              </a:xfrm>
              <a:prstGeom prst="rect">
                <a:avLst/>
              </a:prstGeom>
              <a:blipFill>
                <a:blip r:embed="rId22"/>
                <a:stretch>
                  <a:fillRect l="-7576" t="-3509" r="-12121" b="-175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851072" y="2186075"/>
                <a:ext cx="402354" cy="347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072" y="2186075"/>
                <a:ext cx="402354" cy="347018"/>
              </a:xfrm>
              <a:prstGeom prst="rect">
                <a:avLst/>
              </a:prstGeom>
              <a:blipFill>
                <a:blip r:embed="rId23"/>
                <a:stretch>
                  <a:fillRect l="-7576" t="-3509" r="-12121" b="-1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7853344" y="2870740"/>
                <a:ext cx="402353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344" y="2870740"/>
                <a:ext cx="402353" cy="359522"/>
              </a:xfrm>
              <a:prstGeom prst="rect">
                <a:avLst/>
              </a:prstGeom>
              <a:blipFill>
                <a:blip r:embed="rId24"/>
                <a:stretch>
                  <a:fillRect l="-7576" t="-3390" r="-13636" b="-11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7866992" y="3525833"/>
                <a:ext cx="402353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992" y="3525833"/>
                <a:ext cx="402353" cy="359522"/>
              </a:xfrm>
              <a:prstGeom prst="rect">
                <a:avLst/>
              </a:prstGeom>
              <a:blipFill>
                <a:blip r:embed="rId25"/>
                <a:stretch>
                  <a:fillRect l="-7576" t="-3390" r="-12121" b="-13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09290" y="4980388"/>
                <a:ext cx="2615909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90" y="4980388"/>
                <a:ext cx="2615909" cy="46538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1525210" y="5501277"/>
                <a:ext cx="207428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10" y="5501277"/>
                <a:ext cx="2074286" cy="4168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4459491" y="4941716"/>
                <a:ext cx="292843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491" y="4941716"/>
                <a:ext cx="2928430" cy="46538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475411" y="5462605"/>
                <a:ext cx="208140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411" y="5462605"/>
                <a:ext cx="2081404" cy="41684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7709939" y="4943988"/>
                <a:ext cx="292843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939" y="4943988"/>
                <a:ext cx="2928430" cy="46538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7725859" y="5464877"/>
                <a:ext cx="208140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859" y="5464877"/>
                <a:ext cx="2081404" cy="41684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982200" y="1922540"/>
                <a:ext cx="1233223" cy="2455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N" sz="2400" b="0" i="1" dirty="0">
                  <a:latin typeface="Cambria Math" panose="02040503050406030204" pitchFamily="18" charset="0"/>
                </a:endParaRPr>
              </a:p>
              <a:p>
                <a:endParaRPr lang="en-I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b="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IN" sz="2400" b="0" dirty="0"/>
              </a:p>
              <a:p>
                <a:endParaRPr lang="en-IN" sz="2400" b="0" dirty="0"/>
              </a:p>
              <a:p>
                <a:endParaRPr lang="en-IN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1922540"/>
                <a:ext cx="1233223" cy="2455609"/>
              </a:xfrm>
              <a:prstGeom prst="rect">
                <a:avLst/>
              </a:prstGeom>
              <a:blipFill>
                <a:blip r:embed="rId32"/>
                <a:stretch>
                  <a:fillRect l="-3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96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49" grpId="0" animBg="1"/>
      <p:bldP spid="51" grpId="0" animBg="1"/>
      <p:bldP spid="52" grpId="0" animBg="1"/>
      <p:bldP spid="54" grpId="0" animBg="1"/>
      <p:bldP spid="61" grpId="0" animBg="1"/>
      <p:bldP spid="93" grpId="0" animBg="1"/>
      <p:bldP spid="94" grpId="0" animBg="1"/>
      <p:bldP spid="107" grpId="0"/>
      <p:bldP spid="110" grpId="0"/>
      <p:bldP spid="68" grpId="0" animBg="1"/>
      <p:bldP spid="56" grpId="0" animBg="1"/>
      <p:bldP spid="64" grpId="0" animBg="1"/>
      <p:bldP spid="6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53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Loss Calculation</a:t>
            </a:r>
          </a:p>
        </p:txBody>
      </p:sp>
      <p:sp>
        <p:nvSpPr>
          <p:cNvPr id="17" name="object 15"/>
          <p:cNvSpPr txBox="1"/>
          <p:nvPr/>
        </p:nvSpPr>
        <p:spPr>
          <a:xfrm>
            <a:off x="838199" y="1452719"/>
            <a:ext cx="850091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Consider Cross-Entropy Loss:</a:t>
            </a:r>
            <a:endParaRPr sz="25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82608" y="1499657"/>
                <a:ext cx="5382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)−(1−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608" y="1499657"/>
                <a:ext cx="5382948" cy="369332"/>
              </a:xfrm>
              <a:prstGeom prst="rect">
                <a:avLst/>
              </a:prstGeom>
              <a:blipFill>
                <a:blip r:embed="rId2"/>
                <a:stretch>
                  <a:fillRect l="-906" r="-147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5"/>
          <p:cNvSpPr txBox="1"/>
          <p:nvPr/>
        </p:nvSpPr>
        <p:spPr>
          <a:xfrm>
            <a:off x="843886" y="2295360"/>
            <a:ext cx="850091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Activation function for last layer:</a:t>
            </a:r>
            <a:endParaRPr sz="25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29737" y="2072171"/>
                <a:ext cx="3284361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737" y="2072171"/>
                <a:ext cx="3284361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15"/>
          <p:cNvSpPr txBox="1"/>
          <p:nvPr/>
        </p:nvSpPr>
        <p:spPr>
          <a:xfrm>
            <a:off x="838199" y="3072179"/>
            <a:ext cx="850091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Derivatives:</a:t>
            </a:r>
            <a:endParaRPr sz="25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615555" y="4891964"/>
                <a:ext cx="6599114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55" y="4891964"/>
                <a:ext cx="6599114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05438" y="2862835"/>
                <a:ext cx="2757485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38" y="2862835"/>
                <a:ext cx="2757485" cy="861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96324" y="3733592"/>
                <a:ext cx="11595675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4" y="3733592"/>
                <a:ext cx="11595675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45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54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Computational Graph</a:t>
            </a:r>
          </a:p>
        </p:txBody>
      </p:sp>
      <p:sp>
        <p:nvSpPr>
          <p:cNvPr id="63" name="Oval 62"/>
          <p:cNvSpPr/>
          <p:nvPr/>
        </p:nvSpPr>
        <p:spPr>
          <a:xfrm>
            <a:off x="1780750" y="2035006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6" name="Elbow Connector 65"/>
          <p:cNvCxnSpPr>
            <a:endCxn id="63" idx="0"/>
          </p:cNvCxnSpPr>
          <p:nvPr/>
        </p:nvCxnSpPr>
        <p:spPr>
          <a:xfrm>
            <a:off x="983076" y="1777544"/>
            <a:ext cx="1020796" cy="2574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617325" y="2447558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25" y="2447558"/>
                <a:ext cx="43473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96302" y="1530874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02" y="1530874"/>
                <a:ext cx="43152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93776" y="2540700"/>
                <a:ext cx="695447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76" y="2540700"/>
                <a:ext cx="695447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18151" y="3179887"/>
                <a:ext cx="648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1" y="3179887"/>
                <a:ext cx="648959" cy="413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838057" y="2020311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57" y="2020311"/>
                <a:ext cx="31102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/>
          <p:nvPr/>
        </p:nvSpPr>
        <p:spPr>
          <a:xfrm>
            <a:off x="2611541" y="2441072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Elbow Connector 74"/>
          <p:cNvCxnSpPr/>
          <p:nvPr/>
        </p:nvCxnSpPr>
        <p:spPr>
          <a:xfrm flipV="1">
            <a:off x="1036196" y="2470176"/>
            <a:ext cx="981660" cy="293491"/>
          </a:xfrm>
          <a:prstGeom prst="bentConnector3">
            <a:avLst>
              <a:gd name="adj1" fmla="val 101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endCxn id="74" idx="0"/>
          </p:cNvCxnSpPr>
          <p:nvPr/>
        </p:nvCxnSpPr>
        <p:spPr>
          <a:xfrm>
            <a:off x="2211828" y="2264656"/>
            <a:ext cx="622835" cy="1764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0" idx="3"/>
          </p:cNvCxnSpPr>
          <p:nvPr/>
        </p:nvCxnSpPr>
        <p:spPr>
          <a:xfrm flipV="1">
            <a:off x="1067110" y="2859915"/>
            <a:ext cx="1748301" cy="526631"/>
          </a:xfrm>
          <a:prstGeom prst="bentConnector3">
            <a:avLst>
              <a:gd name="adj1" fmla="val 9996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3081978" y="2657829"/>
            <a:ext cx="619323" cy="3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3672880" y="2398929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 117"/>
          <p:cNvSpPr/>
          <p:nvPr/>
        </p:nvSpPr>
        <p:spPr>
          <a:xfrm>
            <a:off x="3691151" y="2469188"/>
            <a:ext cx="57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g</a:t>
            </a:r>
            <a:r>
              <a:rPr lang="en-IN" baseline="-25000" dirty="0"/>
              <a:t>1</a:t>
            </a:r>
            <a:r>
              <a:rPr lang="en-IN" dirty="0"/>
              <a:t>( )</a:t>
            </a:r>
          </a:p>
        </p:txBody>
      </p:sp>
      <p:sp>
        <p:nvSpPr>
          <p:cNvPr id="119" name="Oval 118"/>
          <p:cNvSpPr/>
          <p:nvPr/>
        </p:nvSpPr>
        <p:spPr>
          <a:xfrm>
            <a:off x="4435522" y="3188515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492829" y="3173820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829" y="3173820"/>
                <a:ext cx="31102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Elbow Connector 122"/>
          <p:cNvCxnSpPr>
            <a:endCxn id="120" idx="2"/>
          </p:cNvCxnSpPr>
          <p:nvPr/>
        </p:nvCxnSpPr>
        <p:spPr>
          <a:xfrm flipV="1">
            <a:off x="3672880" y="3635485"/>
            <a:ext cx="975462" cy="34722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endCxn id="120" idx="0"/>
          </p:cNvCxnSpPr>
          <p:nvPr/>
        </p:nvCxnSpPr>
        <p:spPr>
          <a:xfrm rot="16200000" flipH="1">
            <a:off x="4199253" y="2724730"/>
            <a:ext cx="483809" cy="414369"/>
          </a:xfrm>
          <a:prstGeom prst="bentConnector3">
            <a:avLst>
              <a:gd name="adj1" fmla="val -359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2963428" y="37994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28" y="3799409"/>
                <a:ext cx="851763" cy="4133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5239972" y="3582603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72" y="3582603"/>
                <a:ext cx="43473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val 133"/>
          <p:cNvSpPr/>
          <p:nvPr/>
        </p:nvSpPr>
        <p:spPr>
          <a:xfrm>
            <a:off x="5234188" y="3576117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5" name="Elbow Connector 134"/>
          <p:cNvCxnSpPr>
            <a:endCxn id="134" idx="0"/>
          </p:cNvCxnSpPr>
          <p:nvPr/>
        </p:nvCxnSpPr>
        <p:spPr>
          <a:xfrm>
            <a:off x="4834475" y="3399701"/>
            <a:ext cx="622835" cy="1764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3701301" y="3994961"/>
            <a:ext cx="1736757" cy="558307"/>
          </a:xfrm>
          <a:prstGeom prst="bentConnector3">
            <a:avLst>
              <a:gd name="adj1" fmla="val 10186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3081978" y="4341690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978" y="4341690"/>
                <a:ext cx="648960" cy="4133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/>
          <p:cNvCxnSpPr>
            <a:stCxn id="134" idx="6"/>
          </p:cNvCxnSpPr>
          <p:nvPr/>
        </p:nvCxnSpPr>
        <p:spPr>
          <a:xfrm flipV="1">
            <a:off x="5680431" y="3783094"/>
            <a:ext cx="561632" cy="136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6213642" y="3520326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 142"/>
          <p:cNvSpPr/>
          <p:nvPr/>
        </p:nvSpPr>
        <p:spPr>
          <a:xfrm>
            <a:off x="6231913" y="3590585"/>
            <a:ext cx="57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g</a:t>
            </a:r>
            <a:r>
              <a:rPr lang="en-IN" baseline="-25000" dirty="0"/>
              <a:t>2</a:t>
            </a:r>
            <a:r>
              <a:rPr lang="en-IN" dirty="0"/>
              <a:t>( )</a:t>
            </a:r>
          </a:p>
        </p:txBody>
      </p:sp>
      <p:sp>
        <p:nvSpPr>
          <p:cNvPr id="144" name="Oval 143"/>
          <p:cNvSpPr/>
          <p:nvPr/>
        </p:nvSpPr>
        <p:spPr>
          <a:xfrm>
            <a:off x="6976284" y="4309912"/>
            <a:ext cx="446243" cy="441250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7033591" y="4295217"/>
                <a:ext cx="3110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91" y="4295217"/>
                <a:ext cx="31102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Elbow Connector 145"/>
          <p:cNvCxnSpPr>
            <a:endCxn id="145" idx="2"/>
          </p:cNvCxnSpPr>
          <p:nvPr/>
        </p:nvCxnSpPr>
        <p:spPr>
          <a:xfrm flipV="1">
            <a:off x="6213642" y="4756882"/>
            <a:ext cx="975462" cy="34722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>
            <a:endCxn id="145" idx="0"/>
          </p:cNvCxnSpPr>
          <p:nvPr/>
        </p:nvCxnSpPr>
        <p:spPr>
          <a:xfrm rot="16200000" flipH="1">
            <a:off x="6740015" y="3846127"/>
            <a:ext cx="483809" cy="414369"/>
          </a:xfrm>
          <a:prstGeom prst="bentConnector3">
            <a:avLst>
              <a:gd name="adj1" fmla="val -359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7780734" y="4704000"/>
                <a:ext cx="434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34" y="4704000"/>
                <a:ext cx="4347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Oval 148"/>
          <p:cNvSpPr/>
          <p:nvPr/>
        </p:nvSpPr>
        <p:spPr>
          <a:xfrm>
            <a:off x="7774950" y="4697514"/>
            <a:ext cx="446243" cy="441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0" name="Elbow Connector 149"/>
          <p:cNvCxnSpPr>
            <a:endCxn id="149" idx="0"/>
          </p:cNvCxnSpPr>
          <p:nvPr/>
        </p:nvCxnSpPr>
        <p:spPr>
          <a:xfrm>
            <a:off x="7375237" y="4521098"/>
            <a:ext cx="622835" cy="1764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/>
          <p:nvPr/>
        </p:nvCxnSpPr>
        <p:spPr>
          <a:xfrm flipV="1">
            <a:off x="6242063" y="5116358"/>
            <a:ext cx="1736757" cy="558307"/>
          </a:xfrm>
          <a:prstGeom prst="bentConnector3">
            <a:avLst>
              <a:gd name="adj1" fmla="val 10186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5622740" y="5463087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740" y="5463087"/>
                <a:ext cx="648960" cy="4133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5504195" y="4920805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95" y="4920805"/>
                <a:ext cx="851763" cy="4133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154"/>
          <p:cNvSpPr/>
          <p:nvPr/>
        </p:nvSpPr>
        <p:spPr>
          <a:xfrm>
            <a:off x="8727109" y="4628068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/>
          <p:cNvSpPr/>
          <p:nvPr/>
        </p:nvSpPr>
        <p:spPr>
          <a:xfrm>
            <a:off x="8745380" y="4698327"/>
            <a:ext cx="57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g</a:t>
            </a:r>
            <a:r>
              <a:rPr lang="en-IN" baseline="-25000" dirty="0"/>
              <a:t>3</a:t>
            </a:r>
            <a:r>
              <a:rPr lang="en-IN" dirty="0"/>
              <a:t>( )</a:t>
            </a:r>
          </a:p>
        </p:txBody>
      </p:sp>
      <p:sp>
        <p:nvSpPr>
          <p:cNvPr id="157" name="Oval 156"/>
          <p:cNvSpPr/>
          <p:nvPr/>
        </p:nvSpPr>
        <p:spPr>
          <a:xfrm>
            <a:off x="10078241" y="4587131"/>
            <a:ext cx="572378" cy="54630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/>
          <p:cNvSpPr/>
          <p:nvPr/>
        </p:nvSpPr>
        <p:spPr>
          <a:xfrm>
            <a:off x="10042015" y="4669403"/>
            <a:ext cx="722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CrE</a:t>
            </a:r>
            <a:r>
              <a:rPr lang="en-IN" dirty="0"/>
              <a:t>( )</a:t>
            </a:r>
          </a:p>
        </p:txBody>
      </p:sp>
      <p:cxnSp>
        <p:nvCxnSpPr>
          <p:cNvPr id="159" name="Straight Arrow Connector 158"/>
          <p:cNvCxnSpPr>
            <a:endCxn id="155" idx="2"/>
          </p:cNvCxnSpPr>
          <p:nvPr/>
        </p:nvCxnSpPr>
        <p:spPr>
          <a:xfrm flipV="1">
            <a:off x="8188527" y="4901220"/>
            <a:ext cx="538582" cy="10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6" idx="3"/>
            <a:endCxn id="158" idx="1"/>
          </p:cNvCxnSpPr>
          <p:nvPr/>
        </p:nvCxnSpPr>
        <p:spPr>
          <a:xfrm flipV="1">
            <a:off x="9316630" y="4854069"/>
            <a:ext cx="725385" cy="28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10642739" y="4829045"/>
            <a:ext cx="725385" cy="28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>
            <a:endCxn id="157" idx="4"/>
          </p:cNvCxnSpPr>
          <p:nvPr/>
        </p:nvCxnSpPr>
        <p:spPr>
          <a:xfrm rot="10800000">
            <a:off x="10364430" y="5133435"/>
            <a:ext cx="989370" cy="32712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69"/>
              <p:cNvSpPr/>
              <p:nvPr/>
            </p:nvSpPr>
            <p:spPr>
              <a:xfrm>
                <a:off x="11353800" y="5237827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0" name="Rectangle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5237827"/>
                <a:ext cx="375423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object 15"/>
          <p:cNvSpPr txBox="1"/>
          <p:nvPr/>
        </p:nvSpPr>
        <p:spPr>
          <a:xfrm>
            <a:off x="7015927" y="1731759"/>
            <a:ext cx="3499118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Let activation functions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	 g</a:t>
            </a:r>
            <a:r>
              <a:rPr lang="en-IN" sz="2500" spc="-10" baseline="-25000" dirty="0">
                <a:solidFill>
                  <a:srgbClr val="4472C4"/>
                </a:solidFill>
                <a:latin typeface="Calibri"/>
                <a:cs typeface="Calibri"/>
              </a:rPr>
              <a:t>1</a:t>
            </a: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( ): </a:t>
            </a:r>
            <a:r>
              <a:rPr lang="en-IN" sz="2500" spc="-10" dirty="0" err="1">
                <a:solidFill>
                  <a:srgbClr val="4472C4"/>
                </a:solidFill>
                <a:latin typeface="Calibri"/>
                <a:cs typeface="Calibri"/>
              </a:rPr>
              <a:t>ReLu</a:t>
            </a:r>
            <a:endParaRPr lang="en-IN" sz="2500" spc="-10" dirty="0">
              <a:solidFill>
                <a:srgbClr val="4472C4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dirty="0">
                <a:latin typeface="Calibri"/>
                <a:cs typeface="Calibri"/>
              </a:rPr>
              <a:t>	</a:t>
            </a:r>
            <a:r>
              <a:rPr lang="en-IN" sz="2500" spc="-10" dirty="0">
                <a:solidFill>
                  <a:srgbClr val="4472C4"/>
                </a:solidFill>
                <a:cs typeface="Calibri"/>
              </a:rPr>
              <a:t> g</a:t>
            </a:r>
            <a:r>
              <a:rPr lang="en-IN" sz="2500" spc="-10" baseline="-25000" dirty="0">
                <a:solidFill>
                  <a:srgbClr val="4472C4"/>
                </a:solidFill>
                <a:cs typeface="Calibri"/>
              </a:rPr>
              <a:t>2</a:t>
            </a:r>
            <a:r>
              <a:rPr lang="en-IN" sz="2500" spc="-10" dirty="0">
                <a:solidFill>
                  <a:srgbClr val="4472C4"/>
                </a:solidFill>
                <a:cs typeface="Calibri"/>
              </a:rPr>
              <a:t>( ): </a:t>
            </a:r>
            <a:r>
              <a:rPr lang="en-IN" sz="2500" spc="-10" dirty="0" err="1">
                <a:solidFill>
                  <a:srgbClr val="4472C4"/>
                </a:solidFill>
                <a:cs typeface="Calibri"/>
              </a:rPr>
              <a:t>ReLu</a:t>
            </a:r>
            <a:endParaRPr lang="en-IN" sz="2500" spc="-10" dirty="0">
              <a:solidFill>
                <a:srgbClr val="4472C4"/>
              </a:solidFill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2500" spc="-10" dirty="0">
                <a:solidFill>
                  <a:srgbClr val="4472C4"/>
                </a:solidFill>
                <a:latin typeface="Calibri"/>
                <a:cs typeface="Calibri"/>
              </a:rPr>
              <a:t>	</a:t>
            </a:r>
            <a:r>
              <a:rPr lang="en-IN" sz="2500" spc="-10" dirty="0">
                <a:solidFill>
                  <a:srgbClr val="4472C4"/>
                </a:solidFill>
                <a:cs typeface="Calibri"/>
              </a:rPr>
              <a:t> g</a:t>
            </a:r>
            <a:r>
              <a:rPr lang="en-IN" sz="2500" spc="-10" baseline="-25000" dirty="0">
                <a:solidFill>
                  <a:srgbClr val="4472C4"/>
                </a:solidFill>
                <a:cs typeface="Calibri"/>
              </a:rPr>
              <a:t>3</a:t>
            </a:r>
            <a:r>
              <a:rPr lang="en-IN" sz="2500" spc="-10" dirty="0">
                <a:solidFill>
                  <a:srgbClr val="4472C4"/>
                </a:solidFill>
                <a:cs typeface="Calibri"/>
              </a:rPr>
              <a:t>( ): </a:t>
            </a:r>
            <a:r>
              <a:rPr lang="en-IN" sz="2500" spc="-10" dirty="0" err="1">
                <a:solidFill>
                  <a:srgbClr val="4472C4"/>
                </a:solidFill>
                <a:cs typeface="Calibri"/>
              </a:rPr>
              <a:t>Softmax</a:t>
            </a:r>
            <a:endParaRPr sz="2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50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55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8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56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0" name="Ink 109"/>
              <p14:cNvContentPartPr/>
              <p14:nvPr/>
            </p14:nvContentPartPr>
            <p14:xfrm>
              <a:off x="1320468" y="4906784"/>
              <a:ext cx="819000" cy="9896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15068" y="4901384"/>
                <a:ext cx="83196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2" name="Ink 181"/>
              <p14:cNvContentPartPr/>
              <p14:nvPr/>
            </p14:nvContentPartPr>
            <p14:xfrm>
              <a:off x="3292548" y="4826144"/>
              <a:ext cx="1187280" cy="5576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86788" y="4821104"/>
                <a:ext cx="11988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2" name="Ink 191"/>
              <p14:cNvContentPartPr/>
              <p14:nvPr/>
            </p14:nvContentPartPr>
            <p14:xfrm>
              <a:off x="2003028" y="4962944"/>
              <a:ext cx="1130400" cy="12618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97988" y="4955384"/>
                <a:ext cx="1141920" cy="12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7" name="Ink 196"/>
              <p14:cNvContentPartPr/>
              <p14:nvPr/>
            </p14:nvContentPartPr>
            <p14:xfrm>
              <a:off x="7878526" y="2779355"/>
              <a:ext cx="360" cy="3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72046" y="2772875"/>
                <a:ext cx="13320" cy="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0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57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0" name="Ink 109"/>
              <p14:cNvContentPartPr/>
              <p14:nvPr/>
            </p14:nvContentPartPr>
            <p14:xfrm>
              <a:off x="1320468" y="4906784"/>
              <a:ext cx="819000" cy="98964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15068" y="4901384"/>
                <a:ext cx="83196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2" name="Ink 181"/>
              <p14:cNvContentPartPr/>
              <p14:nvPr/>
            </p14:nvContentPartPr>
            <p14:xfrm>
              <a:off x="3292548" y="4826144"/>
              <a:ext cx="1187280" cy="5576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86788" y="4821104"/>
                <a:ext cx="11988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2" name="Ink 191"/>
              <p14:cNvContentPartPr/>
              <p14:nvPr/>
            </p14:nvContentPartPr>
            <p14:xfrm>
              <a:off x="2003028" y="4962944"/>
              <a:ext cx="1130400" cy="12618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97988" y="4955384"/>
                <a:ext cx="1141920" cy="12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7" name="Ink 196"/>
              <p14:cNvContentPartPr/>
              <p14:nvPr/>
            </p14:nvContentPartPr>
            <p14:xfrm>
              <a:off x="7878526" y="2779355"/>
              <a:ext cx="360" cy="3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72046" y="2772875"/>
                <a:ext cx="13320" cy="13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125628" y="1338595"/>
            <a:ext cx="11810699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77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8828" y="1434224"/>
                <a:ext cx="1199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/>
              <p14:cNvContentPartPr/>
              <p14:nvPr/>
            </p14:nvContentPartPr>
            <p14:xfrm>
              <a:off x="1375188" y="1372664"/>
              <a:ext cx="399240" cy="7495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67268" y="1365464"/>
                <a:ext cx="41616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3" name="Ink 102"/>
              <p14:cNvContentPartPr/>
              <p14:nvPr/>
            </p14:nvContentPartPr>
            <p14:xfrm>
              <a:off x="2034708" y="1316144"/>
              <a:ext cx="3893760" cy="7164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29668" y="1308944"/>
                <a:ext cx="39052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4" name="Ink 113"/>
              <p14:cNvContentPartPr/>
              <p14:nvPr/>
            </p14:nvContentPartPr>
            <p14:xfrm>
              <a:off x="1535388" y="1343504"/>
              <a:ext cx="906840" cy="7023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28188" y="1336664"/>
                <a:ext cx="920880" cy="7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7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58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77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828" y="1434224"/>
                <a:ext cx="1199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/>
              <p14:cNvContentPartPr/>
              <p14:nvPr/>
            </p14:nvContentPartPr>
            <p14:xfrm>
              <a:off x="1375188" y="1372664"/>
              <a:ext cx="399240" cy="7495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7268" y="1365464"/>
                <a:ext cx="41616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" name="Ink 102"/>
              <p14:cNvContentPartPr/>
              <p14:nvPr/>
            </p14:nvContentPartPr>
            <p14:xfrm>
              <a:off x="2034708" y="1612424"/>
              <a:ext cx="3744000" cy="1472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9668" y="1604504"/>
                <a:ext cx="3756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/>
              <p14:cNvContentPartPr/>
              <p14:nvPr/>
            </p14:nvContentPartPr>
            <p14:xfrm>
              <a:off x="1535388" y="1343504"/>
              <a:ext cx="906840" cy="7023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28188" y="1336664"/>
                <a:ext cx="9208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" name="Ink 23"/>
              <p14:cNvContentPartPr/>
              <p14:nvPr/>
            </p14:nvContentPartPr>
            <p14:xfrm>
              <a:off x="11013468" y="3612944"/>
              <a:ext cx="212040" cy="416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06268" y="3610424"/>
                <a:ext cx="2239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" name="Ink 24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/>
              <p14:cNvContentPartPr/>
              <p14:nvPr/>
            </p14:nvContentPartPr>
            <p14:xfrm>
              <a:off x="10432428" y="3188504"/>
              <a:ext cx="599040" cy="1191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27028" y="3185624"/>
                <a:ext cx="6094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" name="Ink 51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2063148" y="1316144"/>
              <a:ext cx="3660840" cy="7164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58108" y="1308944"/>
                <a:ext cx="367344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Ink 115"/>
              <p14:cNvContentPartPr/>
              <p14:nvPr/>
            </p14:nvContentPartPr>
            <p14:xfrm>
              <a:off x="6892908" y="4060064"/>
              <a:ext cx="426960" cy="3722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86788" y="4053944"/>
                <a:ext cx="43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2" name="Ink 161"/>
              <p14:cNvContentPartPr/>
              <p14:nvPr/>
            </p14:nvContentPartPr>
            <p14:xfrm>
              <a:off x="6103788" y="3629504"/>
              <a:ext cx="576360" cy="35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95508" y="3623384"/>
                <a:ext cx="59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9" name="Ink 18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6" name="Ink 195"/>
              <p14:cNvContentPartPr/>
              <p14:nvPr/>
            </p14:nvContentPartPr>
            <p14:xfrm>
              <a:off x="6782748" y="2353664"/>
              <a:ext cx="2405520" cy="4258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8428" y="2349704"/>
                <a:ext cx="24152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8" name="Ink 197"/>
              <p14:cNvContentPartPr/>
              <p14:nvPr/>
            </p14:nvContentPartPr>
            <p14:xfrm>
              <a:off x="5005788" y="3779624"/>
              <a:ext cx="713160" cy="61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98228" y="3774584"/>
                <a:ext cx="725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9" name="Ink 198"/>
              <p14:cNvContentPartPr/>
              <p14:nvPr/>
            </p14:nvContentPartPr>
            <p14:xfrm>
              <a:off x="8868948" y="3907424"/>
              <a:ext cx="357120" cy="3826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63188" y="3905624"/>
                <a:ext cx="3686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7" name="Ink 206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8" name="Ink 207"/>
              <p14:cNvContentPartPr/>
              <p14:nvPr/>
            </p14:nvContentPartPr>
            <p14:xfrm>
              <a:off x="4875468" y="3268064"/>
              <a:ext cx="5493960" cy="4320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68628" y="3264464"/>
                <a:ext cx="550512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90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59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77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828" y="1434224"/>
                <a:ext cx="1199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/>
              <p14:cNvContentPartPr/>
              <p14:nvPr/>
            </p14:nvContentPartPr>
            <p14:xfrm>
              <a:off x="1375188" y="1372664"/>
              <a:ext cx="399240" cy="7495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7268" y="1365464"/>
                <a:ext cx="41616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" name="Ink 102"/>
              <p14:cNvContentPartPr/>
              <p14:nvPr/>
            </p14:nvContentPartPr>
            <p14:xfrm>
              <a:off x="2034708" y="1612424"/>
              <a:ext cx="3744000" cy="1472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9668" y="1604504"/>
                <a:ext cx="3756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/>
              <p14:cNvContentPartPr/>
              <p14:nvPr/>
            </p14:nvContentPartPr>
            <p14:xfrm>
              <a:off x="1535388" y="1343504"/>
              <a:ext cx="906840" cy="7023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28188" y="1336664"/>
                <a:ext cx="9208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4" name="Ink 93"/>
              <p14:cNvContentPartPr/>
              <p14:nvPr/>
            </p14:nvContentPartPr>
            <p14:xfrm>
              <a:off x="2063148" y="1316144"/>
              <a:ext cx="3660840" cy="7164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58108" y="1308944"/>
                <a:ext cx="367344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6" name="Ink 115"/>
              <p14:cNvContentPartPr/>
              <p14:nvPr/>
            </p14:nvContentPartPr>
            <p14:xfrm>
              <a:off x="6892908" y="4060064"/>
              <a:ext cx="426960" cy="3722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86788" y="4053944"/>
                <a:ext cx="43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2" name="Ink 161"/>
              <p14:cNvContentPartPr/>
              <p14:nvPr/>
            </p14:nvContentPartPr>
            <p14:xfrm>
              <a:off x="6103788" y="3629504"/>
              <a:ext cx="576360" cy="35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95508" y="3623384"/>
                <a:ext cx="59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6" name="Ink 175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9" name="Ink 18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6" name="Ink 195"/>
              <p14:cNvContentPartPr/>
              <p14:nvPr/>
            </p14:nvContentPartPr>
            <p14:xfrm>
              <a:off x="6782748" y="2456624"/>
              <a:ext cx="1096200" cy="3229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78428" y="2450504"/>
                <a:ext cx="11070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8" name="Ink 197"/>
              <p14:cNvContentPartPr/>
              <p14:nvPr/>
            </p14:nvContentPartPr>
            <p14:xfrm>
              <a:off x="5005788" y="3779624"/>
              <a:ext cx="713160" cy="61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98228" y="3774584"/>
                <a:ext cx="725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7" name="Ink 206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8" name="Ink 207"/>
              <p14:cNvContentPartPr/>
              <p14:nvPr/>
            </p14:nvContentPartPr>
            <p14:xfrm>
              <a:off x="4875468" y="3295424"/>
              <a:ext cx="4673160" cy="40464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68628" y="3289664"/>
                <a:ext cx="46821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" name="Ink 16"/>
              <p14:cNvContentPartPr/>
              <p14:nvPr/>
            </p14:nvContentPartPr>
            <p14:xfrm>
              <a:off x="8712708" y="1837424"/>
              <a:ext cx="2359080" cy="787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06948" y="1832024"/>
                <a:ext cx="237096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" name="Ink 17"/>
              <p14:cNvContentPartPr/>
              <p14:nvPr/>
            </p14:nvContentPartPr>
            <p14:xfrm>
              <a:off x="9157668" y="2390384"/>
              <a:ext cx="2105640" cy="797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49388" y="2382104"/>
                <a:ext cx="211860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" name="Ink 19"/>
              <p14:cNvContentPartPr/>
              <p14:nvPr/>
            </p14:nvContentPartPr>
            <p14:xfrm>
              <a:off x="8745468" y="3286064"/>
              <a:ext cx="480600" cy="1179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39348" y="3283544"/>
                <a:ext cx="49248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" name="Ink 22"/>
              <p14:cNvContentPartPr/>
              <p14:nvPr/>
            </p14:nvContentPartPr>
            <p14:xfrm>
              <a:off x="9041028" y="3630584"/>
              <a:ext cx="2376000" cy="109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032028" y="3624824"/>
                <a:ext cx="239112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Ink 49"/>
              <p14:cNvContentPartPr/>
              <p14:nvPr/>
            </p14:nvContentPartPr>
            <p14:xfrm>
              <a:off x="9637548" y="4811024"/>
              <a:ext cx="1055160" cy="6861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35748" y="4804904"/>
                <a:ext cx="10616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1" name="Ink 130"/>
              <p14:cNvContentPartPr/>
              <p14:nvPr/>
            </p14:nvContentPartPr>
            <p14:xfrm>
              <a:off x="9640788" y="3013904"/>
              <a:ext cx="1299600" cy="10436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637548" y="3007064"/>
                <a:ext cx="130896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9" name="Ink 138"/>
              <p14:cNvContentPartPr/>
              <p14:nvPr/>
            </p14:nvContentPartPr>
            <p14:xfrm>
              <a:off x="10864788" y="3209744"/>
              <a:ext cx="629280" cy="11707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859748" y="3202904"/>
                <a:ext cx="64188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4" name="Ink 153"/>
              <p14:cNvContentPartPr/>
              <p14:nvPr/>
            </p14:nvContentPartPr>
            <p14:xfrm>
              <a:off x="10650228" y="3188144"/>
              <a:ext cx="549360" cy="1785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43388" y="3181664"/>
                <a:ext cx="5605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0" name="Ink 159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0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Cat Classifier 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3655817" y="2691680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image</a:t>
            </a:r>
            <a:endParaRPr sz="1400" dirty="0">
              <a:latin typeface="Arial MT"/>
              <a:cs typeface="Arial MT"/>
            </a:endParaRPr>
          </a:p>
        </p:txBody>
      </p:sp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26450"/>
              </p:ext>
            </p:extLst>
          </p:nvPr>
        </p:nvGraphicFramePr>
        <p:xfrm>
          <a:off x="3907559" y="3159140"/>
          <a:ext cx="618490" cy="234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41953"/>
              </p:ext>
            </p:extLst>
          </p:nvPr>
        </p:nvGraphicFramePr>
        <p:xfrm>
          <a:off x="3553429" y="1362854"/>
          <a:ext cx="1236980" cy="117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4924" y="1294532"/>
            <a:ext cx="1371199" cy="1342649"/>
          </a:xfrm>
          <a:prstGeom prst="rect">
            <a:avLst/>
          </a:prstGeom>
        </p:spPr>
      </p:pic>
      <p:sp>
        <p:nvSpPr>
          <p:cNvPr id="25" name="object 14"/>
          <p:cNvSpPr txBox="1"/>
          <p:nvPr/>
        </p:nvSpPr>
        <p:spPr>
          <a:xfrm>
            <a:off x="3238675" y="6038094"/>
            <a:ext cx="204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Stretch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pixels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column</a:t>
            </a:r>
          </a:p>
        </p:txBody>
      </p:sp>
      <p:graphicFrame>
        <p:nvGraphicFramePr>
          <p:cNvPr id="2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44018"/>
              </p:ext>
            </p:extLst>
          </p:nvPr>
        </p:nvGraphicFramePr>
        <p:xfrm>
          <a:off x="8901676" y="2993248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18"/>
          <p:cNvSpPr txBox="1"/>
          <p:nvPr/>
        </p:nvSpPr>
        <p:spPr>
          <a:xfrm>
            <a:off x="9841109" y="3150168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Cat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0" name="object 19"/>
          <p:cNvSpPr txBox="1"/>
          <p:nvPr/>
        </p:nvSpPr>
        <p:spPr>
          <a:xfrm>
            <a:off x="9888376" y="4185121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1" name="object 20"/>
          <p:cNvSpPr txBox="1"/>
          <p:nvPr/>
        </p:nvSpPr>
        <p:spPr>
          <a:xfrm>
            <a:off x="9888376" y="5220075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Ship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43" name="Oval 42"/>
          <p:cNvSpPr/>
          <p:nvPr/>
        </p:nvSpPr>
        <p:spPr>
          <a:xfrm>
            <a:off x="3987072" y="3229760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76186" y="3806702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3992517" y="4386365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968022" y="4974195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346436" y="2953120"/>
            <a:ext cx="620280" cy="62028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62768" y="4022648"/>
            <a:ext cx="620280" cy="620280"/>
          </a:xfrm>
          <a:prstGeom prst="ellips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6395420" y="5092165"/>
            <a:ext cx="620280" cy="62028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graphicFrame>
        <p:nvGraphicFramePr>
          <p:cNvPr id="5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28093"/>
              </p:ext>
            </p:extLst>
          </p:nvPr>
        </p:nvGraphicFramePr>
        <p:xfrm>
          <a:off x="8915288" y="4019223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437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lang="en-IN" sz="1600" b="1" dirty="0">
                          <a:latin typeface="Arial"/>
                          <a:cs typeface="Arial"/>
                        </a:rPr>
                        <a:t>9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81121"/>
              </p:ext>
            </p:extLst>
          </p:nvPr>
        </p:nvGraphicFramePr>
        <p:xfrm>
          <a:off x="8920732" y="5094190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61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lang="en-IN" sz="1600" b="1" dirty="0">
                          <a:latin typeface="Arial"/>
                          <a:cs typeface="Arial"/>
                        </a:rPr>
                        <a:t>95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>
            <a:stCxn id="51" idx="6"/>
            <a:endCxn id="28" idx="1"/>
          </p:cNvCxnSpPr>
          <p:nvPr/>
        </p:nvCxnSpPr>
        <p:spPr>
          <a:xfrm flipV="1">
            <a:off x="6966716" y="3256720"/>
            <a:ext cx="1934960" cy="654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998879" y="4307186"/>
            <a:ext cx="1934960" cy="654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998879" y="5395765"/>
            <a:ext cx="1934960" cy="654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Ink 65"/>
              <p14:cNvContentPartPr/>
              <p14:nvPr/>
            </p14:nvContentPartPr>
            <p14:xfrm>
              <a:off x="4529247" y="3570370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6367" y="3567490"/>
                <a:ext cx="6120" cy="6120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Connector 71"/>
          <p:cNvCxnSpPr>
            <a:endCxn id="51" idx="2"/>
          </p:cNvCxnSpPr>
          <p:nvPr/>
        </p:nvCxnSpPr>
        <p:spPr>
          <a:xfrm flipV="1">
            <a:off x="4529247" y="3263260"/>
            <a:ext cx="1817189" cy="182595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8" idx="6"/>
            <a:endCxn id="51" idx="2"/>
          </p:cNvCxnSpPr>
          <p:nvPr/>
        </p:nvCxnSpPr>
        <p:spPr>
          <a:xfrm flipV="1">
            <a:off x="4468306" y="3263260"/>
            <a:ext cx="1878130" cy="789322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51" idx="2"/>
          </p:cNvCxnSpPr>
          <p:nvPr/>
        </p:nvCxnSpPr>
        <p:spPr>
          <a:xfrm flipV="1">
            <a:off x="4447256" y="3263260"/>
            <a:ext cx="1899180" cy="1383017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51" idx="2"/>
          </p:cNvCxnSpPr>
          <p:nvPr/>
        </p:nvCxnSpPr>
        <p:spPr>
          <a:xfrm flipV="1">
            <a:off x="4446338" y="3263260"/>
            <a:ext cx="1900098" cy="1985315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643245" y="5554470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Layer</a:t>
            </a:r>
          </a:p>
        </p:txBody>
      </p:sp>
      <p:graphicFrame>
        <p:nvGraphicFramePr>
          <p:cNvPr id="8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65613"/>
              </p:ext>
            </p:extLst>
          </p:nvPr>
        </p:nvGraphicFramePr>
        <p:xfrm>
          <a:off x="1004899" y="3207054"/>
          <a:ext cx="2473959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6" name="Straight Connector 85"/>
          <p:cNvCxnSpPr>
            <a:stCxn id="43" idx="6"/>
            <a:endCxn id="52" idx="2"/>
          </p:cNvCxnSpPr>
          <p:nvPr/>
        </p:nvCxnSpPr>
        <p:spPr>
          <a:xfrm>
            <a:off x="4479192" y="3475640"/>
            <a:ext cx="1883576" cy="857148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8" idx="6"/>
            <a:endCxn id="52" idx="2"/>
          </p:cNvCxnSpPr>
          <p:nvPr/>
        </p:nvCxnSpPr>
        <p:spPr>
          <a:xfrm>
            <a:off x="4468306" y="4052582"/>
            <a:ext cx="1894462" cy="280206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49" idx="6"/>
            <a:endCxn id="52" idx="2"/>
          </p:cNvCxnSpPr>
          <p:nvPr/>
        </p:nvCxnSpPr>
        <p:spPr>
          <a:xfrm flipV="1">
            <a:off x="4484637" y="4332788"/>
            <a:ext cx="1878131" cy="299457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0" idx="6"/>
            <a:endCxn id="52" idx="2"/>
          </p:cNvCxnSpPr>
          <p:nvPr/>
        </p:nvCxnSpPr>
        <p:spPr>
          <a:xfrm flipV="1">
            <a:off x="4460142" y="4332788"/>
            <a:ext cx="1902626" cy="887287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2436"/>
              </p:ext>
            </p:extLst>
          </p:nvPr>
        </p:nvGraphicFramePr>
        <p:xfrm>
          <a:off x="1014174" y="4041659"/>
          <a:ext cx="2473959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9" name="Straight Connector 98"/>
          <p:cNvCxnSpPr>
            <a:stCxn id="43" idx="6"/>
            <a:endCxn id="54" idx="2"/>
          </p:cNvCxnSpPr>
          <p:nvPr/>
        </p:nvCxnSpPr>
        <p:spPr>
          <a:xfrm>
            <a:off x="4479192" y="3475640"/>
            <a:ext cx="1916228" cy="192666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48" idx="6"/>
            <a:endCxn id="54" idx="2"/>
          </p:cNvCxnSpPr>
          <p:nvPr/>
        </p:nvCxnSpPr>
        <p:spPr>
          <a:xfrm>
            <a:off x="4468306" y="4052582"/>
            <a:ext cx="1927114" cy="1349723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9" idx="6"/>
            <a:endCxn id="54" idx="2"/>
          </p:cNvCxnSpPr>
          <p:nvPr/>
        </p:nvCxnSpPr>
        <p:spPr>
          <a:xfrm>
            <a:off x="4484637" y="4632245"/>
            <a:ext cx="1910783" cy="77006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50" idx="6"/>
            <a:endCxn id="54" idx="2"/>
          </p:cNvCxnSpPr>
          <p:nvPr/>
        </p:nvCxnSpPr>
        <p:spPr>
          <a:xfrm>
            <a:off x="4460142" y="5220075"/>
            <a:ext cx="1935278" cy="18223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56715"/>
              </p:ext>
            </p:extLst>
          </p:nvPr>
        </p:nvGraphicFramePr>
        <p:xfrm>
          <a:off x="7154496" y="2463205"/>
          <a:ext cx="618490" cy="54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10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" name="object 16"/>
          <p:cNvSpPr txBox="1"/>
          <p:nvPr/>
        </p:nvSpPr>
        <p:spPr>
          <a:xfrm>
            <a:off x="6615574" y="2474107"/>
            <a:ext cx="3756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113" name="object 16"/>
          <p:cNvSpPr txBox="1"/>
          <p:nvPr/>
        </p:nvSpPr>
        <p:spPr>
          <a:xfrm>
            <a:off x="6640066" y="3572908"/>
            <a:ext cx="3756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endParaRPr sz="3600" dirty="0">
              <a:latin typeface="Arial MT"/>
              <a:cs typeface="Arial MT"/>
            </a:endParaRPr>
          </a:p>
        </p:txBody>
      </p:sp>
      <p:graphicFrame>
        <p:nvGraphicFramePr>
          <p:cNvPr id="114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96566"/>
              </p:ext>
            </p:extLst>
          </p:nvPr>
        </p:nvGraphicFramePr>
        <p:xfrm>
          <a:off x="7159995" y="3521134"/>
          <a:ext cx="618490" cy="585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516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7" name="object 16"/>
          <p:cNvSpPr txBox="1"/>
          <p:nvPr/>
        </p:nvSpPr>
        <p:spPr>
          <a:xfrm>
            <a:off x="6637347" y="4639706"/>
            <a:ext cx="3756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endParaRPr sz="3600" dirty="0">
              <a:latin typeface="Arial MT"/>
              <a:cs typeface="Arial MT"/>
            </a:endParaRPr>
          </a:p>
        </p:txBody>
      </p:sp>
      <p:graphicFrame>
        <p:nvGraphicFramePr>
          <p:cNvPr id="118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75663"/>
              </p:ext>
            </p:extLst>
          </p:nvPr>
        </p:nvGraphicFramePr>
        <p:xfrm>
          <a:off x="7176271" y="4713823"/>
          <a:ext cx="618490" cy="54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10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lang="en-IN" sz="1600" b="1" spc="-5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89124"/>
              </p:ext>
            </p:extLst>
          </p:nvPr>
        </p:nvGraphicFramePr>
        <p:xfrm>
          <a:off x="1027784" y="4912513"/>
          <a:ext cx="2473959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3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9" grpId="0"/>
      <p:bldP spid="30" grpId="0"/>
      <p:bldP spid="31" grpId="0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84" grpId="0"/>
      <p:bldP spid="112" grpId="0"/>
      <p:bldP spid="113" grpId="0"/>
      <p:bldP spid="1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60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/>
              <p14:cNvContentPartPr/>
              <p14:nvPr/>
            </p14:nvContentPartPr>
            <p14:xfrm>
              <a:off x="3507108" y="1612424"/>
              <a:ext cx="2271600" cy="126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04228" y="1604504"/>
                <a:ext cx="2282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Ink 93"/>
              <p14:cNvContentPartPr/>
              <p14:nvPr/>
            </p14:nvContentPartPr>
            <p14:xfrm>
              <a:off x="2951268" y="1316144"/>
              <a:ext cx="2772720" cy="668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44068" y="1308944"/>
                <a:ext cx="278748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/>
              <p14:cNvContentPartPr/>
              <p14:nvPr/>
            </p14:nvContentPartPr>
            <p14:xfrm>
              <a:off x="6103788" y="3629504"/>
              <a:ext cx="576360" cy="35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95508" y="3623384"/>
                <a:ext cx="59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6" name="Ink 175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9" name="Ink 18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6" name="Ink 195"/>
              <p14:cNvContentPartPr/>
              <p14:nvPr/>
            </p14:nvContentPartPr>
            <p14:xfrm>
              <a:off x="6782748" y="2456624"/>
              <a:ext cx="1096200" cy="3229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78428" y="2450504"/>
                <a:ext cx="11070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8" name="Ink 197"/>
              <p14:cNvContentPartPr/>
              <p14:nvPr/>
            </p14:nvContentPartPr>
            <p14:xfrm>
              <a:off x="5005788" y="3779624"/>
              <a:ext cx="713160" cy="61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98228" y="3774584"/>
                <a:ext cx="725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7" name="Ink 206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8" name="Ink 207"/>
              <p14:cNvContentPartPr/>
              <p14:nvPr/>
            </p14:nvContentPartPr>
            <p14:xfrm>
              <a:off x="4875468" y="3295424"/>
              <a:ext cx="3764520" cy="40464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68628" y="3289664"/>
                <a:ext cx="37764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" name="Ink 16"/>
              <p14:cNvContentPartPr/>
              <p14:nvPr/>
            </p14:nvContentPartPr>
            <p14:xfrm>
              <a:off x="8712708" y="1837424"/>
              <a:ext cx="2359080" cy="775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06948" y="1832024"/>
                <a:ext cx="237096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" name="Ink 17"/>
              <p14:cNvContentPartPr/>
              <p14:nvPr/>
            </p14:nvContentPartPr>
            <p14:xfrm>
              <a:off x="9157668" y="2390384"/>
              <a:ext cx="2105640" cy="797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49388" y="2382104"/>
                <a:ext cx="211860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" name="Ink 22"/>
              <p14:cNvContentPartPr/>
              <p14:nvPr/>
            </p14:nvContentPartPr>
            <p14:xfrm>
              <a:off x="9041028" y="3630584"/>
              <a:ext cx="2376000" cy="10944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32028" y="3624824"/>
                <a:ext cx="239112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Ink 159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" name="Ink 14"/>
              <p14:cNvContentPartPr/>
              <p14:nvPr/>
            </p14:nvContentPartPr>
            <p14:xfrm>
              <a:off x="8738988" y="3907424"/>
              <a:ext cx="1953720" cy="23151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34308" y="3905624"/>
                <a:ext cx="196308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" name="Ink 25"/>
              <p14:cNvContentPartPr/>
              <p14:nvPr/>
            </p14:nvContentPartPr>
            <p14:xfrm>
              <a:off x="8926908" y="2353664"/>
              <a:ext cx="1042200" cy="6346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21508" y="2349704"/>
                <a:ext cx="105480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9" name="Ink 28"/>
              <p14:cNvContentPartPr/>
              <p14:nvPr/>
            </p14:nvContentPartPr>
            <p14:xfrm>
              <a:off x="6892908" y="4060064"/>
              <a:ext cx="426960" cy="372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886788" y="4053944"/>
                <a:ext cx="43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" name="Ink 60"/>
              <p14:cNvContentPartPr/>
              <p14:nvPr/>
            </p14:nvContentPartPr>
            <p14:xfrm>
              <a:off x="9819708" y="5439944"/>
              <a:ext cx="1186920" cy="7887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14668" y="5433104"/>
                <a:ext cx="119808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6" name="Ink 85"/>
              <p14:cNvContentPartPr/>
              <p14:nvPr/>
            </p14:nvContentPartPr>
            <p14:xfrm>
              <a:off x="10032108" y="2181944"/>
              <a:ext cx="377640" cy="1659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27788" y="2176904"/>
                <a:ext cx="387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9" name="Ink 88"/>
              <p14:cNvContentPartPr/>
              <p14:nvPr/>
            </p14:nvContentPartPr>
            <p14:xfrm>
              <a:off x="10864788" y="3209744"/>
              <a:ext cx="629280" cy="11707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859748" y="3202904"/>
                <a:ext cx="64188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1" name="Ink 100"/>
              <p14:cNvContentPartPr/>
              <p14:nvPr/>
            </p14:nvContentPartPr>
            <p14:xfrm>
              <a:off x="9851028" y="3356264"/>
              <a:ext cx="1089360" cy="7012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46348" y="3350864"/>
                <a:ext cx="110016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2" name="Ink 101"/>
              <p14:cNvContentPartPr/>
              <p14:nvPr/>
            </p14:nvContentPartPr>
            <p14:xfrm>
              <a:off x="8745468" y="2934344"/>
              <a:ext cx="2454120" cy="74232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39348" y="2929304"/>
                <a:ext cx="246456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7" name="Ink 106"/>
              <p14:cNvContentPartPr/>
              <p14:nvPr/>
            </p14:nvContentPartPr>
            <p14:xfrm>
              <a:off x="352428" y="1343504"/>
              <a:ext cx="2957760" cy="1059651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8828" y="1336663"/>
                <a:ext cx="2969640" cy="1073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99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61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250744" y="1401126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40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828" y="1434224"/>
                <a:ext cx="1199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" name="Ink 102"/>
              <p14:cNvContentPartPr/>
              <p14:nvPr/>
            </p14:nvContentPartPr>
            <p14:xfrm>
              <a:off x="3507108" y="1612424"/>
              <a:ext cx="2271600" cy="126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04228" y="1604504"/>
                <a:ext cx="2282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4" name="Ink 93"/>
              <p14:cNvContentPartPr/>
              <p14:nvPr/>
            </p14:nvContentPartPr>
            <p14:xfrm>
              <a:off x="2921748" y="1316144"/>
              <a:ext cx="2802240" cy="6688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18508" y="1308944"/>
                <a:ext cx="281304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/>
              <p14:cNvContentPartPr/>
              <p14:nvPr/>
            </p14:nvContentPartPr>
            <p14:xfrm>
              <a:off x="6103788" y="3629504"/>
              <a:ext cx="576360" cy="35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95508" y="3623384"/>
                <a:ext cx="59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6" name="Ink 175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9" name="Ink 18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8" name="Ink 197"/>
              <p14:cNvContentPartPr/>
              <p14:nvPr/>
            </p14:nvContentPartPr>
            <p14:xfrm>
              <a:off x="5005788" y="3779624"/>
              <a:ext cx="713160" cy="61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98228" y="3774584"/>
                <a:ext cx="725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7" name="Ink 206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8" name="Ink 207"/>
              <p14:cNvContentPartPr/>
              <p14:nvPr/>
            </p14:nvContentPartPr>
            <p14:xfrm>
              <a:off x="7205748" y="3601424"/>
              <a:ext cx="1434240" cy="21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01068" y="3595304"/>
                <a:ext cx="1443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7" name="Ink 36"/>
              <p14:cNvContentPartPr/>
              <p14:nvPr/>
            </p14:nvContentPartPr>
            <p14:xfrm>
              <a:off x="10302468" y="1289144"/>
              <a:ext cx="1573920" cy="2498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95268" y="1282664"/>
                <a:ext cx="15865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4" name="Ink 53"/>
              <p14:cNvContentPartPr/>
              <p14:nvPr/>
            </p14:nvContentPartPr>
            <p14:xfrm>
              <a:off x="6782748" y="2456624"/>
              <a:ext cx="573120" cy="2858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78428" y="2450504"/>
                <a:ext cx="584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6" name="Ink 55"/>
              <p14:cNvContentPartPr/>
              <p14:nvPr/>
            </p14:nvContentPartPr>
            <p14:xfrm>
              <a:off x="4875468" y="3295424"/>
              <a:ext cx="2391120" cy="4046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68628" y="3289664"/>
                <a:ext cx="24037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8" name="Ink 87"/>
              <p14:cNvContentPartPr/>
              <p14:nvPr/>
            </p14:nvContentPartPr>
            <p14:xfrm>
              <a:off x="6892908" y="4060064"/>
              <a:ext cx="426960" cy="37224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86788" y="4053944"/>
                <a:ext cx="43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5" name="Ink 94"/>
              <p14:cNvContentPartPr/>
              <p14:nvPr/>
            </p14:nvContentPartPr>
            <p14:xfrm>
              <a:off x="9636828" y="3571544"/>
              <a:ext cx="1728720" cy="3218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29988" y="3569024"/>
                <a:ext cx="17391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Ink 97"/>
              <p14:cNvContentPartPr/>
              <p14:nvPr/>
            </p14:nvContentPartPr>
            <p14:xfrm>
              <a:off x="9025548" y="3629144"/>
              <a:ext cx="529200" cy="1828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18348" y="3621944"/>
                <a:ext cx="5410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/>
              <p14:cNvContentPartPr/>
              <p14:nvPr/>
            </p14:nvContentPartPr>
            <p14:xfrm>
              <a:off x="8712708" y="2353664"/>
              <a:ext cx="475560" cy="2595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06948" y="2349704"/>
                <a:ext cx="486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1" name="Ink 170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7" name="Ink 176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0" name="Ink 179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3" name="Ink 182"/>
              <p14:cNvContentPartPr/>
              <p14:nvPr/>
            </p14:nvContentPartPr>
            <p14:xfrm>
              <a:off x="9945348" y="4100024"/>
              <a:ext cx="1086120" cy="2898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42108" y="4097144"/>
                <a:ext cx="10944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7" name="Ink 196"/>
              <p14:cNvContentPartPr/>
              <p14:nvPr/>
            </p14:nvContentPartPr>
            <p14:xfrm>
              <a:off x="8653308" y="1884584"/>
              <a:ext cx="2660040" cy="214452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45028" y="1875944"/>
                <a:ext cx="2673360" cy="21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3" name="Ink 212"/>
              <p14:cNvContentPartPr/>
              <p14:nvPr/>
            </p14:nvContentPartPr>
            <p14:xfrm>
              <a:off x="10519908" y="1825184"/>
              <a:ext cx="1053720" cy="5054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517748" y="1819064"/>
                <a:ext cx="10612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1" name="Ink 220"/>
              <p14:cNvContentPartPr/>
              <p14:nvPr/>
            </p14:nvContentPartPr>
            <p14:xfrm>
              <a:off x="7781748" y="2779184"/>
              <a:ext cx="1290960" cy="83844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75988" y="2772704"/>
                <a:ext cx="13046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24" name="Ink 223"/>
              <p14:cNvContentPartPr/>
              <p14:nvPr/>
            </p14:nvContentPartPr>
            <p14:xfrm>
              <a:off x="10432428" y="3188504"/>
              <a:ext cx="201960" cy="47844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27028" y="3185624"/>
                <a:ext cx="2138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5" name="Ink 224"/>
              <p14:cNvContentPartPr/>
              <p14:nvPr/>
            </p14:nvContentPartPr>
            <p14:xfrm>
              <a:off x="8745468" y="2958104"/>
              <a:ext cx="1681200" cy="13320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739348" y="2951264"/>
                <a:ext cx="1694160" cy="13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8" name="Ink 227"/>
              <p14:cNvContentPartPr/>
              <p14:nvPr/>
            </p14:nvContentPartPr>
            <p14:xfrm>
              <a:off x="9578148" y="2748584"/>
              <a:ext cx="443160" cy="29484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72028" y="2741024"/>
                <a:ext cx="4532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0" name="Ink 229"/>
              <p14:cNvContentPartPr/>
              <p14:nvPr/>
            </p14:nvContentPartPr>
            <p14:xfrm>
              <a:off x="9041388" y="3935864"/>
              <a:ext cx="1284480" cy="66492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39588" y="3929384"/>
                <a:ext cx="129060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4" name="Ink 233"/>
              <p14:cNvContentPartPr/>
              <p14:nvPr/>
            </p14:nvContentPartPr>
            <p14:xfrm>
              <a:off x="8996028" y="3622664"/>
              <a:ext cx="145800" cy="781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90268" y="3619784"/>
                <a:ext cx="1558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7" name="Ink 236"/>
              <p14:cNvContentPartPr/>
              <p14:nvPr/>
            </p14:nvContentPartPr>
            <p14:xfrm>
              <a:off x="1127868" y="1343504"/>
              <a:ext cx="1314360" cy="778851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20668" y="1336662"/>
                <a:ext cx="1328400" cy="793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8" name="Ink 237"/>
              <p14:cNvContentPartPr/>
              <p14:nvPr/>
            </p14:nvContentPartPr>
            <p14:xfrm>
              <a:off x="1433148" y="1450784"/>
              <a:ext cx="1877040" cy="925731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28468" y="1445023"/>
                <a:ext cx="1890000" cy="9365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5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62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40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828" y="1434224"/>
                <a:ext cx="1199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" name="Ink 102"/>
              <p14:cNvContentPartPr/>
              <p14:nvPr/>
            </p14:nvContentPartPr>
            <p14:xfrm>
              <a:off x="3507108" y="1612424"/>
              <a:ext cx="2271600" cy="126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04228" y="1604504"/>
                <a:ext cx="2282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/>
              <p14:cNvContentPartPr/>
              <p14:nvPr/>
            </p14:nvContentPartPr>
            <p14:xfrm>
              <a:off x="11013468" y="3612944"/>
              <a:ext cx="212040" cy="416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06268" y="3610424"/>
                <a:ext cx="2239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" name="Ink 51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4" name="Ink 93"/>
              <p14:cNvContentPartPr/>
              <p14:nvPr/>
            </p14:nvContentPartPr>
            <p14:xfrm>
              <a:off x="946068" y="1343504"/>
              <a:ext cx="2901240" cy="1055691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1028" y="1336663"/>
                <a:ext cx="2912760" cy="1067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6" name="Ink 115"/>
              <p14:cNvContentPartPr/>
              <p14:nvPr/>
            </p14:nvContentPartPr>
            <p14:xfrm>
              <a:off x="6892908" y="4060064"/>
              <a:ext cx="426960" cy="3722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86788" y="4053944"/>
                <a:ext cx="43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2" name="Ink 161"/>
              <p14:cNvContentPartPr/>
              <p14:nvPr/>
            </p14:nvContentPartPr>
            <p14:xfrm>
              <a:off x="6103788" y="3629504"/>
              <a:ext cx="576360" cy="35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95508" y="3623384"/>
                <a:ext cx="59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6" name="Ink 175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9" name="Ink 18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6" name="Ink 195"/>
              <p14:cNvContentPartPr/>
              <p14:nvPr/>
            </p14:nvContentPartPr>
            <p14:xfrm>
              <a:off x="6782748" y="2456624"/>
              <a:ext cx="573120" cy="2858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78428" y="2450504"/>
                <a:ext cx="584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98" name="Ink 197"/>
              <p14:cNvContentPartPr/>
              <p14:nvPr/>
            </p14:nvContentPartPr>
            <p14:xfrm>
              <a:off x="5005788" y="3779624"/>
              <a:ext cx="713160" cy="61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98228" y="3774584"/>
                <a:ext cx="725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7" name="Ink 206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3" name="Ink 222"/>
              <p14:cNvContentPartPr/>
              <p14:nvPr/>
            </p14:nvContentPartPr>
            <p14:xfrm>
              <a:off x="10432428" y="3188504"/>
              <a:ext cx="599040" cy="119196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27028" y="3185624"/>
                <a:ext cx="6094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6" name="Ink 225"/>
              <p14:cNvContentPartPr/>
              <p14:nvPr/>
            </p14:nvContentPartPr>
            <p14:xfrm>
              <a:off x="8004948" y="1986104"/>
              <a:ext cx="3310560" cy="122544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95948" y="1977104"/>
                <a:ext cx="332604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9" name="Ink 228"/>
              <p14:cNvContentPartPr/>
              <p14:nvPr/>
            </p14:nvContentPartPr>
            <p14:xfrm>
              <a:off x="7205748" y="3600344"/>
              <a:ext cx="473400" cy="147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01068" y="3595664"/>
                <a:ext cx="4831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0" name="Ink 229"/>
              <p14:cNvContentPartPr/>
              <p14:nvPr/>
            </p14:nvContentPartPr>
            <p14:xfrm>
              <a:off x="4875468" y="3295424"/>
              <a:ext cx="3355560" cy="4046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68628" y="3289664"/>
                <a:ext cx="33645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3" name="Ink 232"/>
              <p14:cNvContentPartPr/>
              <p14:nvPr/>
            </p14:nvContentPartPr>
            <p14:xfrm>
              <a:off x="10156668" y="1655984"/>
              <a:ext cx="1296000" cy="53820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150188" y="1648784"/>
                <a:ext cx="13100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7" name="Ink 246"/>
              <p14:cNvContentPartPr/>
              <p14:nvPr/>
            </p14:nvContentPartPr>
            <p14:xfrm>
              <a:off x="7947348" y="3700424"/>
              <a:ext cx="768240" cy="22500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38348" y="3693944"/>
                <a:ext cx="7830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/>
              <p14:cNvContentPartPr/>
              <p14:nvPr/>
            </p14:nvContentPartPr>
            <p14:xfrm>
              <a:off x="8712708" y="2353664"/>
              <a:ext cx="475560" cy="25956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06948" y="2349704"/>
                <a:ext cx="486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9" name="Ink 278"/>
              <p14:cNvContentPartPr/>
              <p14:nvPr/>
            </p14:nvContentPartPr>
            <p14:xfrm>
              <a:off x="7832508" y="2748224"/>
              <a:ext cx="2653200" cy="284760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27108" y="2741744"/>
                <a:ext cx="2665080" cy="28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05" name="Ink 304"/>
              <p14:cNvContentPartPr/>
              <p14:nvPr/>
            </p14:nvContentPartPr>
            <p14:xfrm>
              <a:off x="7958148" y="4318184"/>
              <a:ext cx="544320" cy="47520"/>
            </p14:xfrm>
          </p:contentPart>
        </mc:Choice>
        <mc:Fallback xmlns="">
          <p:pic>
            <p:nvPicPr>
              <p:cNvPr id="305" name="Ink 30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952748" y="4309184"/>
                <a:ext cx="558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16" name="Ink 315"/>
              <p14:cNvContentPartPr/>
              <p14:nvPr/>
            </p14:nvContentPartPr>
            <p14:xfrm>
              <a:off x="9609828" y="5138624"/>
              <a:ext cx="17280" cy="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0" y="0"/>
                <a:ext cx="17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37" name="Ink 336"/>
              <p14:cNvContentPartPr/>
              <p14:nvPr/>
            </p14:nvContentPartPr>
            <p14:xfrm>
              <a:off x="9772548" y="5071304"/>
              <a:ext cx="584280" cy="17640"/>
            </p14:xfrm>
          </p:contentPart>
        </mc:Choice>
        <mc:Fallback xmlns="">
          <p:pic>
            <p:nvPicPr>
              <p:cNvPr id="337" name="Ink 33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767148" y="5063024"/>
                <a:ext cx="597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40" name="Ink 339"/>
              <p14:cNvContentPartPr/>
              <p14:nvPr/>
            </p14:nvContentPartPr>
            <p14:xfrm>
              <a:off x="3594948" y="1316144"/>
              <a:ext cx="2129040" cy="669051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89188" y="1308942"/>
                <a:ext cx="2142360" cy="6838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0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63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1455828" y="5563424"/>
              <a:ext cx="1712880" cy="8031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54028" y="5557664"/>
                <a:ext cx="1721880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/>
              <p14:cNvContentPartPr/>
              <p14:nvPr/>
            </p14:nvContentPartPr>
            <p14:xfrm>
              <a:off x="4380108" y="1612424"/>
              <a:ext cx="1398600" cy="536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74708" y="1604504"/>
                <a:ext cx="1411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/>
              <p14:cNvContentPartPr/>
              <p14:nvPr/>
            </p14:nvContentPartPr>
            <p14:xfrm>
              <a:off x="11013468" y="3612944"/>
              <a:ext cx="212040" cy="416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06268" y="3610424"/>
                <a:ext cx="2239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/>
              <p14:cNvContentPartPr/>
              <p14:nvPr/>
            </p14:nvContentPartPr>
            <p14:xfrm>
              <a:off x="7106660" y="1729549"/>
              <a:ext cx="4147920" cy="14094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97660" y="1720549"/>
                <a:ext cx="4163760" cy="14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/>
              <p14:cNvContentPartPr/>
              <p14:nvPr/>
            </p14:nvContentPartPr>
            <p14:xfrm>
              <a:off x="10432428" y="3188504"/>
              <a:ext cx="599040" cy="11919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427028" y="3185624"/>
                <a:ext cx="6094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Ink 42"/>
              <p14:cNvContentPartPr/>
              <p14:nvPr/>
            </p14:nvContentPartPr>
            <p14:xfrm>
              <a:off x="7380260" y="3674269"/>
              <a:ext cx="3995280" cy="10249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70900" y="3668149"/>
                <a:ext cx="401148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86"/>
              <p14:cNvContentPartPr/>
              <p14:nvPr/>
            </p14:nvContentPartPr>
            <p14:xfrm>
              <a:off x="9505700" y="1401949"/>
              <a:ext cx="440280" cy="2685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01020" y="1395829"/>
                <a:ext cx="4521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5" name="Ink 94"/>
              <p14:cNvContentPartPr/>
              <p14:nvPr/>
            </p14:nvContentPartPr>
            <p14:xfrm>
              <a:off x="9709820" y="4775509"/>
              <a:ext cx="773640" cy="5576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02980" y="4768669"/>
                <a:ext cx="78660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0" name="Ink 109"/>
              <p14:cNvContentPartPr/>
              <p14:nvPr/>
            </p14:nvContentPartPr>
            <p14:xfrm>
              <a:off x="3413148" y="1321184"/>
              <a:ext cx="1381680" cy="311931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07028" y="1314700"/>
                <a:ext cx="1394640" cy="325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2" name="Ink 111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/>
              <p14:cNvContentPartPr/>
              <p14:nvPr/>
            </p14:nvContentPartPr>
            <p14:xfrm>
              <a:off x="9575180" y="1734589"/>
              <a:ext cx="483120" cy="133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70140" y="1727389"/>
                <a:ext cx="49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1" name="Ink 120"/>
              <p14:cNvContentPartPr/>
              <p14:nvPr/>
            </p14:nvContentPartPr>
            <p14:xfrm>
              <a:off x="9687500" y="1523269"/>
              <a:ext cx="1175760" cy="4489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83180" y="1517149"/>
                <a:ext cx="11862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2" name="Ink 121"/>
              <p14:cNvContentPartPr/>
              <p14:nvPr/>
            </p14:nvContentPartPr>
            <p14:xfrm>
              <a:off x="7063460" y="2780029"/>
              <a:ext cx="789928" cy="599275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54459" y="2771031"/>
                <a:ext cx="803970" cy="613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8" name="Ink 217"/>
              <p14:cNvContentPartPr/>
              <p14:nvPr/>
            </p14:nvContentPartPr>
            <p14:xfrm>
              <a:off x="5760708" y="2206909"/>
              <a:ext cx="1595160" cy="198900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56388" y="2200789"/>
                <a:ext cx="1606680" cy="20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9" name="Ink 218"/>
              <p14:cNvContentPartPr/>
              <p14:nvPr/>
            </p14:nvContentPartPr>
            <p14:xfrm>
              <a:off x="420468" y="4785824"/>
              <a:ext cx="1763280" cy="11332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5428" y="4778984"/>
                <a:ext cx="1775520" cy="11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8" name="Ink 227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9" name="Ink 22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0" name="Ink 229"/>
              <p14:cNvContentPartPr/>
              <p14:nvPr/>
            </p14:nvContentPartPr>
            <p14:xfrm>
              <a:off x="522708" y="5502584"/>
              <a:ext cx="67320" cy="8964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8388" y="5500784"/>
                <a:ext cx="73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0" name="Ink 249"/>
              <p14:cNvContentPartPr/>
              <p14:nvPr/>
            </p14:nvContentPartPr>
            <p14:xfrm>
              <a:off x="4935500" y="4561544"/>
              <a:ext cx="2604960" cy="1796525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30100" y="4555784"/>
                <a:ext cx="2616480" cy="1810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1" name="Ink 250"/>
              <p14:cNvContentPartPr/>
              <p14:nvPr/>
            </p14:nvContentPartPr>
            <p14:xfrm>
              <a:off x="6977060" y="3633589"/>
              <a:ext cx="861928" cy="7534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68419" y="3627469"/>
                <a:ext cx="874169" cy="7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9" name="Ink 278"/>
              <p14:cNvContentPartPr/>
              <p14:nvPr/>
            </p14:nvContentPartPr>
            <p14:xfrm>
              <a:off x="4875468" y="3502189"/>
              <a:ext cx="803880" cy="18360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68628" y="3495349"/>
                <a:ext cx="816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0" name="Ink 289"/>
              <p14:cNvContentPartPr/>
              <p14:nvPr/>
            </p14:nvContentPartPr>
            <p14:xfrm>
              <a:off x="5115588" y="2978389"/>
              <a:ext cx="594360" cy="52416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07308" y="2970109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2" name="Ink 291"/>
              <p14:cNvContentPartPr/>
              <p14:nvPr/>
            </p14:nvContentPartPr>
            <p14:xfrm>
              <a:off x="7205660" y="3600469"/>
              <a:ext cx="473488" cy="1476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00979" y="3595789"/>
                <a:ext cx="48321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4" name="Ink 293"/>
              <p14:cNvContentPartPr/>
              <p14:nvPr/>
            </p14:nvContentPartPr>
            <p14:xfrm>
              <a:off x="5390628" y="3779749"/>
              <a:ext cx="328320" cy="2887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82708" y="3774709"/>
                <a:ext cx="3412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95" name="Ink 294"/>
              <p14:cNvContentPartPr/>
              <p14:nvPr/>
            </p14:nvContentPartPr>
            <p14:xfrm>
              <a:off x="5005788" y="4018069"/>
              <a:ext cx="284760" cy="37800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98228" y="4011589"/>
                <a:ext cx="2988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96" name="Ink 295"/>
              <p14:cNvContentPartPr/>
              <p14:nvPr/>
            </p14:nvContentPartPr>
            <p14:xfrm>
              <a:off x="8868948" y="3268064"/>
              <a:ext cx="1132200" cy="1022165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63188" y="3264464"/>
                <a:ext cx="1143360" cy="1032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07" name="Ink 306"/>
              <p14:cNvContentPartPr/>
              <p14:nvPr/>
            </p14:nvContentPartPr>
            <p14:xfrm>
              <a:off x="7828548" y="2353789"/>
              <a:ext cx="1359720" cy="912600"/>
            </p14:xfrm>
          </p:contentPart>
        </mc:Choice>
        <mc:Fallback xmlns="">
          <p:pic>
            <p:nvPicPr>
              <p:cNvPr id="307" name="Ink 30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821708" y="2349829"/>
                <a:ext cx="137196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12" name="Ink 311"/>
              <p14:cNvContentPartPr/>
              <p14:nvPr/>
            </p14:nvContentPartPr>
            <p14:xfrm>
              <a:off x="7781748" y="3286189"/>
              <a:ext cx="2587680" cy="390600"/>
            </p14:xfrm>
          </p:contentPart>
        </mc:Choice>
        <mc:Fallback xmlns="">
          <p:pic>
            <p:nvPicPr>
              <p:cNvPr id="312" name="Ink 311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775988" y="3283669"/>
                <a:ext cx="25977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13" name="Ink 312"/>
              <p14:cNvContentPartPr/>
              <p14:nvPr/>
            </p14:nvContentPartPr>
            <p14:xfrm>
              <a:off x="7514628" y="3689984"/>
              <a:ext cx="1063080" cy="575405"/>
            </p14:xfrm>
          </p:contentPart>
        </mc:Choice>
        <mc:Fallback xmlns="">
          <p:pic>
            <p:nvPicPr>
              <p:cNvPr id="313" name="Ink 312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12828" y="3684223"/>
                <a:ext cx="1071360" cy="589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16" name="Ink 315"/>
              <p14:cNvContentPartPr/>
              <p14:nvPr/>
            </p14:nvContentPartPr>
            <p14:xfrm>
              <a:off x="6204228" y="3938509"/>
              <a:ext cx="560520" cy="41400"/>
            </p14:xfrm>
          </p:contentPart>
        </mc:Choice>
        <mc:Fallback xmlns="">
          <p:pic>
            <p:nvPicPr>
              <p:cNvPr id="316" name="Ink 315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99188" y="3929869"/>
                <a:ext cx="5742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3" name="Ink 322"/>
              <p14:cNvContentPartPr/>
              <p14:nvPr/>
            </p14:nvContentPartPr>
            <p14:xfrm>
              <a:off x="4940900" y="5112344"/>
              <a:ext cx="471600" cy="63485"/>
            </p14:xfrm>
          </p:contentPart>
        </mc:Choice>
        <mc:Fallback xmlns="">
          <p:pic>
            <p:nvPicPr>
              <p:cNvPr id="323" name="Ink 32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35140" y="5103687"/>
                <a:ext cx="485280" cy="78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7" name="Ink 326"/>
              <p14:cNvContentPartPr/>
              <p14:nvPr/>
            </p14:nvContentPartPr>
            <p14:xfrm>
              <a:off x="6346788" y="2925109"/>
              <a:ext cx="616680" cy="3348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44988" y="2916829"/>
                <a:ext cx="626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28" name="Ink 327"/>
              <p14:cNvContentPartPr/>
              <p14:nvPr/>
            </p14:nvContentPartPr>
            <p14:xfrm>
              <a:off x="7964628" y="3936224"/>
              <a:ext cx="577080" cy="88685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62108" y="3928293"/>
                <a:ext cx="587520" cy="100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38" name="Ink 337"/>
              <p14:cNvContentPartPr/>
              <p14:nvPr/>
            </p14:nvContentPartPr>
            <p14:xfrm>
              <a:off x="5960780" y="5375629"/>
              <a:ext cx="1579680" cy="5086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57180" y="5369509"/>
                <a:ext cx="15894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39" name="Ink 338"/>
              <p14:cNvContentPartPr/>
              <p14:nvPr/>
            </p14:nvContentPartPr>
            <p14:xfrm>
              <a:off x="5972660" y="5878549"/>
              <a:ext cx="680040" cy="3132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67620" y="5869549"/>
                <a:ext cx="693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45" name="Ink 344"/>
              <p14:cNvContentPartPr/>
              <p14:nvPr/>
            </p14:nvContentPartPr>
            <p14:xfrm>
              <a:off x="8123028" y="3601549"/>
              <a:ext cx="516960" cy="2196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15828" y="3595429"/>
                <a:ext cx="5292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46" name="Ink 345"/>
              <p14:cNvContentPartPr/>
              <p14:nvPr/>
            </p14:nvContentPartPr>
            <p14:xfrm>
              <a:off x="6892908" y="4060064"/>
              <a:ext cx="426960" cy="372365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86788" y="4053942"/>
                <a:ext cx="439200" cy="386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47" name="Ink 346"/>
              <p14:cNvContentPartPr/>
              <p14:nvPr/>
            </p14:nvContentPartPr>
            <p14:xfrm>
              <a:off x="7328508" y="4279304"/>
              <a:ext cx="261000" cy="163205"/>
            </p14:xfrm>
          </p:contentPart>
        </mc:Choice>
        <mc:Fallback xmlns="">
          <p:pic>
            <p:nvPicPr>
              <p:cNvPr id="347" name="Ink 34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20948" y="4271738"/>
                <a:ext cx="276120" cy="177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48" name="Ink 347"/>
              <p14:cNvContentPartPr/>
              <p14:nvPr/>
            </p14:nvContentPartPr>
            <p14:xfrm>
              <a:off x="5714540" y="5033504"/>
              <a:ext cx="602640" cy="66005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08780" y="5024487"/>
                <a:ext cx="617040" cy="7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9" name="Ink 348"/>
              <p14:cNvContentPartPr/>
              <p14:nvPr/>
            </p14:nvContentPartPr>
            <p14:xfrm>
              <a:off x="4865300" y="6048829"/>
              <a:ext cx="564120" cy="5184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859540" y="6039829"/>
                <a:ext cx="577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8" name="Ink 357"/>
              <p14:cNvContentPartPr/>
              <p14:nvPr/>
            </p14:nvContentPartPr>
            <p14:xfrm>
              <a:off x="6687260" y="4899224"/>
              <a:ext cx="646560" cy="76805"/>
            </p14:xfrm>
          </p:contentPart>
        </mc:Choice>
        <mc:Fallback xmlns="">
          <p:pic>
            <p:nvPicPr>
              <p:cNvPr id="358" name="Ink 35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84380" y="4891652"/>
                <a:ext cx="656640" cy="88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62" name="Ink 361"/>
              <p14:cNvContentPartPr/>
              <p14:nvPr/>
            </p14:nvContentPartPr>
            <p14:xfrm>
              <a:off x="6908660" y="5785669"/>
              <a:ext cx="630360" cy="40680"/>
            </p14:xfrm>
          </p:contentPart>
        </mc:Choice>
        <mc:Fallback xmlns="">
          <p:pic>
            <p:nvPicPr>
              <p:cNvPr id="362" name="Ink 361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06500" y="5777029"/>
                <a:ext cx="641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69" name="Ink 368"/>
              <p14:cNvContentPartPr/>
              <p14:nvPr/>
            </p14:nvContentPartPr>
            <p14:xfrm>
              <a:off x="352428" y="1372664"/>
              <a:ext cx="1419120" cy="44604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48828" y="1365464"/>
                <a:ext cx="14302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73" name="Ink 372"/>
              <p14:cNvContentPartPr/>
              <p14:nvPr/>
            </p14:nvContentPartPr>
            <p14:xfrm>
              <a:off x="1375188" y="1343504"/>
              <a:ext cx="1935000" cy="778851"/>
            </p14:xfrm>
          </p:contentPart>
        </mc:Choice>
        <mc:Fallback xmlns="">
          <p:pic>
            <p:nvPicPr>
              <p:cNvPr id="373" name="Ink 37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67268" y="1336662"/>
                <a:ext cx="1951200" cy="793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74" name="Ink 373"/>
              <p14:cNvContentPartPr/>
              <p14:nvPr/>
            </p14:nvContentPartPr>
            <p14:xfrm>
              <a:off x="2774148" y="1633304"/>
              <a:ext cx="1783440" cy="360891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69828" y="1630423"/>
                <a:ext cx="1794600" cy="370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75" name="Ink 374"/>
              <p14:cNvContentPartPr/>
              <p14:nvPr/>
            </p14:nvContentPartPr>
            <p14:xfrm>
              <a:off x="1414068" y="2206064"/>
              <a:ext cx="238680" cy="230211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09388" y="2202822"/>
                <a:ext cx="246600" cy="23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76" name="Ink 375"/>
              <p14:cNvContentPartPr/>
              <p14:nvPr/>
            </p14:nvContentPartPr>
            <p14:xfrm>
              <a:off x="2095908" y="2168264"/>
              <a:ext cx="192240" cy="204291"/>
            </p14:xfrm>
          </p:contentPart>
        </mc:Choice>
        <mc:Fallback xmlns="">
          <p:pic>
            <p:nvPicPr>
              <p:cNvPr id="376" name="Ink 37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91228" y="2163940"/>
                <a:ext cx="201240" cy="214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77" name="Ink 376"/>
              <p14:cNvContentPartPr/>
              <p14:nvPr/>
            </p14:nvContentPartPr>
            <p14:xfrm>
              <a:off x="2881788" y="1316144"/>
              <a:ext cx="2842200" cy="1034091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77828" y="1308943"/>
                <a:ext cx="2853720" cy="104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78" name="Ink 377"/>
              <p14:cNvContentPartPr/>
              <p14:nvPr/>
            </p14:nvContentPartPr>
            <p14:xfrm>
              <a:off x="4005708" y="1802504"/>
              <a:ext cx="95400" cy="55971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01388" y="1796726"/>
                <a:ext cx="106560" cy="6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79" name="Ink 378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15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64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Ink 104"/>
              <p14:cNvContentPartPr/>
              <p14:nvPr/>
            </p14:nvContentPartPr>
            <p14:xfrm>
              <a:off x="2184108" y="5146904"/>
              <a:ext cx="814680" cy="8604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77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8828" y="1434224"/>
                <a:ext cx="1199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/>
              <p14:cNvContentPartPr/>
              <p14:nvPr/>
            </p14:nvContentPartPr>
            <p14:xfrm>
              <a:off x="1375188" y="1372664"/>
              <a:ext cx="399240" cy="7495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67268" y="1365464"/>
                <a:ext cx="41616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2"/>
              <p14:cNvContentPartPr/>
              <p14:nvPr/>
            </p14:nvContentPartPr>
            <p14:xfrm>
              <a:off x="2034708" y="1612424"/>
              <a:ext cx="3744000" cy="1472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9668" y="1604504"/>
                <a:ext cx="3756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/>
              <p14:cNvContentPartPr/>
              <p14:nvPr/>
            </p14:nvContentPartPr>
            <p14:xfrm>
              <a:off x="1535388" y="1343504"/>
              <a:ext cx="906840" cy="7023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8188" y="1336664"/>
                <a:ext cx="9208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/>
              <p14:cNvContentPartPr/>
              <p14:nvPr/>
            </p14:nvContentPartPr>
            <p14:xfrm>
              <a:off x="11013468" y="3612944"/>
              <a:ext cx="212040" cy="416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06268" y="3610424"/>
                <a:ext cx="2239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8" name="Ink 207"/>
              <p14:cNvContentPartPr/>
              <p14:nvPr/>
            </p14:nvContentPartPr>
            <p14:xfrm>
              <a:off x="7205748" y="3553184"/>
              <a:ext cx="2342880" cy="702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01068" y="3551024"/>
                <a:ext cx="2349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" name="Ink 14"/>
              <p14:cNvContentPartPr/>
              <p14:nvPr/>
            </p14:nvContentPartPr>
            <p14:xfrm>
              <a:off x="2063148" y="1384544"/>
              <a:ext cx="1784160" cy="648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58108" y="1377344"/>
                <a:ext cx="17956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" name="Ink 16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Ink 21"/>
              <p14:cNvContentPartPr/>
              <p14:nvPr/>
            </p14:nvContentPartPr>
            <p14:xfrm>
              <a:off x="10432428" y="3188504"/>
              <a:ext cx="599040" cy="1191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427028" y="3185624"/>
                <a:ext cx="6094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" name="Ink 28"/>
              <p14:cNvContentPartPr/>
              <p14:nvPr/>
            </p14:nvContentPartPr>
            <p14:xfrm>
              <a:off x="6281900" y="2218429"/>
              <a:ext cx="603720" cy="53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77580" y="2210149"/>
                <a:ext cx="616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k 32"/>
              <p14:cNvContentPartPr/>
              <p14:nvPr/>
            </p14:nvContentPartPr>
            <p14:xfrm>
              <a:off x="6410508" y="2268109"/>
              <a:ext cx="609392" cy="239275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02949" y="2261992"/>
                <a:ext cx="623430" cy="251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2" name="Ink 61"/>
              <p14:cNvContentPartPr/>
              <p14:nvPr/>
            </p14:nvContentPartPr>
            <p14:xfrm>
              <a:off x="8745468" y="3268064"/>
              <a:ext cx="1623960" cy="1022165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39348" y="3264464"/>
                <a:ext cx="1634400" cy="1032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0" name="Ink 109"/>
              <p14:cNvContentPartPr/>
              <p14:nvPr/>
            </p14:nvContentPartPr>
            <p14:xfrm>
              <a:off x="3594948" y="1316144"/>
              <a:ext cx="2129040" cy="6688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9188" y="1308944"/>
                <a:ext cx="214236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2" name="Ink 111"/>
              <p14:cNvContentPartPr/>
              <p14:nvPr/>
            </p14:nvContentPartPr>
            <p14:xfrm>
              <a:off x="5884100" y="1996309"/>
              <a:ext cx="5337720" cy="12481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7260" y="1989109"/>
                <a:ext cx="5349240" cy="12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/>
              <p14:cNvContentPartPr/>
              <p14:nvPr/>
            </p14:nvContentPartPr>
            <p14:xfrm>
              <a:off x="4729668" y="2632429"/>
              <a:ext cx="477360" cy="267715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27868" y="2627032"/>
                <a:ext cx="485640" cy="278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1" name="Ink 130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3" name="Ink 162"/>
              <p14:cNvContentPartPr/>
              <p14:nvPr/>
            </p14:nvContentPartPr>
            <p14:xfrm>
              <a:off x="8053460" y="1784989"/>
              <a:ext cx="693360" cy="1069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8420" y="1777069"/>
                <a:ext cx="706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6" name="Ink 185"/>
              <p14:cNvContentPartPr/>
              <p14:nvPr/>
            </p14:nvContentPartPr>
            <p14:xfrm>
              <a:off x="5808948" y="1535149"/>
              <a:ext cx="3425312" cy="1729675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06788" y="1529389"/>
                <a:ext cx="3433232" cy="1741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1" name="Ink 190"/>
              <p14:cNvContentPartPr/>
              <p14:nvPr/>
            </p14:nvContentPartPr>
            <p14:xfrm>
              <a:off x="7878588" y="2353789"/>
              <a:ext cx="1309592" cy="786475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72108" y="2349830"/>
                <a:ext cx="1321471" cy="796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7" name="Ink 196"/>
              <p14:cNvContentPartPr/>
              <p14:nvPr/>
            </p14:nvContentPartPr>
            <p14:xfrm>
              <a:off x="6581060" y="3142549"/>
              <a:ext cx="685528" cy="330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75659" y="3134269"/>
                <a:ext cx="696689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8" name="Ink 247"/>
              <p14:cNvContentPartPr/>
              <p14:nvPr/>
            </p14:nvContentPartPr>
            <p14:xfrm>
              <a:off x="4798340" y="4622149"/>
              <a:ext cx="3222808" cy="101232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94380" y="4613869"/>
                <a:ext cx="3232528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1" name="Ink 250"/>
              <p14:cNvContentPartPr/>
              <p14:nvPr/>
            </p14:nvContentPartPr>
            <p14:xfrm>
              <a:off x="6650268" y="1919269"/>
              <a:ext cx="1734392" cy="1228195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44868" y="1913870"/>
                <a:ext cx="1745191" cy="1240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4" name="Ink 253"/>
              <p14:cNvContentPartPr/>
              <p14:nvPr/>
            </p14:nvContentPartPr>
            <p14:xfrm>
              <a:off x="4875380" y="3163429"/>
              <a:ext cx="3605848" cy="139284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68540" y="3158029"/>
                <a:ext cx="3620968" cy="14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7" name="Ink 266"/>
              <p14:cNvContentPartPr/>
              <p14:nvPr/>
            </p14:nvContentPartPr>
            <p14:xfrm>
              <a:off x="7431740" y="4338829"/>
              <a:ext cx="310048" cy="2466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28499" y="4331629"/>
                <a:ext cx="321211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3" name="Ink 272"/>
              <p14:cNvContentPartPr/>
              <p14:nvPr/>
            </p14:nvContentPartPr>
            <p14:xfrm>
              <a:off x="6861860" y="5416309"/>
              <a:ext cx="745560" cy="20268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57540" y="5410549"/>
                <a:ext cx="756000" cy="2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63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65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6591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1763280" cy="113328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1775520" cy="11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8" name="Ink 207"/>
              <p14:cNvContentPartPr/>
              <p14:nvPr/>
            </p14:nvContentPartPr>
            <p14:xfrm>
              <a:off x="7205748" y="3553184"/>
              <a:ext cx="2342880" cy="702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01068" y="3551024"/>
                <a:ext cx="2349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/>
              <p14:cNvContentPartPr/>
              <p14:nvPr/>
            </p14:nvContentPartPr>
            <p14:xfrm>
              <a:off x="4368860" y="2548189"/>
              <a:ext cx="1067040" cy="675595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62740" y="2542790"/>
                <a:ext cx="1077120" cy="687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k 46"/>
              <p14:cNvContentPartPr/>
              <p14:nvPr/>
            </p14:nvContentPartPr>
            <p14:xfrm>
              <a:off x="5018300" y="2978264"/>
              <a:ext cx="691648" cy="605645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10019" y="2969982"/>
                <a:ext cx="703530" cy="620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/>
              <p14:cNvContentPartPr/>
              <p14:nvPr/>
            </p14:nvContentPartPr>
            <p14:xfrm>
              <a:off x="5295140" y="2030509"/>
              <a:ext cx="5968800" cy="110556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86500" y="2023309"/>
                <a:ext cx="598212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/>
              <p14:cNvContentPartPr/>
              <p14:nvPr/>
            </p14:nvContentPartPr>
            <p14:xfrm>
              <a:off x="5314220" y="3629989"/>
              <a:ext cx="6078240" cy="10846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05580" y="3625309"/>
                <a:ext cx="609300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1" name="Ink 90"/>
              <p14:cNvContentPartPr/>
              <p14:nvPr/>
            </p14:nvContentPartPr>
            <p14:xfrm>
              <a:off x="8473940" y="1534789"/>
              <a:ext cx="1301040" cy="52776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69620" y="1529029"/>
                <a:ext cx="13111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8" name="Ink 137"/>
              <p14:cNvContentPartPr/>
              <p14:nvPr/>
            </p14:nvContentPartPr>
            <p14:xfrm>
              <a:off x="7781748" y="2353664"/>
              <a:ext cx="1406520" cy="1264085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75988" y="2349704"/>
                <a:ext cx="1417680" cy="127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9" name="Ink 138"/>
              <p14:cNvContentPartPr/>
              <p14:nvPr/>
            </p14:nvContentPartPr>
            <p14:xfrm>
              <a:off x="7848708" y="3188504"/>
              <a:ext cx="2785680" cy="1508885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44028" y="3185624"/>
                <a:ext cx="2796840" cy="151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6" name="Ink 165"/>
              <p14:cNvContentPartPr/>
              <p14:nvPr/>
            </p14:nvContentPartPr>
            <p14:xfrm>
              <a:off x="352428" y="1372664"/>
              <a:ext cx="1419120" cy="446211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8828" y="1365461"/>
                <a:ext cx="1430280" cy="458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6" name="Ink 185"/>
              <p14:cNvContentPartPr/>
              <p14:nvPr/>
            </p14:nvContentPartPr>
            <p14:xfrm>
              <a:off x="10864788" y="4100024"/>
              <a:ext cx="166680" cy="28044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859748" y="4097144"/>
                <a:ext cx="176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90" name="Ink 189"/>
              <p14:cNvContentPartPr/>
              <p14:nvPr/>
            </p14:nvContentPartPr>
            <p14:xfrm>
              <a:off x="522708" y="5502584"/>
              <a:ext cx="2646000" cy="8640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8388" y="5500784"/>
                <a:ext cx="265752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4" name="Ink 203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" name="Ink 214"/>
              <p14:cNvContentPartPr/>
              <p14:nvPr/>
            </p14:nvContentPartPr>
            <p14:xfrm>
              <a:off x="2319828" y="5453264"/>
              <a:ext cx="427320" cy="55404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13708" y="5448944"/>
                <a:ext cx="43776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3" name="Ink 252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5" name="Ink 254"/>
              <p14:cNvContentPartPr/>
              <p14:nvPr/>
            </p14:nvContentPartPr>
            <p14:xfrm>
              <a:off x="11013468" y="3612944"/>
              <a:ext cx="212040" cy="41616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006268" y="3610424"/>
                <a:ext cx="2239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88" name="Ink 287"/>
              <p14:cNvContentPartPr/>
              <p14:nvPr/>
            </p14:nvContentPartPr>
            <p14:xfrm>
              <a:off x="4931540" y="5206304"/>
              <a:ext cx="713248" cy="61325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6859" y="5198007"/>
                <a:ext cx="726210" cy="74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9" name="Ink 288"/>
              <p14:cNvContentPartPr/>
              <p14:nvPr/>
            </p14:nvContentPartPr>
            <p14:xfrm>
              <a:off x="4299020" y="2456624"/>
              <a:ext cx="3556168" cy="3951125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94700" y="2450504"/>
                <a:ext cx="3566968" cy="3965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93" name="Ink 292"/>
              <p14:cNvContentPartPr/>
              <p14:nvPr/>
            </p14:nvContentPartPr>
            <p14:xfrm>
              <a:off x="5006780" y="6114709"/>
              <a:ext cx="704160" cy="5436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02100" y="6106789"/>
                <a:ext cx="716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4" name="Ink 303"/>
              <p14:cNvContentPartPr/>
              <p14:nvPr/>
            </p14:nvContentPartPr>
            <p14:xfrm>
              <a:off x="6992540" y="5123864"/>
              <a:ext cx="714328" cy="33965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86779" y="5115192"/>
                <a:ext cx="728730" cy="45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6" name="Ink 305"/>
              <p14:cNvContentPartPr/>
              <p14:nvPr/>
            </p14:nvContentPartPr>
            <p14:xfrm>
              <a:off x="6031700" y="6002029"/>
              <a:ext cx="781560" cy="554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26660" y="5992309"/>
                <a:ext cx="7959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6" name="Ink 325"/>
              <p14:cNvContentPartPr/>
              <p14:nvPr/>
            </p14:nvContentPartPr>
            <p14:xfrm>
              <a:off x="5088860" y="5769344"/>
              <a:ext cx="466288" cy="257165"/>
            </p14:xfrm>
          </p:contentPart>
        </mc:Choice>
        <mc:Fallback xmlns="">
          <p:pic>
            <p:nvPicPr>
              <p:cNvPr id="326" name="Ink 32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85619" y="5762861"/>
                <a:ext cx="477450" cy="269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7" name="Ink 326"/>
              <p14:cNvContentPartPr/>
              <p14:nvPr/>
            </p14:nvContentPartPr>
            <p14:xfrm>
              <a:off x="6976340" y="5912749"/>
              <a:ext cx="860400" cy="48600"/>
            </p14:xfrm>
          </p:contentPart>
        </mc:Choice>
        <mc:Fallback xmlns="">
          <p:pic>
            <p:nvPicPr>
              <p:cNvPr id="327" name="Ink 32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73820" y="5904829"/>
                <a:ext cx="870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40" name="Ink 339"/>
              <p14:cNvContentPartPr/>
              <p14:nvPr/>
            </p14:nvContentPartPr>
            <p14:xfrm>
              <a:off x="1375188" y="1343504"/>
              <a:ext cx="2472120" cy="1155411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67268" y="1336663"/>
                <a:ext cx="2486520" cy="1167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41" name="Ink 340"/>
              <p14:cNvContentPartPr/>
              <p14:nvPr/>
            </p14:nvContentPartPr>
            <p14:xfrm>
              <a:off x="2063148" y="1316144"/>
              <a:ext cx="3865320" cy="1022931"/>
            </p14:xfrm>
          </p:contentPart>
        </mc:Choice>
        <mc:Fallback xmlns="">
          <p:pic>
            <p:nvPicPr>
              <p:cNvPr id="341" name="Ink 340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58108" y="1308943"/>
                <a:ext cx="3876840" cy="10358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3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66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bject 12"/>
          <p:cNvSpPr txBox="1"/>
          <p:nvPr/>
        </p:nvSpPr>
        <p:spPr>
          <a:xfrm>
            <a:off x="8903695" y="5643234"/>
            <a:ext cx="2967355" cy="786765"/>
          </a:xfrm>
          <a:prstGeom prst="rect">
            <a:avLst/>
          </a:prstGeom>
          <a:ln w="25400">
            <a:solidFill>
              <a:srgbClr val="4472C4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60"/>
              </a:spcBef>
            </a:pP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Loss</a:t>
            </a:r>
            <a:r>
              <a:rPr sz="2400" spc="-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L</a:t>
            </a:r>
            <a:r>
              <a:rPr sz="2400" spc="-2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still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72C4"/>
                </a:solidFill>
                <a:latin typeface="Calibri"/>
                <a:cs typeface="Calibri"/>
              </a:rPr>
              <a:t>scalar!</a:t>
            </a:r>
            <a:endParaRPr sz="24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498588" y="5680784"/>
              <a:ext cx="835560" cy="654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108" y="5673944"/>
                <a:ext cx="849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/>
              <p14:cNvContentPartPr/>
              <p14:nvPr/>
            </p14:nvContentPartPr>
            <p14:xfrm>
              <a:off x="227508" y="5162744"/>
              <a:ext cx="317520" cy="9770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2108" y="5160224"/>
                <a:ext cx="3297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/>
              <p14:cNvContentPartPr/>
              <p14:nvPr/>
            </p14:nvContentPartPr>
            <p14:xfrm>
              <a:off x="1046508" y="4735424"/>
              <a:ext cx="414360" cy="16848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708" y="4729664"/>
                <a:ext cx="42372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/>
              <p14:cNvContentPartPr/>
              <p14:nvPr/>
            </p14:nvContentPartPr>
            <p14:xfrm>
              <a:off x="2184108" y="5147984"/>
              <a:ext cx="814680" cy="8593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788" y="5139704"/>
                <a:ext cx="82620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125628" y="4678184"/>
              <a:ext cx="1548720" cy="12535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28" y="4674224"/>
                <a:ext cx="155520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/>
              <p14:cNvContentPartPr/>
              <p14:nvPr/>
            </p14:nvContentPartPr>
            <p14:xfrm>
              <a:off x="420468" y="4785824"/>
              <a:ext cx="2748240" cy="1580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428" y="4778984"/>
                <a:ext cx="27604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517308" y="5303144"/>
              <a:ext cx="1609200" cy="99576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5508" y="5301344"/>
                <a:ext cx="161784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Ink 194"/>
              <p14:cNvContentPartPr/>
              <p14:nvPr/>
            </p14:nvContentPartPr>
            <p14:xfrm>
              <a:off x="476988" y="5345264"/>
              <a:ext cx="853200" cy="753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5188" y="5336624"/>
                <a:ext cx="862200" cy="7668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/>
          <p:cNvSpPr/>
          <p:nvPr/>
        </p:nvSpPr>
        <p:spPr>
          <a:xfrm>
            <a:off x="59862" y="1486123"/>
            <a:ext cx="11989552" cy="5081629"/>
          </a:xfrm>
          <a:prstGeom prst="round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/>
              <p14:cNvContentPartPr/>
              <p14:nvPr/>
            </p14:nvContentPartPr>
            <p14:xfrm>
              <a:off x="352428" y="1441424"/>
              <a:ext cx="1188720" cy="377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828" y="1434224"/>
                <a:ext cx="11998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/>
              <p14:cNvContentPartPr/>
              <p14:nvPr/>
            </p14:nvContentPartPr>
            <p14:xfrm>
              <a:off x="1375188" y="1372664"/>
              <a:ext cx="399240" cy="7495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7268" y="1365464"/>
                <a:ext cx="41616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" name="Ink 102"/>
              <p14:cNvContentPartPr/>
              <p14:nvPr/>
            </p14:nvContentPartPr>
            <p14:xfrm>
              <a:off x="2034708" y="1612424"/>
              <a:ext cx="3744000" cy="1472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9668" y="1604504"/>
                <a:ext cx="3756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/>
              <p14:cNvContentPartPr/>
              <p14:nvPr/>
            </p14:nvContentPartPr>
            <p14:xfrm>
              <a:off x="1535388" y="1343504"/>
              <a:ext cx="906840" cy="7023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28188" y="1336664"/>
                <a:ext cx="9208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" name="Ink 23"/>
              <p14:cNvContentPartPr/>
              <p14:nvPr/>
            </p14:nvContentPartPr>
            <p14:xfrm>
              <a:off x="11013468" y="3612944"/>
              <a:ext cx="212040" cy="4161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06268" y="3610424"/>
                <a:ext cx="2239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" name="Ink 24"/>
              <p14:cNvContentPartPr/>
              <p14:nvPr/>
            </p14:nvContentPartPr>
            <p14:xfrm>
              <a:off x="11260428" y="3209744"/>
              <a:ext cx="233640" cy="3772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53228" y="3202904"/>
                <a:ext cx="24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/>
              <p14:cNvContentPartPr/>
              <p14:nvPr/>
            </p14:nvContentPartPr>
            <p14:xfrm>
              <a:off x="10605588" y="3428264"/>
              <a:ext cx="682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99108" y="3423584"/>
                <a:ext cx="69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Ink 35"/>
              <p14:cNvContentPartPr/>
              <p14:nvPr/>
            </p14:nvContentPartPr>
            <p14:xfrm>
              <a:off x="10432428" y="3188504"/>
              <a:ext cx="599040" cy="1191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27028" y="3185624"/>
                <a:ext cx="6094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/>
              <p14:cNvContentPartPr/>
              <p14:nvPr/>
            </p14:nvContentPartPr>
            <p14:xfrm>
              <a:off x="9023028" y="2681264"/>
              <a:ext cx="628560" cy="6210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15108" y="2673344"/>
                <a:ext cx="639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" name="Ink 51"/>
              <p14:cNvContentPartPr/>
              <p14:nvPr/>
            </p14:nvContentPartPr>
            <p14:xfrm>
              <a:off x="9263508" y="3623024"/>
              <a:ext cx="406080" cy="4453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55588" y="3617624"/>
                <a:ext cx="4186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/>
              <p14:cNvContentPartPr/>
              <p14:nvPr/>
            </p14:nvContentPartPr>
            <p14:xfrm>
              <a:off x="2063148" y="1316144"/>
              <a:ext cx="3660840" cy="7164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58108" y="1308944"/>
                <a:ext cx="367344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/>
              <p14:cNvContentPartPr/>
              <p14:nvPr/>
            </p14:nvContentPartPr>
            <p14:xfrm>
              <a:off x="7216548" y="3723824"/>
              <a:ext cx="622440" cy="6631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08988" y="3720224"/>
                <a:ext cx="63360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Ink 115"/>
              <p14:cNvContentPartPr/>
              <p14:nvPr/>
            </p14:nvContentPartPr>
            <p14:xfrm>
              <a:off x="6892908" y="4060064"/>
              <a:ext cx="426960" cy="3722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86788" y="4053944"/>
                <a:ext cx="43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/>
              <p14:cNvContentPartPr/>
              <p14:nvPr/>
            </p14:nvContentPartPr>
            <p14:xfrm>
              <a:off x="7200708" y="2836064"/>
              <a:ext cx="652680" cy="54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93148" y="2828504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2" name="Ink 161"/>
              <p14:cNvContentPartPr/>
              <p14:nvPr/>
            </p14:nvContentPartPr>
            <p14:xfrm>
              <a:off x="6103788" y="3629504"/>
              <a:ext cx="576360" cy="352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95508" y="3623384"/>
                <a:ext cx="59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/>
              <p14:cNvContentPartPr/>
              <p14:nvPr/>
            </p14:nvContentPartPr>
            <p14:xfrm>
              <a:off x="5263908" y="1686224"/>
              <a:ext cx="664560" cy="1915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58508" y="1680104"/>
                <a:ext cx="67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8" name="Ink 177"/>
              <p14:cNvContentPartPr/>
              <p14:nvPr/>
            </p14:nvContentPartPr>
            <p14:xfrm>
              <a:off x="2003028" y="5315024"/>
              <a:ext cx="191520" cy="20340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97988" y="5311784"/>
                <a:ext cx="202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9" name="Ink 178"/>
              <p14:cNvContentPartPr/>
              <p14:nvPr/>
            </p14:nvContentPartPr>
            <p14:xfrm>
              <a:off x="2006628" y="5795624"/>
              <a:ext cx="213120" cy="250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00508" y="5790224"/>
                <a:ext cx="2260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1" name="Ink 180"/>
              <p14:cNvContentPartPr/>
              <p14:nvPr/>
            </p14:nvContentPartPr>
            <p14:xfrm>
              <a:off x="2983308" y="6027104"/>
              <a:ext cx="150120" cy="197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78988" y="6025304"/>
                <a:ext cx="160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9" name="Ink 188"/>
              <p14:cNvContentPartPr/>
              <p14:nvPr/>
            </p14:nvContentPartPr>
            <p14:xfrm>
              <a:off x="2782068" y="4890224"/>
              <a:ext cx="695160" cy="4935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76668" y="4883024"/>
                <a:ext cx="705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6" name="Ink 195"/>
              <p14:cNvContentPartPr/>
              <p14:nvPr/>
            </p14:nvContentPartPr>
            <p14:xfrm>
              <a:off x="6782748" y="2353664"/>
              <a:ext cx="2405520" cy="4258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8428" y="2349704"/>
                <a:ext cx="24152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8" name="Ink 197"/>
              <p14:cNvContentPartPr/>
              <p14:nvPr/>
            </p14:nvContentPartPr>
            <p14:xfrm>
              <a:off x="5005788" y="3779624"/>
              <a:ext cx="713160" cy="616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98228" y="3774584"/>
                <a:ext cx="7257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9" name="Ink 198"/>
              <p14:cNvContentPartPr/>
              <p14:nvPr/>
            </p14:nvContentPartPr>
            <p14:xfrm>
              <a:off x="8868948" y="3907424"/>
              <a:ext cx="357120" cy="38268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63188" y="3905624"/>
                <a:ext cx="3686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0" name="Ink 199"/>
              <p14:cNvContentPartPr/>
              <p14:nvPr/>
            </p14:nvContentPartPr>
            <p14:xfrm>
              <a:off x="2903388" y="5449304"/>
              <a:ext cx="224280" cy="3596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97628" y="5443904"/>
                <a:ext cx="236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3" name="Ink 202"/>
              <p14:cNvContentPartPr/>
              <p14:nvPr/>
            </p14:nvContentPartPr>
            <p14:xfrm>
              <a:off x="5115588" y="2978264"/>
              <a:ext cx="594360" cy="5241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07308" y="2969984"/>
                <a:ext cx="6062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7" name="Ink 206"/>
              <p14:cNvContentPartPr/>
              <p14:nvPr/>
            </p14:nvContentPartPr>
            <p14:xfrm>
              <a:off x="4729668" y="2632304"/>
              <a:ext cx="477360" cy="26784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27868" y="2626904"/>
                <a:ext cx="485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8" name="Ink 207"/>
              <p14:cNvContentPartPr/>
              <p14:nvPr/>
            </p14:nvContentPartPr>
            <p14:xfrm>
              <a:off x="4875468" y="3268064"/>
              <a:ext cx="5493960" cy="43200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68628" y="3264464"/>
                <a:ext cx="550512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17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8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67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345531"/>
            <a:chOff x="393776" y="1530874"/>
            <a:chExt cx="11335447" cy="434553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2740" y="546308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195" y="4920805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58412" y="4925792"/>
                <a:ext cx="2615909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12" y="4925792"/>
                <a:ext cx="2615909" cy="46538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74332" y="5446681"/>
                <a:ext cx="258057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32" y="5446681"/>
                <a:ext cx="2580578" cy="4168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4800691" y="1488822"/>
                <a:ext cx="292843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91" y="1488822"/>
                <a:ext cx="2928430" cy="46538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816611" y="2009711"/>
                <a:ext cx="258057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IN" sz="24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611" y="2009711"/>
                <a:ext cx="2580578" cy="41684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327800" y="2760342"/>
                <a:ext cx="292843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00" y="2760342"/>
                <a:ext cx="2928430" cy="46538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343720" y="3281231"/>
                <a:ext cx="1948803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IN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720" y="3281231"/>
                <a:ext cx="1948803" cy="41684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978820" y="5949800"/>
                <a:ext cx="44164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IN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func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)−(1−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I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20" y="5949800"/>
                <a:ext cx="4416411" cy="400110"/>
              </a:xfrm>
              <a:prstGeom prst="rect">
                <a:avLst/>
              </a:prstGeom>
              <a:blipFill>
                <a:blip r:embed="rId3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9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  <p:bldP spid="90" grpId="0"/>
      <p:bldP spid="91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68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Initialization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Rectangle 139"/>
                  <p:cNvSpPr/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40" name="Rectangle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0" y="1267968"/>
            <a:ext cx="12191999" cy="5142158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71984"/>
              </p:ext>
            </p:extLst>
          </p:nvPr>
        </p:nvGraphicFramePr>
        <p:xfrm>
          <a:off x="466247" y="1431736"/>
          <a:ext cx="368015" cy="102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015">
                  <a:extLst>
                    <a:ext uri="{9D8B030D-6E8A-4147-A177-3AD203B41FA5}">
                      <a16:colId xmlns:a16="http://schemas.microsoft.com/office/drawing/2014/main" val="2120067275"/>
                    </a:ext>
                  </a:extLst>
                </a:gridCol>
              </a:tblGrid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9521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8359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4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282"/>
              </p:ext>
            </p:extLst>
          </p:nvPr>
        </p:nvGraphicFramePr>
        <p:xfrm>
          <a:off x="310452" y="2787022"/>
          <a:ext cx="1202292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3080781174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501485093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  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622659"/>
              </p:ext>
            </p:extLst>
          </p:nvPr>
        </p:nvGraphicFramePr>
        <p:xfrm>
          <a:off x="1519319" y="4507336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-2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83698"/>
              </p:ext>
            </p:extLst>
          </p:nvPr>
        </p:nvGraphicFramePr>
        <p:xfrm>
          <a:off x="3013805" y="3188413"/>
          <a:ext cx="138684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1644769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170054320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3346093597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1759002628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17219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14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66604"/>
              </p:ext>
            </p:extLst>
          </p:nvPr>
        </p:nvGraphicFramePr>
        <p:xfrm>
          <a:off x="3737593" y="4365330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01643"/>
              </p:ext>
            </p:extLst>
          </p:nvPr>
        </p:nvGraphicFramePr>
        <p:xfrm>
          <a:off x="7240284" y="4974000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-5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12044"/>
              </p:ext>
            </p:extLst>
          </p:nvPr>
        </p:nvGraphicFramePr>
        <p:xfrm>
          <a:off x="11530733" y="4986918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  <a:blipFill>
                <a:blip r:embed="rId3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618906"/>
              </p:ext>
            </p:extLst>
          </p:nvPr>
        </p:nvGraphicFramePr>
        <p:xfrm>
          <a:off x="5625454" y="4120244"/>
          <a:ext cx="693420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512543491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951856314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124019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04031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204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218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69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3622547" y="1269758"/>
            <a:ext cx="8597075" cy="5142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79319"/>
              </p:ext>
            </p:extLst>
          </p:nvPr>
        </p:nvGraphicFramePr>
        <p:xfrm>
          <a:off x="5875329" y="2006765"/>
          <a:ext cx="368015" cy="102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015">
                  <a:extLst>
                    <a:ext uri="{9D8B030D-6E8A-4147-A177-3AD203B41FA5}">
                      <a16:colId xmlns:a16="http://schemas.microsoft.com/office/drawing/2014/main" val="2120067275"/>
                    </a:ext>
                  </a:extLst>
                </a:gridCol>
              </a:tblGrid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9521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8359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4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62821"/>
              </p:ext>
            </p:extLst>
          </p:nvPr>
        </p:nvGraphicFramePr>
        <p:xfrm>
          <a:off x="4510007" y="1763185"/>
          <a:ext cx="1202292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3080781174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501485093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  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25188"/>
              </p:ext>
            </p:extLst>
          </p:nvPr>
        </p:nvGraphicFramePr>
        <p:xfrm>
          <a:off x="6899450" y="1764343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-2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sp>
        <p:nvSpPr>
          <p:cNvPr id="96" name="object 16"/>
          <p:cNvSpPr txBox="1"/>
          <p:nvPr/>
        </p:nvSpPr>
        <p:spPr>
          <a:xfrm>
            <a:off x="7559725" y="2275393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=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7" name="object 16"/>
          <p:cNvSpPr txBox="1"/>
          <p:nvPr/>
        </p:nvSpPr>
        <p:spPr>
          <a:xfrm>
            <a:off x="6483969" y="2286626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+</a:t>
            </a:r>
            <a:endParaRPr sz="2400" dirty="0">
              <a:latin typeface="Arial MT"/>
              <a:cs typeface="Arial MT"/>
            </a:endParaRPr>
          </a:p>
        </p:txBody>
      </p:sp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6539"/>
              </p:ext>
            </p:extLst>
          </p:nvPr>
        </p:nvGraphicFramePr>
        <p:xfrm>
          <a:off x="8059241" y="1761763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7998071" y="3144155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071" y="3144155"/>
                <a:ext cx="626518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>
            <a:off x="8750401" y="2175633"/>
            <a:ext cx="97840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ReLu</a:t>
            </a:r>
            <a:endParaRPr lang="en-IN" dirty="0"/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5828"/>
              </p:ext>
            </p:extLst>
          </p:nvPr>
        </p:nvGraphicFramePr>
        <p:xfrm>
          <a:off x="9950038" y="1761763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6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Cat Classifier 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3655817" y="2691680"/>
            <a:ext cx="953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Input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image</a:t>
            </a:r>
            <a:endParaRPr sz="1400" dirty="0">
              <a:latin typeface="Arial MT"/>
              <a:cs typeface="Arial MT"/>
            </a:endParaRPr>
          </a:p>
        </p:txBody>
      </p:sp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26450"/>
              </p:ext>
            </p:extLst>
          </p:nvPr>
        </p:nvGraphicFramePr>
        <p:xfrm>
          <a:off x="3907559" y="3159140"/>
          <a:ext cx="618490" cy="234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41953"/>
              </p:ext>
            </p:extLst>
          </p:nvPr>
        </p:nvGraphicFramePr>
        <p:xfrm>
          <a:off x="3553429" y="1362854"/>
          <a:ext cx="1236980" cy="117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4924" y="1294532"/>
            <a:ext cx="1371199" cy="1342649"/>
          </a:xfrm>
          <a:prstGeom prst="rect">
            <a:avLst/>
          </a:prstGeom>
        </p:spPr>
      </p:pic>
      <p:sp>
        <p:nvSpPr>
          <p:cNvPr id="25" name="object 14"/>
          <p:cNvSpPr txBox="1"/>
          <p:nvPr/>
        </p:nvSpPr>
        <p:spPr>
          <a:xfrm>
            <a:off x="3238675" y="6038094"/>
            <a:ext cx="204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Stretch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pixels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column</a:t>
            </a:r>
          </a:p>
        </p:txBody>
      </p:sp>
      <p:graphicFrame>
        <p:nvGraphicFramePr>
          <p:cNvPr id="2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05286"/>
              </p:ext>
            </p:extLst>
          </p:nvPr>
        </p:nvGraphicFramePr>
        <p:xfrm>
          <a:off x="8901676" y="3483102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18"/>
          <p:cNvSpPr txBox="1"/>
          <p:nvPr/>
        </p:nvSpPr>
        <p:spPr>
          <a:xfrm>
            <a:off x="9888376" y="3623697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Cat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0" name="object 19"/>
          <p:cNvSpPr txBox="1"/>
          <p:nvPr/>
        </p:nvSpPr>
        <p:spPr>
          <a:xfrm>
            <a:off x="9888376" y="4152646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1" name="object 20"/>
          <p:cNvSpPr txBox="1"/>
          <p:nvPr/>
        </p:nvSpPr>
        <p:spPr>
          <a:xfrm>
            <a:off x="9888376" y="4681595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Ship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43" name="Oval 42"/>
          <p:cNvSpPr/>
          <p:nvPr/>
        </p:nvSpPr>
        <p:spPr>
          <a:xfrm>
            <a:off x="3987072" y="3229760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76186" y="3806702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3992517" y="4386365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968022" y="4974195"/>
            <a:ext cx="492120" cy="491760"/>
          </a:xfrm>
          <a:prstGeom prst="ellipse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6346436" y="2953120"/>
            <a:ext cx="620280" cy="62028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62768" y="4022648"/>
            <a:ext cx="620280" cy="620280"/>
          </a:xfrm>
          <a:prstGeom prst="ellips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6395420" y="5092165"/>
            <a:ext cx="620280" cy="62028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graphicFrame>
        <p:nvGraphicFramePr>
          <p:cNvPr id="5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69980"/>
              </p:ext>
            </p:extLst>
          </p:nvPr>
        </p:nvGraphicFramePr>
        <p:xfrm>
          <a:off x="8907124" y="4019223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437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lang="en-IN" sz="1600" b="1" dirty="0">
                          <a:latin typeface="Arial"/>
                          <a:cs typeface="Arial"/>
                        </a:rPr>
                        <a:t>9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69155"/>
              </p:ext>
            </p:extLst>
          </p:nvPr>
        </p:nvGraphicFramePr>
        <p:xfrm>
          <a:off x="8912568" y="4555352"/>
          <a:ext cx="840105" cy="52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6945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61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.</a:t>
                      </a:r>
                      <a:r>
                        <a:rPr lang="en-IN" sz="1600" b="1" dirty="0">
                          <a:latin typeface="Arial"/>
                          <a:cs typeface="Arial"/>
                        </a:rPr>
                        <a:t>95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>
            <a:stCxn id="51" idx="6"/>
            <a:endCxn id="28" idx="1"/>
          </p:cNvCxnSpPr>
          <p:nvPr/>
        </p:nvCxnSpPr>
        <p:spPr>
          <a:xfrm flipV="1">
            <a:off x="6966716" y="3256720"/>
            <a:ext cx="1934960" cy="654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998879" y="4307186"/>
            <a:ext cx="1934960" cy="654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998879" y="5395765"/>
            <a:ext cx="1934960" cy="6540"/>
          </a:xfrm>
          <a:prstGeom prst="line">
            <a:avLst/>
          </a:prstGeom>
          <a:ln w="127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6" name="Ink 65"/>
              <p14:cNvContentPartPr/>
              <p14:nvPr/>
            </p14:nvContentPartPr>
            <p14:xfrm>
              <a:off x="4529247" y="3570370"/>
              <a:ext cx="360" cy="3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6367" y="3567490"/>
                <a:ext cx="6120" cy="6120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Straight Connector 71"/>
          <p:cNvCxnSpPr>
            <a:endCxn id="51" idx="2"/>
          </p:cNvCxnSpPr>
          <p:nvPr/>
        </p:nvCxnSpPr>
        <p:spPr>
          <a:xfrm flipV="1">
            <a:off x="4529247" y="3263260"/>
            <a:ext cx="1817189" cy="182595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48" idx="6"/>
            <a:endCxn id="51" idx="2"/>
          </p:cNvCxnSpPr>
          <p:nvPr/>
        </p:nvCxnSpPr>
        <p:spPr>
          <a:xfrm flipV="1">
            <a:off x="4468306" y="3263260"/>
            <a:ext cx="1878130" cy="789322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51" idx="2"/>
          </p:cNvCxnSpPr>
          <p:nvPr/>
        </p:nvCxnSpPr>
        <p:spPr>
          <a:xfrm flipV="1">
            <a:off x="4447256" y="3263260"/>
            <a:ext cx="1899180" cy="1383017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51" idx="2"/>
          </p:cNvCxnSpPr>
          <p:nvPr/>
        </p:nvCxnSpPr>
        <p:spPr>
          <a:xfrm flipV="1">
            <a:off x="4446338" y="3263260"/>
            <a:ext cx="1900098" cy="1985315"/>
          </a:xfrm>
          <a:prstGeom prst="line">
            <a:avLst/>
          </a:prstGeom>
          <a:ln w="12700">
            <a:solidFill>
              <a:srgbClr val="AF8F0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643245" y="5554470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Layer</a:t>
            </a:r>
          </a:p>
        </p:txBody>
      </p:sp>
      <p:graphicFrame>
        <p:nvGraphicFramePr>
          <p:cNvPr id="8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28123"/>
              </p:ext>
            </p:extLst>
          </p:nvPr>
        </p:nvGraphicFramePr>
        <p:xfrm>
          <a:off x="1004899" y="3435649"/>
          <a:ext cx="2473959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6" name="Straight Connector 85"/>
          <p:cNvCxnSpPr>
            <a:stCxn id="43" idx="6"/>
            <a:endCxn id="52" idx="2"/>
          </p:cNvCxnSpPr>
          <p:nvPr/>
        </p:nvCxnSpPr>
        <p:spPr>
          <a:xfrm>
            <a:off x="4479192" y="3475640"/>
            <a:ext cx="1883576" cy="857148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8" idx="6"/>
            <a:endCxn id="52" idx="2"/>
          </p:cNvCxnSpPr>
          <p:nvPr/>
        </p:nvCxnSpPr>
        <p:spPr>
          <a:xfrm>
            <a:off x="4468306" y="4052582"/>
            <a:ext cx="1894462" cy="280206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49" idx="6"/>
            <a:endCxn id="52" idx="2"/>
          </p:cNvCxnSpPr>
          <p:nvPr/>
        </p:nvCxnSpPr>
        <p:spPr>
          <a:xfrm flipV="1">
            <a:off x="4484637" y="4332788"/>
            <a:ext cx="1878131" cy="299457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0" idx="6"/>
            <a:endCxn id="52" idx="2"/>
          </p:cNvCxnSpPr>
          <p:nvPr/>
        </p:nvCxnSpPr>
        <p:spPr>
          <a:xfrm flipV="1">
            <a:off x="4460142" y="4332788"/>
            <a:ext cx="1902626" cy="887287"/>
          </a:xfrm>
          <a:prstGeom prst="line">
            <a:avLst/>
          </a:prstGeom>
          <a:ln w="127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2436"/>
              </p:ext>
            </p:extLst>
          </p:nvPr>
        </p:nvGraphicFramePr>
        <p:xfrm>
          <a:off x="1014174" y="4041659"/>
          <a:ext cx="2473959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9" name="Straight Connector 98"/>
          <p:cNvCxnSpPr>
            <a:stCxn id="43" idx="6"/>
            <a:endCxn id="54" idx="2"/>
          </p:cNvCxnSpPr>
          <p:nvPr/>
        </p:nvCxnSpPr>
        <p:spPr>
          <a:xfrm>
            <a:off x="4479192" y="3475640"/>
            <a:ext cx="1916228" cy="1926665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48" idx="6"/>
            <a:endCxn id="54" idx="2"/>
          </p:cNvCxnSpPr>
          <p:nvPr/>
        </p:nvCxnSpPr>
        <p:spPr>
          <a:xfrm>
            <a:off x="4468306" y="4052582"/>
            <a:ext cx="1927114" cy="1349723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9" idx="6"/>
            <a:endCxn id="54" idx="2"/>
          </p:cNvCxnSpPr>
          <p:nvPr/>
        </p:nvCxnSpPr>
        <p:spPr>
          <a:xfrm>
            <a:off x="4484637" y="4632245"/>
            <a:ext cx="1910783" cy="77006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50" idx="6"/>
            <a:endCxn id="54" idx="2"/>
          </p:cNvCxnSpPr>
          <p:nvPr/>
        </p:nvCxnSpPr>
        <p:spPr>
          <a:xfrm>
            <a:off x="4460142" y="5220075"/>
            <a:ext cx="1935278" cy="18223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17419"/>
              </p:ext>
            </p:extLst>
          </p:nvPr>
        </p:nvGraphicFramePr>
        <p:xfrm>
          <a:off x="7154496" y="3434749"/>
          <a:ext cx="618490" cy="54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10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" name="object 16"/>
          <p:cNvSpPr txBox="1"/>
          <p:nvPr/>
        </p:nvSpPr>
        <p:spPr>
          <a:xfrm>
            <a:off x="6615574" y="2474107"/>
            <a:ext cx="3756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113" name="object 16"/>
          <p:cNvSpPr txBox="1"/>
          <p:nvPr/>
        </p:nvSpPr>
        <p:spPr>
          <a:xfrm>
            <a:off x="6640066" y="3572908"/>
            <a:ext cx="3756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endParaRPr sz="3600" dirty="0">
              <a:latin typeface="Arial MT"/>
              <a:cs typeface="Arial MT"/>
            </a:endParaRPr>
          </a:p>
        </p:txBody>
      </p:sp>
      <p:graphicFrame>
        <p:nvGraphicFramePr>
          <p:cNvPr id="114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658353"/>
              </p:ext>
            </p:extLst>
          </p:nvPr>
        </p:nvGraphicFramePr>
        <p:xfrm>
          <a:off x="7143667" y="3986494"/>
          <a:ext cx="618490" cy="585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516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7" name="object 16"/>
          <p:cNvSpPr txBox="1"/>
          <p:nvPr/>
        </p:nvSpPr>
        <p:spPr>
          <a:xfrm>
            <a:off x="6637347" y="4639706"/>
            <a:ext cx="3756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endParaRPr sz="3600" dirty="0">
              <a:latin typeface="Arial MT"/>
              <a:cs typeface="Arial MT"/>
            </a:endParaRPr>
          </a:p>
        </p:txBody>
      </p:sp>
      <p:graphicFrame>
        <p:nvGraphicFramePr>
          <p:cNvPr id="118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21788"/>
              </p:ext>
            </p:extLst>
          </p:nvPr>
        </p:nvGraphicFramePr>
        <p:xfrm>
          <a:off x="7135451" y="4583193"/>
          <a:ext cx="618490" cy="543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310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1.</a:t>
                      </a:r>
                      <a:r>
                        <a:rPr lang="en-IN" sz="1600" b="1" spc="-5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002774"/>
              </p:ext>
            </p:extLst>
          </p:nvPr>
        </p:nvGraphicFramePr>
        <p:xfrm>
          <a:off x="1011456" y="4643101"/>
          <a:ext cx="2473959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69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70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Initialization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Rectangle 139"/>
                  <p:cNvSpPr/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40" name="Rectangle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0" y="1267968"/>
            <a:ext cx="12191999" cy="5142158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71984"/>
              </p:ext>
            </p:extLst>
          </p:nvPr>
        </p:nvGraphicFramePr>
        <p:xfrm>
          <a:off x="466247" y="1431736"/>
          <a:ext cx="368015" cy="102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015">
                  <a:extLst>
                    <a:ext uri="{9D8B030D-6E8A-4147-A177-3AD203B41FA5}">
                      <a16:colId xmlns:a16="http://schemas.microsoft.com/office/drawing/2014/main" val="2120067275"/>
                    </a:ext>
                  </a:extLst>
                </a:gridCol>
              </a:tblGrid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9521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8359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4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282"/>
              </p:ext>
            </p:extLst>
          </p:nvPr>
        </p:nvGraphicFramePr>
        <p:xfrm>
          <a:off x="310452" y="2787022"/>
          <a:ext cx="1202292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3080781174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501485093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  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622659"/>
              </p:ext>
            </p:extLst>
          </p:nvPr>
        </p:nvGraphicFramePr>
        <p:xfrm>
          <a:off x="1519319" y="4507336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-2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83698"/>
              </p:ext>
            </p:extLst>
          </p:nvPr>
        </p:nvGraphicFramePr>
        <p:xfrm>
          <a:off x="3013805" y="3188413"/>
          <a:ext cx="138684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1644769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170054320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3346093597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1759002628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17219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14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66604"/>
              </p:ext>
            </p:extLst>
          </p:nvPr>
        </p:nvGraphicFramePr>
        <p:xfrm>
          <a:off x="3737593" y="4365330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01643"/>
              </p:ext>
            </p:extLst>
          </p:nvPr>
        </p:nvGraphicFramePr>
        <p:xfrm>
          <a:off x="7240284" y="4974000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-5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12044"/>
              </p:ext>
            </p:extLst>
          </p:nvPr>
        </p:nvGraphicFramePr>
        <p:xfrm>
          <a:off x="11530733" y="4986918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  <a:blipFill>
                <a:blip r:embed="rId3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62114"/>
              </p:ext>
            </p:extLst>
          </p:nvPr>
        </p:nvGraphicFramePr>
        <p:xfrm>
          <a:off x="3146282" y="1405300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2473"/>
              </p:ext>
            </p:extLst>
          </p:nvPr>
        </p:nvGraphicFramePr>
        <p:xfrm>
          <a:off x="4339651" y="1374308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9718"/>
              </p:ext>
            </p:extLst>
          </p:nvPr>
        </p:nvGraphicFramePr>
        <p:xfrm>
          <a:off x="5888925" y="4120244"/>
          <a:ext cx="693420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512543491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951856314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124019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04031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204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6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71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076285"/>
            <a:chOff x="393776" y="1530874"/>
            <a:chExt cx="11350053" cy="4076285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076285"/>
              <a:chOff x="393776" y="1530874"/>
              <a:chExt cx="11335447" cy="4076285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7344616" y="1386744"/>
            <a:ext cx="4672300" cy="4886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bject 16"/>
          <p:cNvSpPr txBox="1"/>
          <p:nvPr/>
        </p:nvSpPr>
        <p:spPr>
          <a:xfrm>
            <a:off x="7311752" y="1965428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=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7" name="object 16"/>
          <p:cNvSpPr txBox="1"/>
          <p:nvPr/>
        </p:nvSpPr>
        <p:spPr>
          <a:xfrm>
            <a:off x="6483969" y="2054151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+</a:t>
            </a:r>
            <a:endParaRPr sz="2400" dirty="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7454184" y="2524056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84" y="2524056"/>
                <a:ext cx="626518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>
            <a:off x="8097570" y="1849090"/>
            <a:ext cx="97840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ReLu</a:t>
            </a:r>
            <a:endParaRPr lang="en-IN" dirty="0"/>
          </a:p>
        </p:txBody>
      </p:sp>
      <p:sp>
        <p:nvSpPr>
          <p:cNvPr id="84" name="Rectangle 83"/>
          <p:cNvSpPr/>
          <p:nvPr/>
        </p:nvSpPr>
        <p:spPr>
          <a:xfrm>
            <a:off x="-9969" y="1642820"/>
            <a:ext cx="4289506" cy="46303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3567856" y="37994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56" y="3799409"/>
                <a:ext cx="851763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3748405" y="4388184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405" y="4388184"/>
                <a:ext cx="648960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316919"/>
              </p:ext>
            </p:extLst>
          </p:nvPr>
        </p:nvGraphicFramePr>
        <p:xfrm>
          <a:off x="4287866" y="1669485"/>
          <a:ext cx="138684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1644769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170054320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3346093597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1759002628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17219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144762"/>
                  </a:ext>
                </a:extLst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180143"/>
              </p:ext>
            </p:extLst>
          </p:nvPr>
        </p:nvGraphicFramePr>
        <p:xfrm>
          <a:off x="5921297" y="1636359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86786"/>
              </p:ext>
            </p:extLst>
          </p:nvPr>
        </p:nvGraphicFramePr>
        <p:xfrm>
          <a:off x="6775261" y="1792611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28872"/>
              </p:ext>
            </p:extLst>
          </p:nvPr>
        </p:nvGraphicFramePr>
        <p:xfrm>
          <a:off x="7594088" y="1790031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91022"/>
              </p:ext>
            </p:extLst>
          </p:nvPr>
        </p:nvGraphicFramePr>
        <p:xfrm>
          <a:off x="9190415" y="1759034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9017532" y="2531811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532" y="2531811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3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72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Initialization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Rectangle 139"/>
                  <p:cNvSpPr/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40" name="Rectangle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0" y="1267968"/>
            <a:ext cx="12191999" cy="5142158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71984"/>
              </p:ext>
            </p:extLst>
          </p:nvPr>
        </p:nvGraphicFramePr>
        <p:xfrm>
          <a:off x="466247" y="1431736"/>
          <a:ext cx="368015" cy="102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015">
                  <a:extLst>
                    <a:ext uri="{9D8B030D-6E8A-4147-A177-3AD203B41FA5}">
                      <a16:colId xmlns:a16="http://schemas.microsoft.com/office/drawing/2014/main" val="2120067275"/>
                    </a:ext>
                  </a:extLst>
                </a:gridCol>
              </a:tblGrid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9521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8359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4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282"/>
              </p:ext>
            </p:extLst>
          </p:nvPr>
        </p:nvGraphicFramePr>
        <p:xfrm>
          <a:off x="310452" y="2787022"/>
          <a:ext cx="1202292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3080781174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501485093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  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622659"/>
              </p:ext>
            </p:extLst>
          </p:nvPr>
        </p:nvGraphicFramePr>
        <p:xfrm>
          <a:off x="1519319" y="4507336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-2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83698"/>
              </p:ext>
            </p:extLst>
          </p:nvPr>
        </p:nvGraphicFramePr>
        <p:xfrm>
          <a:off x="3013805" y="3188413"/>
          <a:ext cx="138684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1644769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170054320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3346093597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1759002628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17219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14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66604"/>
              </p:ext>
            </p:extLst>
          </p:nvPr>
        </p:nvGraphicFramePr>
        <p:xfrm>
          <a:off x="3737593" y="4365330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01643"/>
              </p:ext>
            </p:extLst>
          </p:nvPr>
        </p:nvGraphicFramePr>
        <p:xfrm>
          <a:off x="7240284" y="4974000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-5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12044"/>
              </p:ext>
            </p:extLst>
          </p:nvPr>
        </p:nvGraphicFramePr>
        <p:xfrm>
          <a:off x="11530733" y="4986918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  <a:blipFill>
                <a:blip r:embed="rId3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62114"/>
              </p:ext>
            </p:extLst>
          </p:nvPr>
        </p:nvGraphicFramePr>
        <p:xfrm>
          <a:off x="3146282" y="1405300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2473"/>
              </p:ext>
            </p:extLst>
          </p:nvPr>
        </p:nvGraphicFramePr>
        <p:xfrm>
          <a:off x="4339651" y="1374308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89206"/>
              </p:ext>
            </p:extLst>
          </p:nvPr>
        </p:nvGraphicFramePr>
        <p:xfrm>
          <a:off x="5749321" y="287371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286601"/>
              </p:ext>
            </p:extLst>
          </p:nvPr>
        </p:nvGraphicFramePr>
        <p:xfrm>
          <a:off x="6787711" y="287371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41425"/>
              </p:ext>
            </p:extLst>
          </p:nvPr>
        </p:nvGraphicFramePr>
        <p:xfrm>
          <a:off x="5625454" y="4120244"/>
          <a:ext cx="693420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512543491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951856314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124019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04031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204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779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73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Forward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205461"/>
            <a:chOff x="393776" y="1530874"/>
            <a:chExt cx="11335447" cy="420546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6598191" y="532301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191" y="532301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-1" y="1440488"/>
            <a:ext cx="6723305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874853"/>
              </p:ext>
            </p:extLst>
          </p:nvPr>
        </p:nvGraphicFramePr>
        <p:xfrm>
          <a:off x="5920321" y="2042516"/>
          <a:ext cx="693420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512543491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951856314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124019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04031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204872"/>
                  </a:ext>
                </a:extLst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5457"/>
              </p:ext>
            </p:extLst>
          </p:nvPr>
        </p:nvGraphicFramePr>
        <p:xfrm>
          <a:off x="6757186" y="222398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sp>
        <p:nvSpPr>
          <p:cNvPr id="90" name="object 16"/>
          <p:cNvSpPr txBox="1"/>
          <p:nvPr/>
        </p:nvSpPr>
        <p:spPr>
          <a:xfrm>
            <a:off x="7181392" y="2379615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+</a:t>
            </a:r>
            <a:endParaRPr sz="2400" dirty="0">
              <a:latin typeface="Arial MT"/>
              <a:cs typeface="Arial MT"/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03487"/>
              </p:ext>
            </p:extLst>
          </p:nvPr>
        </p:nvGraphicFramePr>
        <p:xfrm>
          <a:off x="7472757" y="2060316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-5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sp>
        <p:nvSpPr>
          <p:cNvPr id="92" name="object 16"/>
          <p:cNvSpPr txBox="1"/>
          <p:nvPr/>
        </p:nvSpPr>
        <p:spPr>
          <a:xfrm>
            <a:off x="8040171" y="2352884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=</a:t>
            </a:r>
            <a:endParaRPr sz="2400" dirty="0">
              <a:latin typeface="Arial MT"/>
              <a:cs typeface="Arial MT"/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800421"/>
              </p:ext>
            </p:extLst>
          </p:nvPr>
        </p:nvGraphicFramePr>
        <p:xfrm>
          <a:off x="8369079" y="2073234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sp>
        <p:nvSpPr>
          <p:cNvPr id="94" name="Right Arrow 93"/>
          <p:cNvSpPr/>
          <p:nvPr/>
        </p:nvSpPr>
        <p:spPr>
          <a:xfrm>
            <a:off x="8949977" y="2283042"/>
            <a:ext cx="1169336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Softmax</a:t>
            </a:r>
            <a:endParaRPr lang="en-IN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448025"/>
              </p:ext>
            </p:extLst>
          </p:nvPr>
        </p:nvGraphicFramePr>
        <p:xfrm>
          <a:off x="10228876" y="2057736"/>
          <a:ext cx="535652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652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8301922" y="3322109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922" y="3322109"/>
                <a:ext cx="626518" cy="41331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066192" y="3275628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192" y="3275628"/>
                <a:ext cx="652166" cy="41331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/>
      <p:bldP spid="72" grpId="0"/>
      <p:bldP spid="76" grpId="0"/>
      <p:bldP spid="77" grpId="0"/>
      <p:bldP spid="78" grpId="0"/>
      <p:bldP spid="79" grpId="0"/>
      <p:bldP spid="82" grpId="0"/>
      <p:bldP spid="83" grpId="0"/>
      <p:bldP spid="12" grpId="0"/>
      <p:bldP spid="90" grpId="0"/>
      <p:bldP spid="92" grpId="0"/>
      <p:bldP spid="96" grpId="0"/>
      <p:bldP spid="9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74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Initialization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Rectangle 139"/>
                  <p:cNvSpPr/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40" name="Rectangle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0" y="1267968"/>
            <a:ext cx="12191999" cy="5142158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71984"/>
              </p:ext>
            </p:extLst>
          </p:nvPr>
        </p:nvGraphicFramePr>
        <p:xfrm>
          <a:off x="466247" y="1431736"/>
          <a:ext cx="368015" cy="102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015">
                  <a:extLst>
                    <a:ext uri="{9D8B030D-6E8A-4147-A177-3AD203B41FA5}">
                      <a16:colId xmlns:a16="http://schemas.microsoft.com/office/drawing/2014/main" val="2120067275"/>
                    </a:ext>
                  </a:extLst>
                </a:gridCol>
              </a:tblGrid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9521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8359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4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22282"/>
              </p:ext>
            </p:extLst>
          </p:nvPr>
        </p:nvGraphicFramePr>
        <p:xfrm>
          <a:off x="310452" y="2787022"/>
          <a:ext cx="1202292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3080781174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501485093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  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622659"/>
              </p:ext>
            </p:extLst>
          </p:nvPr>
        </p:nvGraphicFramePr>
        <p:xfrm>
          <a:off x="1519319" y="4507336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-2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83698"/>
              </p:ext>
            </p:extLst>
          </p:nvPr>
        </p:nvGraphicFramePr>
        <p:xfrm>
          <a:off x="3013805" y="3188413"/>
          <a:ext cx="138684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1644769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170054320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3346093597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1759002628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17219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14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66604"/>
              </p:ext>
            </p:extLst>
          </p:nvPr>
        </p:nvGraphicFramePr>
        <p:xfrm>
          <a:off x="3737593" y="4365330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01643"/>
              </p:ext>
            </p:extLst>
          </p:nvPr>
        </p:nvGraphicFramePr>
        <p:xfrm>
          <a:off x="7240284" y="4974000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-5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12044"/>
              </p:ext>
            </p:extLst>
          </p:nvPr>
        </p:nvGraphicFramePr>
        <p:xfrm>
          <a:off x="11530733" y="4986918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  <a:blipFill>
                <a:blip r:embed="rId3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62114"/>
              </p:ext>
            </p:extLst>
          </p:nvPr>
        </p:nvGraphicFramePr>
        <p:xfrm>
          <a:off x="3146282" y="1405300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02473"/>
              </p:ext>
            </p:extLst>
          </p:nvPr>
        </p:nvGraphicFramePr>
        <p:xfrm>
          <a:off x="4339651" y="1374308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89206"/>
              </p:ext>
            </p:extLst>
          </p:nvPr>
        </p:nvGraphicFramePr>
        <p:xfrm>
          <a:off x="5749321" y="287371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286601"/>
              </p:ext>
            </p:extLst>
          </p:nvPr>
        </p:nvGraphicFramePr>
        <p:xfrm>
          <a:off x="6787711" y="287371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327426"/>
              </p:ext>
            </p:extLst>
          </p:nvPr>
        </p:nvGraphicFramePr>
        <p:xfrm>
          <a:off x="5625454" y="4120244"/>
          <a:ext cx="693420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512543491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951856314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124019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04031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204872"/>
                  </a:ext>
                </a:extLst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01159"/>
              </p:ext>
            </p:extLst>
          </p:nvPr>
        </p:nvGraphicFramePr>
        <p:xfrm>
          <a:off x="8291590" y="3669561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58663"/>
              </p:ext>
            </p:extLst>
          </p:nvPr>
        </p:nvGraphicFramePr>
        <p:xfrm>
          <a:off x="9376467" y="3607565"/>
          <a:ext cx="535652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652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8287" y="213707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87" y="2137074"/>
                <a:ext cx="626518" cy="41331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4220609" y="2804044"/>
                <a:ext cx="652165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609" y="2804044"/>
                <a:ext cx="652165" cy="41331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5182005" y="305147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05" y="3051474"/>
                <a:ext cx="626518" cy="41331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762828" y="3609411"/>
                <a:ext cx="652165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28" y="3609411"/>
                <a:ext cx="652165" cy="41331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180518" y="468854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688540"/>
                <a:ext cx="626518" cy="41331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371352" y="461106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611064"/>
                <a:ext cx="652166" cy="41331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75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Initialization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Rectangle 139"/>
                  <p:cNvSpPr/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40" name="Rectangle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3130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76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Backward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205461"/>
            <a:chOff x="393776" y="1530874"/>
            <a:chExt cx="11335447" cy="420546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6598191" y="532301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191" y="532301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267744" y="1478616"/>
            <a:ext cx="8024929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6" name="object 16"/>
          <p:cNvSpPr txBox="1"/>
          <p:nvPr/>
        </p:nvSpPr>
        <p:spPr>
          <a:xfrm>
            <a:off x="7181392" y="2379615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  <a:sym typeface="Symbol" panose="05050102010706020507" pitchFamily="18" charset="2"/>
              </a:rPr>
              <a:t></a:t>
            </a:r>
            <a:endParaRPr sz="2400" dirty="0">
              <a:latin typeface="Arial MT"/>
              <a:cs typeface="Arial MT"/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077361"/>
              </p:ext>
            </p:extLst>
          </p:nvPr>
        </p:nvGraphicFramePr>
        <p:xfrm>
          <a:off x="7426252" y="2122944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sp>
        <p:nvSpPr>
          <p:cNvPr id="98" name="object 16"/>
          <p:cNvSpPr txBox="1"/>
          <p:nvPr/>
        </p:nvSpPr>
        <p:spPr>
          <a:xfrm>
            <a:off x="8040171" y="2352884"/>
            <a:ext cx="383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2400" dirty="0">
                <a:latin typeface="Arial MT"/>
                <a:cs typeface="Arial MT"/>
              </a:rPr>
              <a:t>=</a:t>
            </a:r>
            <a:endParaRPr sz="2400" dirty="0">
              <a:latin typeface="Arial MT"/>
              <a:cs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7479317" y="3227352"/>
                <a:ext cx="3962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317" y="3227352"/>
                <a:ext cx="396262" cy="400110"/>
              </a:xfrm>
              <a:prstGeom prst="rect">
                <a:avLst/>
              </a:prstGeom>
              <a:blipFill>
                <a:blip r:embed="rId2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85170"/>
              </p:ext>
            </p:extLst>
          </p:nvPr>
        </p:nvGraphicFramePr>
        <p:xfrm>
          <a:off x="6584285" y="2153233"/>
          <a:ext cx="482684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84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01764"/>
              </p:ext>
            </p:extLst>
          </p:nvPr>
        </p:nvGraphicFramePr>
        <p:xfrm>
          <a:off x="8395993" y="2057732"/>
          <a:ext cx="532448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448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sp>
        <p:nvSpPr>
          <p:cNvPr id="85" name="Arc 84"/>
          <p:cNvSpPr/>
          <p:nvPr/>
        </p:nvSpPr>
        <p:spPr>
          <a:xfrm>
            <a:off x="8513640" y="4052655"/>
            <a:ext cx="2998106" cy="1121717"/>
          </a:xfrm>
          <a:prstGeom prst="arc">
            <a:avLst>
              <a:gd name="adj1" fmla="val 10905270"/>
              <a:gd name="adj2" fmla="val 109042"/>
            </a:avLst>
          </a:prstGeom>
          <a:ln>
            <a:solidFill>
              <a:srgbClr val="CC0099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2002941" y="2231943"/>
                <a:ext cx="4438138" cy="856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𝒚</m:t>
                      </m:r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41" y="2231943"/>
                <a:ext cx="4438138" cy="8569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6517765" y="3275628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765" y="3275628"/>
                <a:ext cx="652166" cy="41331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050549" y="3429983"/>
                <a:ext cx="716222" cy="6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549" y="3429983"/>
                <a:ext cx="716222" cy="6240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/>
          <p:cNvSpPr/>
          <p:nvPr/>
        </p:nvSpPr>
        <p:spPr>
          <a:xfrm>
            <a:off x="3152515" y="3173819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3x3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267679" y="3176091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919069" y="3162443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>
                    <a:solidFill>
                      <a:srgbClr val="FF0000"/>
                    </a:solidFill>
                  </a:rPr>
                  <a:t>1</a:t>
                </a:r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  <a:blipFill>
                <a:blip r:embed="rId30"/>
                <a:stretch>
                  <a:fillRect r="-7767" b="-86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10766770" y="4959371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188527" y="5030628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25594" y="5116254"/>
                <a:ext cx="716222" cy="6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94" y="5116254"/>
                <a:ext cx="716222" cy="62401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742486"/>
              </p:ext>
            </p:extLst>
          </p:nvPr>
        </p:nvGraphicFramePr>
        <p:xfrm>
          <a:off x="7559084" y="5017911"/>
          <a:ext cx="532448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448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4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8" grpId="0"/>
      <p:bldP spid="102" grpId="0"/>
      <p:bldP spid="85" grpId="0" animBg="1"/>
      <p:bldP spid="87" grpId="0"/>
      <p:bldP spid="88" grpId="0"/>
      <p:bldP spid="13" grpId="0"/>
      <p:bldP spid="90" grpId="0" animBg="1"/>
      <p:bldP spid="92" grpId="0" animBg="1"/>
      <p:bldP spid="93" grpId="0" animBg="1"/>
      <p:bldP spid="14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77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Backward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203180"/>
            <a:chOff x="393776" y="1530874"/>
            <a:chExt cx="11335447" cy="4203180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408891" y="5320736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91" y="5320736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267744" y="1478616"/>
            <a:ext cx="716279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>
                    <a:solidFill>
                      <a:srgbClr val="FF0000"/>
                    </a:solidFill>
                  </a:rPr>
                  <a:t>1</a:t>
                </a:r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  <a:blipFill>
                <a:blip r:embed="rId26"/>
                <a:stretch>
                  <a:fillRect r="-7767" b="-86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10766770" y="4959371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188527" y="5030628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25594" y="5116254"/>
                <a:ext cx="597407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94" y="5116254"/>
                <a:ext cx="597407" cy="505844"/>
              </a:xfrm>
              <a:prstGeom prst="rect">
                <a:avLst/>
              </a:prstGeom>
              <a:blipFill>
                <a:blip r:embed="rId27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/>
          <p:cNvSpPr/>
          <p:nvPr/>
        </p:nvSpPr>
        <p:spPr>
          <a:xfrm>
            <a:off x="8727109" y="1255304"/>
            <a:ext cx="308789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40136"/>
              </p:ext>
            </p:extLst>
          </p:nvPr>
        </p:nvGraphicFramePr>
        <p:xfrm>
          <a:off x="8862596" y="5017908"/>
          <a:ext cx="534329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1937526" y="1786969"/>
                <a:ext cx="3085909" cy="734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𝒍𝒆𝒕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        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  <a:p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[3]</m:t>
                        </m:r>
                      </m:sup>
                    </m:sSup>
                    <m:r>
                      <a:rPr lang="en-IN" sz="20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[3]</m:t>
                        </m:r>
                      </m:sup>
                    </m:sSup>
                    <m:r>
                      <a:rPr lang="en-IN" sz="20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526" y="1786969"/>
                <a:ext cx="3085909" cy="734304"/>
              </a:xfrm>
              <a:prstGeom prst="rect">
                <a:avLst/>
              </a:prstGeom>
              <a:blipFill>
                <a:blip r:embed="rId28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1191615" y="2958516"/>
                <a:ext cx="5555688" cy="323601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gradient: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𝑖𝑑𝑒𝑛𝑡𝑖𝑡𝑦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𝑚𝑎𝑡𝑖𝑥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𝑜𝑓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3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3</m:t>
                    </m:r>
                  </m:oMath>
                </a14:m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stream gradient:  Local grad x Upstream grad</a:t>
                </a: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r>
                        <a:rPr lang="en-IN" sz="20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</a:t>
                </a:r>
                <a:endParaRPr lang="en-IN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15" y="2958516"/>
                <a:ext cx="5555688" cy="3236014"/>
              </a:xfrm>
              <a:prstGeom prst="rect">
                <a:avLst/>
              </a:prstGeom>
              <a:blipFill>
                <a:blip r:embed="rId29"/>
                <a:stretch>
                  <a:fillRect l="-1425" t="-1507" b="-2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2790231" y="2442065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966832" y="5084858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80712" y="5081618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3x3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481106" y="5081616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4497"/>
              </p:ext>
            </p:extLst>
          </p:nvPr>
        </p:nvGraphicFramePr>
        <p:xfrm>
          <a:off x="3567506" y="5501047"/>
          <a:ext cx="534329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cxnSp>
        <p:nvCxnSpPr>
          <p:cNvPr id="109" name="Straight Arrow Connector 108"/>
          <p:cNvCxnSpPr/>
          <p:nvPr/>
        </p:nvCxnSpPr>
        <p:spPr>
          <a:xfrm flipH="1">
            <a:off x="7290337" y="4657736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  <a:blipFill>
                <a:blip r:embed="rId30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30076"/>
              </p:ext>
            </p:extLst>
          </p:nvPr>
        </p:nvGraphicFramePr>
        <p:xfrm>
          <a:off x="6680352" y="4392097"/>
          <a:ext cx="459750" cy="938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750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5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3" grpId="0" animBg="1"/>
      <p:bldP spid="106" grpId="0" animBg="1"/>
      <p:bldP spid="107" grpId="0" animBg="1"/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78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Backward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203180"/>
            <a:chOff x="393776" y="1530874"/>
            <a:chExt cx="11335447" cy="4203180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21364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774950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endCxn id="149" idx="0"/>
            </p:cNvCxnSpPr>
            <p:nvPr/>
          </p:nvCxnSpPr>
          <p:spPr>
            <a:xfrm>
              <a:off x="7375237" y="4521098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408891" y="5320736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891" y="5320736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83218"/>
                <a:ext cx="1105239" cy="4133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267744" y="1478616"/>
            <a:ext cx="716279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>
                    <a:solidFill>
                      <a:srgbClr val="FF0000"/>
                    </a:solidFill>
                  </a:rPr>
                  <a:t>1</a:t>
                </a:r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  <a:blipFill>
                <a:blip r:embed="rId26"/>
                <a:stretch>
                  <a:fillRect r="-7767" b="-86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10766770" y="4959371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188527" y="5030628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25594" y="5116254"/>
                <a:ext cx="597407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94" y="5116254"/>
                <a:ext cx="597407" cy="505844"/>
              </a:xfrm>
              <a:prstGeom prst="rect">
                <a:avLst/>
              </a:prstGeom>
              <a:blipFill>
                <a:blip r:embed="rId27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/>
          <p:cNvSpPr/>
          <p:nvPr/>
        </p:nvSpPr>
        <p:spPr>
          <a:xfrm>
            <a:off x="8727109" y="1255304"/>
            <a:ext cx="308789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40136"/>
              </p:ext>
            </p:extLst>
          </p:nvPr>
        </p:nvGraphicFramePr>
        <p:xfrm>
          <a:off x="8862596" y="5017908"/>
          <a:ext cx="534329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1937526" y="1786969"/>
                <a:ext cx="3085909" cy="734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𝒍𝒆𝒕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        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  <a:p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[3]</m:t>
                        </m:r>
                      </m:sup>
                    </m:sSup>
                    <m:r>
                      <a:rPr lang="en-IN" sz="2000" b="1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[3]</m:t>
                        </m:r>
                      </m:sup>
                    </m:sSup>
                    <m:r>
                      <a:rPr lang="en-IN" sz="20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IN" sz="20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526" y="1786969"/>
                <a:ext cx="3085909" cy="734304"/>
              </a:xfrm>
              <a:prstGeom prst="rect">
                <a:avLst/>
              </a:prstGeom>
              <a:blipFill>
                <a:blip r:embed="rId28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1191615" y="2958516"/>
                <a:ext cx="5611793" cy="323351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gradient: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𝑖𝑑𝑒𝑛𝑡𝑖𝑡𝑦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𝑚𝑎𝑡𝑖𝑥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𝑜𝑓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3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𝑥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3</m:t>
                    </m:r>
                  </m:oMath>
                </a14:m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stream gradient:  Local grad x Upstream grad</a:t>
                </a: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r>
                        <a:rPr lang="en-IN" sz="20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</a:t>
                </a:r>
                <a:endParaRPr lang="en-IN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15" y="2958516"/>
                <a:ext cx="5611793" cy="3233514"/>
              </a:xfrm>
              <a:prstGeom prst="rect">
                <a:avLst/>
              </a:prstGeom>
              <a:blipFill>
                <a:blip r:embed="rId29"/>
                <a:stretch>
                  <a:fillRect l="-1412" t="-1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2790231" y="2442065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966832" y="5084858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80712" y="5081618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3x3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481106" y="5081616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24497"/>
              </p:ext>
            </p:extLst>
          </p:nvPr>
        </p:nvGraphicFramePr>
        <p:xfrm>
          <a:off x="3567506" y="5501047"/>
          <a:ext cx="534329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cxnSp>
        <p:nvCxnSpPr>
          <p:cNvPr id="109" name="Straight Arrow Connector 108"/>
          <p:cNvCxnSpPr/>
          <p:nvPr/>
        </p:nvCxnSpPr>
        <p:spPr>
          <a:xfrm flipH="1">
            <a:off x="7290337" y="4657736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  <a:blipFill>
                <a:blip r:embed="rId30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30076"/>
              </p:ext>
            </p:extLst>
          </p:nvPr>
        </p:nvGraphicFramePr>
        <p:xfrm>
          <a:off x="6680352" y="4392097"/>
          <a:ext cx="459750" cy="938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750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cxnSp>
        <p:nvCxnSpPr>
          <p:cNvPr id="89" name="Straight Arrow Connector 88"/>
          <p:cNvCxnSpPr/>
          <p:nvPr/>
        </p:nvCxnSpPr>
        <p:spPr>
          <a:xfrm flipH="1">
            <a:off x="7442737" y="5743996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7415236" y="5814155"/>
                <a:ext cx="613438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36" y="5814155"/>
                <a:ext cx="613438" cy="505844"/>
              </a:xfrm>
              <a:prstGeom prst="rect">
                <a:avLst/>
              </a:prstGeom>
              <a:blipFill>
                <a:blip r:embed="rId31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69220"/>
              </p:ext>
            </p:extLst>
          </p:nvPr>
        </p:nvGraphicFramePr>
        <p:xfrm>
          <a:off x="6770760" y="5458897"/>
          <a:ext cx="459750" cy="9386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750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2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2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8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 animBg="1"/>
      <p:bldP spid="103" grpId="0" animBg="1"/>
      <p:bldP spid="106" grpId="0" animBg="1"/>
      <p:bldP spid="107" grpId="0" animBg="1"/>
      <p:bldP spid="9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79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Initialization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3776" y="1530874"/>
            <a:ext cx="11350053" cy="4345531"/>
            <a:chOff x="393776" y="1530874"/>
            <a:chExt cx="11350053" cy="4345531"/>
          </a:xfrm>
        </p:grpSpPr>
        <p:grpSp>
          <p:nvGrpSpPr>
            <p:cNvPr id="11" name="Group 10"/>
            <p:cNvGrpSpPr/>
            <p:nvPr/>
          </p:nvGrpSpPr>
          <p:grpSpPr>
            <a:xfrm>
              <a:off x="393776" y="1530874"/>
              <a:ext cx="11335447" cy="4345531"/>
              <a:chOff x="393776" y="1530874"/>
              <a:chExt cx="11335447" cy="4345531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780750" y="2035006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6" name="Elbow Connector 65"/>
              <p:cNvCxnSpPr>
                <a:endCxn id="63" idx="0"/>
              </p:cNvCxnSpPr>
              <p:nvPr/>
            </p:nvCxnSpPr>
            <p:spPr>
              <a:xfrm>
                <a:off x="983076" y="1777544"/>
                <a:ext cx="1020796" cy="25746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325" y="2447558"/>
                    <a:ext cx="434734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IN" sz="2400" b="1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302" y="1530874"/>
                    <a:ext cx="43152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776" y="2540700"/>
                    <a:ext cx="695447" cy="4133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/>
                  <p:cNvSpPr/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151" y="3179887"/>
                    <a:ext cx="648959" cy="41331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057" y="2020311"/>
                    <a:ext cx="31102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Oval 73"/>
              <p:cNvSpPr/>
              <p:nvPr/>
            </p:nvSpPr>
            <p:spPr>
              <a:xfrm>
                <a:off x="2611541" y="2441072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5" name="Elbow Connector 74"/>
              <p:cNvCxnSpPr/>
              <p:nvPr/>
            </p:nvCxnSpPr>
            <p:spPr>
              <a:xfrm flipV="1">
                <a:off x="1036196" y="2470176"/>
                <a:ext cx="981660" cy="293491"/>
              </a:xfrm>
              <a:prstGeom prst="bentConnector3">
                <a:avLst>
                  <a:gd name="adj1" fmla="val 10144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>
                <a:endCxn id="74" idx="0"/>
              </p:cNvCxnSpPr>
              <p:nvPr/>
            </p:nvCxnSpPr>
            <p:spPr>
              <a:xfrm>
                <a:off x="2211828" y="2264656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>
                <a:stCxn id="70" idx="3"/>
              </p:cNvCxnSpPr>
              <p:nvPr/>
            </p:nvCxnSpPr>
            <p:spPr>
              <a:xfrm flipV="1">
                <a:off x="1067110" y="2859915"/>
                <a:ext cx="1748301" cy="526631"/>
              </a:xfrm>
              <a:prstGeom prst="bentConnector3">
                <a:avLst>
                  <a:gd name="adj1" fmla="val 9996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3081978" y="2657829"/>
                <a:ext cx="619323" cy="38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/>
              <p:cNvSpPr/>
              <p:nvPr/>
            </p:nvSpPr>
            <p:spPr>
              <a:xfrm>
                <a:off x="3672880" y="2398929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91151" y="2469188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1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435522" y="3188515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9"/>
                  <p:cNvSpPr/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20" name="Rectangle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2829" y="3173820"/>
                    <a:ext cx="31102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Elbow Connector 122"/>
              <p:cNvCxnSpPr>
                <a:endCxn id="120" idx="2"/>
              </p:cNvCxnSpPr>
              <p:nvPr/>
            </p:nvCxnSpPr>
            <p:spPr>
              <a:xfrm flipV="1">
                <a:off x="3672880" y="3635485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Elbow Connector 128"/>
              <p:cNvCxnSpPr>
                <a:endCxn id="120" idx="0"/>
              </p:cNvCxnSpPr>
              <p:nvPr/>
            </p:nvCxnSpPr>
            <p:spPr>
              <a:xfrm rot="16200000" flipH="1">
                <a:off x="4199253" y="2724730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3428" y="3799409"/>
                    <a:ext cx="851763" cy="4133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/>
                  <p:cNvSpPr/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33" name="Rectangle 1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972" y="3582603"/>
                    <a:ext cx="434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4" name="Oval 133"/>
              <p:cNvSpPr/>
              <p:nvPr/>
            </p:nvSpPr>
            <p:spPr>
              <a:xfrm>
                <a:off x="5234188" y="3576117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5" name="Elbow Connector 134"/>
              <p:cNvCxnSpPr>
                <a:endCxn id="134" idx="0"/>
              </p:cNvCxnSpPr>
              <p:nvPr/>
            </p:nvCxnSpPr>
            <p:spPr>
              <a:xfrm>
                <a:off x="4834475" y="3399701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/>
              <p:cNvCxnSpPr/>
              <p:nvPr/>
            </p:nvCxnSpPr>
            <p:spPr>
              <a:xfrm flipV="1">
                <a:off x="3701301" y="3994961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Rectangle 139"/>
                  <p:cNvSpPr/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40" name="Rectangle 1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1978" y="4341690"/>
                    <a:ext cx="648960" cy="4133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>
                <a:stCxn id="134" idx="6"/>
              </p:cNvCxnSpPr>
              <p:nvPr/>
            </p:nvCxnSpPr>
            <p:spPr>
              <a:xfrm flipV="1">
                <a:off x="5680431" y="3783094"/>
                <a:ext cx="561632" cy="136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6213642" y="3520326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231913" y="3590585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2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976284" y="4309912"/>
                <a:ext cx="446243" cy="441250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 144"/>
                  <p:cNvSpPr/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IN" sz="2400" i="1" dirty="0"/>
                  </a:p>
                </p:txBody>
              </p:sp>
            </mc:Choice>
            <mc:Fallback xmlns="">
              <p:sp>
                <p:nvSpPr>
                  <p:cNvPr id="145" name="Rectangle 1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3591" y="4295217"/>
                    <a:ext cx="31102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Elbow Connector 145"/>
              <p:cNvCxnSpPr>
                <a:endCxn id="145" idx="2"/>
              </p:cNvCxnSpPr>
              <p:nvPr/>
            </p:nvCxnSpPr>
            <p:spPr>
              <a:xfrm flipV="1">
                <a:off x="6213642" y="4756882"/>
                <a:ext cx="975462" cy="347228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Elbow Connector 146"/>
              <p:cNvCxnSpPr>
                <a:endCxn id="145" idx="0"/>
              </p:cNvCxnSpPr>
              <p:nvPr/>
            </p:nvCxnSpPr>
            <p:spPr>
              <a:xfrm rot="16200000" flipH="1">
                <a:off x="6740015" y="3846127"/>
                <a:ext cx="483809" cy="414369"/>
              </a:xfrm>
              <a:prstGeom prst="bentConnector3">
                <a:avLst>
                  <a:gd name="adj1" fmla="val -3597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IN" sz="2000" i="1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0734" y="4704000"/>
                    <a:ext cx="43473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Oval 148"/>
              <p:cNvSpPr/>
              <p:nvPr/>
            </p:nvSpPr>
            <p:spPr>
              <a:xfrm>
                <a:off x="7774950" y="4697514"/>
                <a:ext cx="446243" cy="441250"/>
              </a:xfrm>
              <a:prstGeom prst="ellipse">
                <a:avLst/>
              </a:prstGeom>
              <a:solidFill>
                <a:schemeClr val="lt1">
                  <a:alpha val="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0" name="Elbow Connector 149"/>
              <p:cNvCxnSpPr>
                <a:endCxn id="149" idx="0"/>
              </p:cNvCxnSpPr>
              <p:nvPr/>
            </p:nvCxnSpPr>
            <p:spPr>
              <a:xfrm>
                <a:off x="7375237" y="4521098"/>
                <a:ext cx="622835" cy="176416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Elbow Connector 150"/>
              <p:cNvCxnSpPr/>
              <p:nvPr/>
            </p:nvCxnSpPr>
            <p:spPr>
              <a:xfrm flipV="1">
                <a:off x="6242063" y="5116358"/>
                <a:ext cx="1736757" cy="558307"/>
              </a:xfrm>
              <a:prstGeom prst="bentConnector3">
                <a:avLst>
                  <a:gd name="adj1" fmla="val 101864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2740" y="5463087"/>
                    <a:ext cx="648960" cy="4133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oMath>
                      </m:oMathPara>
                    </a14:m>
                    <a:endParaRPr lang="en-IN" sz="20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195" y="4920805"/>
                    <a:ext cx="851763" cy="41331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Oval 154"/>
              <p:cNvSpPr/>
              <p:nvPr/>
            </p:nvSpPr>
            <p:spPr>
              <a:xfrm>
                <a:off x="8727109" y="4628068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8745380" y="4698327"/>
                <a:ext cx="5712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</a:t>
                </a:r>
                <a:r>
                  <a:rPr lang="en-IN" baseline="-25000" dirty="0"/>
                  <a:t>3</a:t>
                </a:r>
                <a:r>
                  <a:rPr lang="en-IN" dirty="0"/>
                  <a:t>( )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078241" y="4587131"/>
                <a:ext cx="572378" cy="546304"/>
              </a:xfrm>
              <a:prstGeom prst="ellipse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42015" y="4669403"/>
                <a:ext cx="7225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CrE</a:t>
                </a:r>
                <a:r>
                  <a:rPr lang="en-IN" dirty="0"/>
                  <a:t>( )</a:t>
                </a:r>
              </a:p>
            </p:txBody>
          </p:sp>
          <p:cxnSp>
            <p:nvCxnSpPr>
              <p:cNvPr id="159" name="Straight Arrow Connector 158"/>
              <p:cNvCxnSpPr>
                <a:endCxn id="155" idx="2"/>
              </p:cNvCxnSpPr>
              <p:nvPr/>
            </p:nvCxnSpPr>
            <p:spPr>
              <a:xfrm flipV="1">
                <a:off x="8188527" y="4901220"/>
                <a:ext cx="538582" cy="107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>
                <a:stCxn id="156" idx="3"/>
                <a:endCxn id="158" idx="1"/>
              </p:cNvCxnSpPr>
              <p:nvPr/>
            </p:nvCxnSpPr>
            <p:spPr>
              <a:xfrm flipV="1">
                <a:off x="9316630" y="4854069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10642739" y="4829045"/>
                <a:ext cx="725385" cy="289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Elbow Connector 164"/>
              <p:cNvCxnSpPr>
                <a:endCxn id="157" idx="4"/>
              </p:cNvCxnSpPr>
              <p:nvPr/>
            </p:nvCxnSpPr>
            <p:spPr>
              <a:xfrm rot="10800000">
                <a:off x="10364430" y="5133435"/>
                <a:ext cx="989370" cy="327120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53800" y="5237827"/>
                    <a:ext cx="37542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IN" sz="12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517" y="2035006"/>
                  <a:ext cx="582211" cy="2849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033" y="2421727"/>
                  <a:ext cx="452367" cy="2849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2460913"/>
                  <a:ext cx="468398" cy="2849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984" y="3197961"/>
                  <a:ext cx="742511" cy="2849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403" y="3554996"/>
                  <a:ext cx="452367" cy="2849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156" y="3554996"/>
                  <a:ext cx="468398" cy="2849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  <m:sSup>
                          <m:sSupPr>
                            <m:ctrlP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12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481" y="4306359"/>
                  <a:ext cx="742511" cy="2849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677" y="4660167"/>
                  <a:ext cx="452367" cy="2849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12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12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2494" y="4660167"/>
                  <a:ext cx="468398" cy="28495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348" y="4587131"/>
                  <a:ext cx="444481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0" y="1267968"/>
            <a:ext cx="12191999" cy="5142158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66247" y="1431736"/>
          <a:ext cx="368015" cy="102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015">
                  <a:extLst>
                    <a:ext uri="{9D8B030D-6E8A-4147-A177-3AD203B41FA5}">
                      <a16:colId xmlns:a16="http://schemas.microsoft.com/office/drawing/2014/main" val="2120067275"/>
                    </a:ext>
                  </a:extLst>
                </a:gridCol>
              </a:tblGrid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9521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8359"/>
                  </a:ext>
                </a:extLst>
              </a:tr>
              <a:tr h="34009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64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10452" y="2787022"/>
          <a:ext cx="1202292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3080781174"/>
                    </a:ext>
                  </a:extLst>
                </a:gridCol>
                <a:gridCol w="400764">
                  <a:extLst>
                    <a:ext uri="{9D8B030D-6E8A-4147-A177-3AD203B41FA5}">
                      <a16:colId xmlns:a16="http://schemas.microsoft.com/office/drawing/2014/main" val="501485093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  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1519319" y="4507336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 -2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8" y="1682562"/>
                <a:ext cx="431528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66" y="3458004"/>
                <a:ext cx="695447" cy="41331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06" y="4851121"/>
                <a:ext cx="648959" cy="41331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013805" y="3188413"/>
          <a:ext cx="138684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16447698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170054320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3346093597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1759002628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-1 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65172191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144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28" y="3951809"/>
                <a:ext cx="851763" cy="4133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737593" y="4365330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39" y="5129525"/>
                <a:ext cx="648960" cy="41331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5" y="4932105"/>
                <a:ext cx="851763" cy="41331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240284" y="4974000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-5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61" y="5615487"/>
                <a:ext cx="648960" cy="41331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Table 94"/>
          <p:cNvGraphicFramePr>
            <a:graphicFrameLocks noGrp="1"/>
          </p:cNvGraphicFramePr>
          <p:nvPr/>
        </p:nvGraphicFramePr>
        <p:xfrm>
          <a:off x="11530733" y="4986918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754" y="5483215"/>
                <a:ext cx="375423" cy="369332"/>
              </a:xfrm>
              <a:prstGeom prst="rect">
                <a:avLst/>
              </a:prstGeom>
              <a:blipFill>
                <a:blip r:embed="rId3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Table 96"/>
          <p:cNvGraphicFramePr>
            <a:graphicFrameLocks noGrp="1"/>
          </p:cNvGraphicFramePr>
          <p:nvPr/>
        </p:nvGraphicFramePr>
        <p:xfrm>
          <a:off x="3146282" y="1405300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/>
        </p:nvGraphicFramePr>
        <p:xfrm>
          <a:off x="4339651" y="1374308"/>
          <a:ext cx="400764" cy="1362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764">
                  <a:extLst>
                    <a:ext uri="{9D8B030D-6E8A-4147-A177-3AD203B41FA5}">
                      <a16:colId xmlns:a16="http://schemas.microsoft.com/office/drawing/2014/main" val="874114237"/>
                    </a:ext>
                  </a:extLst>
                </a:gridCol>
              </a:tblGrid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6290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81300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37493"/>
                  </a:ext>
                </a:extLst>
              </a:tr>
              <a:tr h="3053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</a:rPr>
                        <a:t> 3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278047"/>
                  </a:ext>
                </a:extLst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/>
        </p:nvGraphicFramePr>
        <p:xfrm>
          <a:off x="5749321" y="287371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6787711" y="2873713"/>
          <a:ext cx="346710" cy="681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511268827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951075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6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1600" dirty="0">
                        <a:solidFill>
                          <a:srgbClr val="FF006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006711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/>
        </p:nvGraphicFramePr>
        <p:xfrm>
          <a:off x="5625454" y="4120244"/>
          <a:ext cx="693420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512543491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951856314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1240190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304031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8204872"/>
                  </a:ext>
                </a:extLst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/>
        </p:nvGraphicFramePr>
        <p:xfrm>
          <a:off x="8291590" y="3669561"/>
          <a:ext cx="401117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117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/>
        </p:nvGraphicFramePr>
        <p:xfrm>
          <a:off x="9376467" y="3607565"/>
          <a:ext cx="535652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652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8287" y="213707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87" y="2137074"/>
                <a:ext cx="626518" cy="41331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4220609" y="2804044"/>
                <a:ext cx="652165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609" y="2804044"/>
                <a:ext cx="652165" cy="41331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5182005" y="305147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05" y="3051474"/>
                <a:ext cx="626518" cy="41331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762828" y="3609411"/>
                <a:ext cx="652165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28" y="3609411"/>
                <a:ext cx="652165" cy="41331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180518" y="468854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688540"/>
                <a:ext cx="626518" cy="41331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371352" y="461106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611064"/>
                <a:ext cx="652166" cy="41331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6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Cat Classifier </a:t>
            </a:r>
          </a:p>
        </p:txBody>
      </p:sp>
      <p:graphicFrame>
        <p:nvGraphicFramePr>
          <p:cNvPr id="1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10479"/>
              </p:ext>
            </p:extLst>
          </p:nvPr>
        </p:nvGraphicFramePr>
        <p:xfrm>
          <a:off x="2861387" y="2746924"/>
          <a:ext cx="2473959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2.1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0.2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-0.3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20781"/>
              </p:ext>
            </p:extLst>
          </p:nvPr>
        </p:nvGraphicFramePr>
        <p:xfrm>
          <a:off x="5559037" y="2453512"/>
          <a:ext cx="618490" cy="234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8520"/>
              </p:ext>
            </p:extLst>
          </p:nvPr>
        </p:nvGraphicFramePr>
        <p:xfrm>
          <a:off x="6598387" y="2746937"/>
          <a:ext cx="618490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3.2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-1.2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object 16"/>
          <p:cNvSpPr txBox="1"/>
          <p:nvPr/>
        </p:nvSpPr>
        <p:spPr>
          <a:xfrm>
            <a:off x="6246501" y="3369873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 MT"/>
                <a:cs typeface="Arial MT"/>
              </a:rPr>
              <a:t>+	</a:t>
            </a:r>
          </a:p>
        </p:txBody>
      </p:sp>
      <p:graphicFrame>
        <p:nvGraphicFramePr>
          <p:cNvPr id="2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10778"/>
              </p:ext>
            </p:extLst>
          </p:nvPr>
        </p:nvGraphicFramePr>
        <p:xfrm>
          <a:off x="7746912" y="2746937"/>
          <a:ext cx="840105" cy="1760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-96.8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437.9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4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61.95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18"/>
          <p:cNvSpPr txBox="1"/>
          <p:nvPr/>
        </p:nvSpPr>
        <p:spPr>
          <a:xfrm>
            <a:off x="8720000" y="2907409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Cat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</a:p>
        </p:txBody>
      </p:sp>
      <p:sp>
        <p:nvSpPr>
          <p:cNvPr id="30" name="object 19"/>
          <p:cNvSpPr txBox="1"/>
          <p:nvPr/>
        </p:nvSpPr>
        <p:spPr>
          <a:xfrm>
            <a:off x="8720000" y="3522371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Dog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20"/>
          <p:cNvSpPr txBox="1"/>
          <p:nvPr/>
        </p:nvSpPr>
        <p:spPr>
          <a:xfrm>
            <a:off x="8720000" y="4098996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Ship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7636" y="5283864"/>
            <a:ext cx="2859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Size of weight matrix:</a:t>
            </a:r>
          </a:p>
          <a:p>
            <a:r>
              <a:rPr lang="en-IN" dirty="0">
                <a:solidFill>
                  <a:srgbClr val="7030A0"/>
                </a:solidFill>
              </a:rPr>
              <a:t>#classes </a:t>
            </a:r>
            <a:r>
              <a:rPr lang="en-IN" dirty="0"/>
              <a:t>x </a:t>
            </a:r>
            <a:r>
              <a:rPr lang="en-IN" dirty="0">
                <a:solidFill>
                  <a:srgbClr val="CC0099"/>
                </a:solidFill>
              </a:rPr>
              <a:t>#rows in the input</a:t>
            </a:r>
          </a:p>
          <a:p>
            <a:r>
              <a:rPr lang="en-IN" dirty="0"/>
              <a:t>i.e. 3x4</a:t>
            </a:r>
            <a:r>
              <a:rPr lang="en-IN" dirty="0">
                <a:solidFill>
                  <a:srgbClr val="CC0099"/>
                </a:solidFill>
              </a:rPr>
              <a:t> </a:t>
            </a:r>
          </a:p>
        </p:txBody>
      </p:sp>
      <p:sp>
        <p:nvSpPr>
          <p:cNvPr id="36" name="object 16"/>
          <p:cNvSpPr txBox="1"/>
          <p:nvPr/>
        </p:nvSpPr>
        <p:spPr>
          <a:xfrm>
            <a:off x="6234532" y="3354929"/>
            <a:ext cx="134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3600" dirty="0">
                <a:latin typeface="Arial MT"/>
                <a:cs typeface="Arial MT"/>
              </a:rPr>
              <a:t>	=</a:t>
            </a:r>
          </a:p>
        </p:txBody>
      </p:sp>
      <p:sp>
        <p:nvSpPr>
          <p:cNvPr id="37" name="object 16"/>
          <p:cNvSpPr txBox="1"/>
          <p:nvPr/>
        </p:nvSpPr>
        <p:spPr>
          <a:xfrm>
            <a:off x="3315093" y="4796596"/>
            <a:ext cx="15665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ts val="538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Arial MT"/>
                <a:cs typeface="Arial MT"/>
              </a:rPr>
              <a:t>W</a:t>
            </a:r>
            <a:endParaRPr sz="4800" dirty="0">
              <a:latin typeface="Arial MT"/>
              <a:cs typeface="Arial M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2264" y="4826966"/>
            <a:ext cx="414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spc="-10" dirty="0">
                <a:solidFill>
                  <a:srgbClr val="0070C0"/>
                </a:solidFill>
                <a:latin typeface="Arial MT"/>
                <a:cs typeface="Arial MT"/>
              </a:rPr>
              <a:t>x</a:t>
            </a:r>
            <a:endParaRPr lang="en-IN" sz="3600" dirty="0"/>
          </a:p>
        </p:txBody>
      </p:sp>
      <p:sp>
        <p:nvSpPr>
          <p:cNvPr id="39" name="Rectangle 38"/>
          <p:cNvSpPr/>
          <p:nvPr/>
        </p:nvSpPr>
        <p:spPr>
          <a:xfrm>
            <a:off x="6664764" y="4775258"/>
            <a:ext cx="687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spc="-10" dirty="0">
                <a:latin typeface="Arial MT"/>
              </a:rPr>
              <a:t>w</a:t>
            </a:r>
            <a:r>
              <a:rPr lang="en-IN" sz="3600" spc="-10" baseline="-25000" dirty="0">
                <a:latin typeface="Arial MT"/>
              </a:rPr>
              <a:t>0</a:t>
            </a:r>
            <a:endParaRPr lang="en-IN" sz="3600" dirty="0"/>
          </a:p>
        </p:txBody>
      </p:sp>
      <p:sp>
        <p:nvSpPr>
          <p:cNvPr id="40" name="object 4"/>
          <p:cNvSpPr txBox="1"/>
          <p:nvPr/>
        </p:nvSpPr>
        <p:spPr>
          <a:xfrm>
            <a:off x="7909606" y="4934771"/>
            <a:ext cx="214063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 MT"/>
                <a:cs typeface="Arial MT"/>
              </a:rPr>
              <a:t>f</a:t>
            </a:r>
            <a:r>
              <a:rPr sz="3000" dirty="0">
                <a:latin typeface="Arial MT"/>
                <a:cs typeface="Arial MT"/>
              </a:rPr>
              <a:t>(</a:t>
            </a:r>
            <a:r>
              <a:rPr sz="3000" b="1" dirty="0" err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dirty="0" err="1">
                <a:latin typeface="Arial MT"/>
                <a:cs typeface="Arial MT"/>
              </a:rPr>
              <a:t>,</a:t>
            </a:r>
            <a:r>
              <a:rPr sz="3000" b="1" dirty="0" err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latin typeface="Arial MT"/>
                <a:cs typeface="Arial MT"/>
              </a:rPr>
              <a:t>)</a:t>
            </a:r>
            <a:r>
              <a:rPr lang="en-IN" sz="3000" dirty="0">
                <a:latin typeface="Arial MT"/>
                <a:cs typeface="Arial MT"/>
              </a:rPr>
              <a:t>=</a:t>
            </a:r>
            <a:r>
              <a:rPr lang="en-IN" sz="3000" b="1" dirty="0" err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IN" sz="3000" b="1" dirty="0" err="1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41" name="object 20"/>
          <p:cNvSpPr/>
          <p:nvPr/>
        </p:nvSpPr>
        <p:spPr>
          <a:xfrm>
            <a:off x="3657619" y="4861295"/>
            <a:ext cx="775388" cy="5162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Rectangle 41"/>
          <p:cNvSpPr/>
          <p:nvPr/>
        </p:nvSpPr>
        <p:spPr>
          <a:xfrm>
            <a:off x="3769182" y="5520301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/>
                <a:cs typeface="Arial"/>
              </a:rPr>
              <a:t>3x4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3" name="object 20"/>
          <p:cNvSpPr/>
          <p:nvPr/>
        </p:nvSpPr>
        <p:spPr>
          <a:xfrm>
            <a:off x="5687771" y="5013695"/>
            <a:ext cx="440689" cy="363852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Rectangle 43"/>
          <p:cNvSpPr/>
          <p:nvPr/>
        </p:nvSpPr>
        <p:spPr>
          <a:xfrm>
            <a:off x="5636085" y="5525749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solidFill>
                  <a:srgbClr val="0070C0"/>
                </a:solidFill>
                <a:latin typeface="Arial"/>
                <a:cs typeface="Arial"/>
              </a:rPr>
              <a:t>4x1</a:t>
            </a:r>
            <a:endParaRPr lang="en-IN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5" name="object 20"/>
          <p:cNvSpPr/>
          <p:nvPr/>
        </p:nvSpPr>
        <p:spPr>
          <a:xfrm>
            <a:off x="6662784" y="4965269"/>
            <a:ext cx="652522" cy="412096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6702883" y="5523026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latin typeface="Arial"/>
                <a:cs typeface="Arial"/>
              </a:rPr>
              <a:t>3x1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47" name="object 20"/>
          <p:cNvSpPr/>
          <p:nvPr/>
        </p:nvSpPr>
        <p:spPr>
          <a:xfrm>
            <a:off x="7876537" y="4942935"/>
            <a:ext cx="1087847" cy="464364"/>
          </a:xfrm>
          <a:custGeom>
            <a:avLst/>
            <a:gdLst/>
            <a:ahLst/>
            <a:cxnLst/>
            <a:rect l="l" t="t" r="r" b="b"/>
            <a:pathLst>
              <a:path w="483235" h="457834">
                <a:moveTo>
                  <a:pt x="0" y="0"/>
                </a:moveTo>
                <a:lnTo>
                  <a:pt x="482999" y="0"/>
                </a:lnTo>
                <a:lnTo>
                  <a:pt x="482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Rectangle 47"/>
          <p:cNvSpPr/>
          <p:nvPr/>
        </p:nvSpPr>
        <p:spPr>
          <a:xfrm>
            <a:off x="8341182" y="5503981"/>
            <a:ext cx="580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b="1" spc="-5" dirty="0">
                <a:latin typeface="Arial"/>
                <a:cs typeface="Arial"/>
              </a:rPr>
              <a:t>3x1</a:t>
            </a:r>
            <a:endParaRPr lang="en-I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26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19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80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Backward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205461"/>
            <a:chOff x="393776" y="1530874"/>
            <a:chExt cx="11335447" cy="420546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05866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898934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stCxn id="144" idx="6"/>
              <a:endCxn id="149" idx="0"/>
            </p:cNvCxnSpPr>
            <p:nvPr/>
          </p:nvCxnSpPr>
          <p:spPr>
            <a:xfrm>
              <a:off x="7422527" y="4530537"/>
              <a:ext cx="699529" cy="16697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253005" y="532301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005" y="532301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267744" y="1478616"/>
            <a:ext cx="644302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>
                    <a:solidFill>
                      <a:srgbClr val="FF0000"/>
                    </a:solidFill>
                  </a:rPr>
                  <a:t>1</a:t>
                </a:r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  <a:blipFill>
                <a:blip r:embed="rId26"/>
                <a:stretch>
                  <a:fillRect r="-7767" b="-86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10766770" y="4959371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188527" y="5030628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25594" y="5116254"/>
                <a:ext cx="716222" cy="6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94" y="5116254"/>
                <a:ext cx="716222" cy="6240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/>
          <p:cNvSpPr/>
          <p:nvPr/>
        </p:nvSpPr>
        <p:spPr>
          <a:xfrm>
            <a:off x="7857299" y="1255304"/>
            <a:ext cx="395770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40003"/>
              </p:ext>
            </p:extLst>
          </p:nvPr>
        </p:nvGraphicFramePr>
        <p:xfrm>
          <a:off x="7886273" y="4678938"/>
          <a:ext cx="534329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91879" y="4152643"/>
                <a:ext cx="606192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879" y="4152643"/>
                <a:ext cx="606192" cy="381130"/>
              </a:xfrm>
              <a:prstGeom prst="rect">
                <a:avLst/>
              </a:prstGeom>
              <a:blipFill>
                <a:blip r:embed="rId2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  <a:blipFill>
                <a:blip r:embed="rId29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/>
          <p:nvPr/>
        </p:nvCxnSpPr>
        <p:spPr>
          <a:xfrm flipH="1">
            <a:off x="7426528" y="4625092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88809" y="4359675"/>
            <a:ext cx="155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515"/>
              </a:spcBef>
              <a:tabLst>
                <a:tab pos="1040765" algn="l"/>
              </a:tabLst>
            </a:pPr>
            <a:r>
              <a:rPr lang="en-IN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Upstream grad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69864" y="2478452"/>
                <a:ext cx="5515292" cy="358328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gradient: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stream gradient:  Local grad x Upstream grad</a:t>
                </a: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IN" sz="20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                         = </a:t>
                </a:r>
                <a:endParaRPr lang="en-IN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64" y="2478452"/>
                <a:ext cx="5515292" cy="3583289"/>
              </a:xfrm>
              <a:prstGeom prst="rect">
                <a:avLst/>
              </a:prstGeom>
              <a:blipFill>
                <a:blip r:embed="rId30"/>
                <a:stretch>
                  <a:fillRect l="-1436" t="-1363" r="-442" b="-1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937526" y="1786969"/>
                <a:ext cx="2753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𝒍𝒆𝒕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        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526" y="1786969"/>
                <a:ext cx="2753959" cy="413318"/>
              </a:xfrm>
              <a:prstGeom prst="rect">
                <a:avLst/>
              </a:prstGeom>
              <a:blipFill>
                <a:blip r:embed="rId3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3231009" y="3364077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2x3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042214" y="4867605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2x3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685938" y="4869877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239265" y="4856229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2x1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7188"/>
              </p:ext>
            </p:extLst>
          </p:nvPr>
        </p:nvGraphicFramePr>
        <p:xfrm>
          <a:off x="2776271" y="5574041"/>
          <a:ext cx="814070" cy="619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3132524679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2803246772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126992697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511190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8481746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25220"/>
              </p:ext>
            </p:extLst>
          </p:nvPr>
        </p:nvGraphicFramePr>
        <p:xfrm>
          <a:off x="4217614" y="2939327"/>
          <a:ext cx="814070" cy="619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3132524679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2803246772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126992697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511190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8481746"/>
                  </a:ext>
                </a:extLst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96801"/>
              </p:ext>
            </p:extLst>
          </p:nvPr>
        </p:nvGraphicFramePr>
        <p:xfrm>
          <a:off x="3699148" y="5389277"/>
          <a:ext cx="534329" cy="1022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61031"/>
              </p:ext>
            </p:extLst>
          </p:nvPr>
        </p:nvGraphicFramePr>
        <p:xfrm>
          <a:off x="4598868" y="5529128"/>
          <a:ext cx="353695" cy="619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1156710355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9773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346044"/>
                  </a:ext>
                </a:extLst>
              </a:tr>
            </a:tbl>
          </a:graphicData>
        </a:graphic>
      </p:graphicFrame>
      <p:cxnSp>
        <p:nvCxnSpPr>
          <p:cNvPr id="103" name="Straight Arrow Connector 102"/>
          <p:cNvCxnSpPr/>
          <p:nvPr/>
        </p:nvCxnSpPr>
        <p:spPr>
          <a:xfrm flipH="1">
            <a:off x="6633533" y="3863094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608220" y="3874679"/>
                <a:ext cx="557267" cy="446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2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1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20" y="3874679"/>
                <a:ext cx="557267" cy="446854"/>
              </a:xfrm>
              <a:prstGeom prst="rect">
                <a:avLst/>
              </a:prstGeom>
              <a:blipFill>
                <a:blip r:embed="rId3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36214"/>
              </p:ext>
            </p:extLst>
          </p:nvPr>
        </p:nvGraphicFramePr>
        <p:xfrm>
          <a:off x="6288181" y="3700328"/>
          <a:ext cx="353695" cy="619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1156710355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9773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34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5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81</a:t>
            </a:fld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ML-ANN: Backward Pass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776" y="1530874"/>
            <a:ext cx="11335447" cy="4205461"/>
            <a:chOff x="393776" y="1530874"/>
            <a:chExt cx="11335447" cy="4205461"/>
          </a:xfrm>
        </p:grpSpPr>
        <p:sp>
          <p:nvSpPr>
            <p:cNvPr id="63" name="Oval 62"/>
            <p:cNvSpPr/>
            <p:nvPr/>
          </p:nvSpPr>
          <p:spPr>
            <a:xfrm>
              <a:off x="1780750" y="2035006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Elbow Connector 65"/>
            <p:cNvCxnSpPr>
              <a:endCxn id="63" idx="0"/>
            </p:cNvCxnSpPr>
            <p:nvPr/>
          </p:nvCxnSpPr>
          <p:spPr>
            <a:xfrm>
              <a:off x="983076" y="1777544"/>
              <a:ext cx="1020796" cy="25746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325" y="2447558"/>
                  <a:ext cx="434734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02" y="1530874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6" y="2540700"/>
                  <a:ext cx="695447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151" y="3179887"/>
                  <a:ext cx="648959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057" y="2020311"/>
                  <a:ext cx="3110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Oval 73"/>
            <p:cNvSpPr/>
            <p:nvPr/>
          </p:nvSpPr>
          <p:spPr>
            <a:xfrm>
              <a:off x="2611541" y="2441072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5" name="Elbow Connector 74"/>
            <p:cNvCxnSpPr/>
            <p:nvPr/>
          </p:nvCxnSpPr>
          <p:spPr>
            <a:xfrm flipV="1">
              <a:off x="1036196" y="2470176"/>
              <a:ext cx="981660" cy="293491"/>
            </a:xfrm>
            <a:prstGeom prst="bentConnector3">
              <a:avLst>
                <a:gd name="adj1" fmla="val 1014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endCxn id="74" idx="0"/>
            </p:cNvCxnSpPr>
            <p:nvPr/>
          </p:nvCxnSpPr>
          <p:spPr>
            <a:xfrm>
              <a:off x="2211828" y="2264656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0" idx="3"/>
            </p:cNvCxnSpPr>
            <p:nvPr/>
          </p:nvCxnSpPr>
          <p:spPr>
            <a:xfrm flipV="1">
              <a:off x="1067110" y="2859915"/>
              <a:ext cx="1748301" cy="526631"/>
            </a:xfrm>
            <a:prstGeom prst="bentConnector3">
              <a:avLst>
                <a:gd name="adj1" fmla="val 9996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3081978" y="2657829"/>
              <a:ext cx="619323" cy="38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3672880" y="2398929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691151" y="2469188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1</a:t>
              </a:r>
              <a:r>
                <a:rPr lang="en-IN" dirty="0"/>
                <a:t>( )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4435522" y="3188515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829" y="3173820"/>
                  <a:ext cx="31102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Elbow Connector 122"/>
            <p:cNvCxnSpPr>
              <a:endCxn id="120" idx="2"/>
            </p:cNvCxnSpPr>
            <p:nvPr/>
          </p:nvCxnSpPr>
          <p:spPr>
            <a:xfrm flipV="1">
              <a:off x="3672880" y="3635485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endCxn id="120" idx="0"/>
            </p:cNvCxnSpPr>
            <p:nvPr/>
          </p:nvCxnSpPr>
          <p:spPr>
            <a:xfrm rot="16200000" flipH="1">
              <a:off x="4199253" y="2724730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28" y="3799409"/>
                  <a:ext cx="851763" cy="413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/>
                <p:cNvSpPr/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33" name="Rectangle 1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72" y="3582603"/>
                  <a:ext cx="43473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Oval 133"/>
            <p:cNvSpPr/>
            <p:nvPr/>
          </p:nvSpPr>
          <p:spPr>
            <a:xfrm>
              <a:off x="5234188" y="3576117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Elbow Connector 134"/>
            <p:cNvCxnSpPr>
              <a:endCxn id="134" idx="0"/>
            </p:cNvCxnSpPr>
            <p:nvPr/>
          </p:nvCxnSpPr>
          <p:spPr>
            <a:xfrm>
              <a:off x="4834475" y="3399701"/>
              <a:ext cx="622835" cy="17641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 flipV="1">
              <a:off x="3701301" y="3994961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78" y="4341690"/>
                  <a:ext cx="648960" cy="4133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Arrow Connector 140"/>
            <p:cNvCxnSpPr>
              <a:stCxn id="134" idx="6"/>
            </p:cNvCxnSpPr>
            <p:nvPr/>
          </p:nvCxnSpPr>
          <p:spPr>
            <a:xfrm flipV="1">
              <a:off x="5680431" y="3783094"/>
              <a:ext cx="561632" cy="136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6058662" y="3520326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31913" y="3590585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2</a:t>
              </a:r>
              <a:r>
                <a:rPr lang="en-IN" dirty="0"/>
                <a:t>( )</a:t>
              </a:r>
            </a:p>
          </p:txBody>
        </p:sp>
        <p:sp>
          <p:nvSpPr>
            <p:cNvPr id="144" name="Oval 143"/>
            <p:cNvSpPr/>
            <p:nvPr/>
          </p:nvSpPr>
          <p:spPr>
            <a:xfrm>
              <a:off x="6976284" y="4309912"/>
              <a:ext cx="446243" cy="441250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IN" sz="2400" i="1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591" y="4295217"/>
                  <a:ext cx="311025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6" name="Elbow Connector 145"/>
            <p:cNvCxnSpPr>
              <a:endCxn id="145" idx="2"/>
            </p:cNvCxnSpPr>
            <p:nvPr/>
          </p:nvCxnSpPr>
          <p:spPr>
            <a:xfrm flipV="1">
              <a:off x="6213642" y="4756882"/>
              <a:ext cx="975462" cy="3472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Elbow Connector 146"/>
            <p:cNvCxnSpPr>
              <a:endCxn id="145" idx="0"/>
            </p:cNvCxnSpPr>
            <p:nvPr/>
          </p:nvCxnSpPr>
          <p:spPr>
            <a:xfrm rot="16200000" flipH="1">
              <a:off x="6740015" y="3846127"/>
              <a:ext cx="483809" cy="414369"/>
            </a:xfrm>
            <a:prstGeom prst="bentConnector3">
              <a:avLst>
                <a:gd name="adj1" fmla="val -359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sz="2000" i="1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0734" y="4704000"/>
                  <a:ext cx="4347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/>
            <p:cNvSpPr/>
            <p:nvPr/>
          </p:nvSpPr>
          <p:spPr>
            <a:xfrm>
              <a:off x="7898934" y="4697514"/>
              <a:ext cx="446243" cy="44125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Elbow Connector 149"/>
            <p:cNvCxnSpPr>
              <a:stCxn id="144" idx="6"/>
              <a:endCxn id="149" idx="0"/>
            </p:cNvCxnSpPr>
            <p:nvPr/>
          </p:nvCxnSpPr>
          <p:spPr>
            <a:xfrm>
              <a:off x="7422527" y="4530537"/>
              <a:ext cx="699529" cy="16697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/>
            <p:cNvCxnSpPr/>
            <p:nvPr/>
          </p:nvCxnSpPr>
          <p:spPr>
            <a:xfrm flipV="1">
              <a:off x="6242063" y="5116358"/>
              <a:ext cx="1736757" cy="558307"/>
            </a:xfrm>
            <a:prstGeom prst="bentConnector3">
              <a:avLst>
                <a:gd name="adj1" fmla="val 10186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253005" y="5323017"/>
                  <a:ext cx="648960" cy="41331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005" y="5323017"/>
                  <a:ext cx="648960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/>
                <p:cNvSpPr/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oMath>
                    </m:oMathPara>
                  </a14:m>
                  <a:endParaRPr lang="en-IN" sz="2000" dirty="0"/>
                </a:p>
              </p:txBody>
            </p:sp>
          </mc:Choice>
          <mc:Fallback xmlns="">
            <p:sp>
              <p:nvSpPr>
                <p:cNvPr id="153" name="Rectangle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790" y="4780237"/>
                  <a:ext cx="851763" cy="4133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Oval 154"/>
            <p:cNvSpPr/>
            <p:nvPr/>
          </p:nvSpPr>
          <p:spPr>
            <a:xfrm>
              <a:off x="8727109" y="4628068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745380" y="4698327"/>
              <a:ext cx="5712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/>
                <a:t>g</a:t>
              </a:r>
              <a:r>
                <a:rPr lang="en-IN" baseline="-25000" dirty="0"/>
                <a:t>3</a:t>
              </a:r>
              <a:r>
                <a:rPr lang="en-IN" dirty="0"/>
                <a:t>( )</a:t>
              </a:r>
            </a:p>
          </p:txBody>
        </p:sp>
        <p:sp>
          <p:nvSpPr>
            <p:cNvPr id="157" name="Oval 156"/>
            <p:cNvSpPr/>
            <p:nvPr/>
          </p:nvSpPr>
          <p:spPr>
            <a:xfrm>
              <a:off x="10078241" y="4587131"/>
              <a:ext cx="572378" cy="546304"/>
            </a:xfrm>
            <a:prstGeom prst="ellips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042015" y="4669403"/>
              <a:ext cx="7225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 err="1"/>
                <a:t>CrE</a:t>
              </a:r>
              <a:r>
                <a:rPr lang="en-IN" dirty="0"/>
                <a:t>( )</a:t>
              </a:r>
            </a:p>
          </p:txBody>
        </p: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8188527" y="4901220"/>
              <a:ext cx="538582" cy="107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56" idx="3"/>
              <a:endCxn id="158" idx="1"/>
            </p:cNvCxnSpPr>
            <p:nvPr/>
          </p:nvCxnSpPr>
          <p:spPr>
            <a:xfrm flipV="1">
              <a:off x="9316630" y="4854069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0642739" y="4829045"/>
              <a:ext cx="725385" cy="289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157" idx="4"/>
            </p:cNvCxnSpPr>
            <p:nvPr/>
          </p:nvCxnSpPr>
          <p:spPr>
            <a:xfrm rot="10800000">
              <a:off x="10364430" y="5133435"/>
              <a:ext cx="989370" cy="32712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3800" y="5237827"/>
                  <a:ext cx="375423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IN" sz="20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93" y="1884787"/>
                <a:ext cx="842923" cy="413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34" y="2338551"/>
                <a:ext cx="626518" cy="4133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08" y="2324814"/>
                <a:ext cx="652166" cy="4133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47" y="3060778"/>
                <a:ext cx="1105239" cy="4133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59" y="3431360"/>
                <a:ext cx="626518" cy="4133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786" y="3446210"/>
                <a:ext cx="652166" cy="41331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18" y="4580054"/>
                <a:ext cx="626518" cy="41331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52" y="4549072"/>
                <a:ext cx="652166" cy="4133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348" y="4587131"/>
                <a:ext cx="44448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/>
          <p:cNvSpPr/>
          <p:nvPr/>
        </p:nvSpPr>
        <p:spPr>
          <a:xfrm>
            <a:off x="267744" y="1478616"/>
            <a:ext cx="644302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>
                    <a:solidFill>
                      <a:srgbClr val="FF0000"/>
                    </a:solidFill>
                  </a:rPr>
                  <a:t>1</a:t>
                </a:r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126" y="4959371"/>
                <a:ext cx="626005" cy="499560"/>
              </a:xfrm>
              <a:prstGeom prst="rect">
                <a:avLst/>
              </a:prstGeom>
              <a:blipFill>
                <a:blip r:embed="rId26"/>
                <a:stretch>
                  <a:fillRect r="-7767" b="-86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10766770" y="4959371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188527" y="5030628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25594" y="5116254"/>
                <a:ext cx="716222" cy="6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94" y="5116254"/>
                <a:ext cx="716222" cy="6240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/>
          <p:cNvSpPr/>
          <p:nvPr/>
        </p:nvSpPr>
        <p:spPr>
          <a:xfrm>
            <a:off x="7857299" y="1255304"/>
            <a:ext cx="3957702" cy="495389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40003"/>
              </p:ext>
            </p:extLst>
          </p:nvPr>
        </p:nvGraphicFramePr>
        <p:xfrm>
          <a:off x="7886273" y="4678938"/>
          <a:ext cx="534329" cy="1057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391879" y="4152643"/>
                <a:ext cx="606192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879" y="4152643"/>
                <a:ext cx="606192" cy="381130"/>
              </a:xfrm>
              <a:prstGeom prst="rect">
                <a:avLst/>
              </a:prstGeom>
              <a:blipFill>
                <a:blip r:embed="rId2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16" y="4708443"/>
                <a:ext cx="616643" cy="542136"/>
              </a:xfrm>
              <a:prstGeom prst="rect">
                <a:avLst/>
              </a:prstGeom>
              <a:blipFill>
                <a:blip r:embed="rId29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/>
          <p:cNvCxnSpPr/>
          <p:nvPr/>
        </p:nvCxnSpPr>
        <p:spPr>
          <a:xfrm flipH="1">
            <a:off x="7426528" y="4625092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888809" y="4359675"/>
            <a:ext cx="155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515"/>
              </a:spcBef>
              <a:tabLst>
                <a:tab pos="1040765" algn="l"/>
              </a:tabLst>
            </a:pPr>
            <a:r>
              <a:rPr lang="en-IN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Upstream grad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69864" y="2478452"/>
                <a:ext cx="5515292" cy="358328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gradient: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4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[3]</m:t>
                            </m:r>
                          </m:sup>
                        </m:sSup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3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1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[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  <m:r>
                              <a:rPr lang="en-IN" sz="20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 stream gradient:  Local grad x Upstream grad</a:t>
                </a:r>
              </a:p>
              <a:p>
                <a:pPr marL="12700">
                  <a:spcBef>
                    <a:spcPts val="515"/>
                  </a:spcBef>
                  <a:tabLst>
                    <a:tab pos="10407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IN" sz="20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num>
                        <m:den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[3]</m:t>
                              </m:r>
                            </m:sup>
                          </m:sSup>
                        </m:den>
                      </m:f>
                      <m:r>
                        <a:rPr lang="en-IN" sz="20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endParaRPr lang="en-IN" sz="2000" spc="-5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15"/>
                  </a:spcBef>
                  <a:tabLst>
                    <a:tab pos="1040765" algn="l"/>
                  </a:tabLst>
                </a:pPr>
                <a:r>
                  <a:rPr lang="en-IN" sz="2000" spc="-5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=                           = </a:t>
                </a:r>
                <a:endParaRPr lang="en-IN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64" y="2478452"/>
                <a:ext cx="5515292" cy="3583289"/>
              </a:xfrm>
              <a:prstGeom prst="rect">
                <a:avLst/>
              </a:prstGeom>
              <a:blipFill>
                <a:blip r:embed="rId30"/>
                <a:stretch>
                  <a:fillRect l="-1436" t="-1363" r="-442" b="-1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937526" y="1786969"/>
                <a:ext cx="275395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𝒍𝒆𝒕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        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3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en-IN" sz="20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[3]</m:t>
                          </m:r>
                        </m:sup>
                      </m:sSup>
                      <m:sSup>
                        <m:sSup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[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526" y="1786969"/>
                <a:ext cx="2753959" cy="413318"/>
              </a:xfrm>
              <a:prstGeom prst="rect">
                <a:avLst/>
              </a:prstGeom>
              <a:blipFill>
                <a:blip r:embed="rId3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/>
        </p:nvSpPr>
        <p:spPr>
          <a:xfrm>
            <a:off x="3231009" y="3364077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1x2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042214" y="4867605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3x1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685938" y="4869877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1x2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239265" y="4856229"/>
            <a:ext cx="537006" cy="338554"/>
          </a:xfrm>
          <a:prstGeom prst="rect">
            <a:avLst/>
          </a:prstGeom>
          <a:ln>
            <a:solidFill>
              <a:srgbClr val="107E8A"/>
            </a:solidFill>
          </a:ln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040765" algn="l"/>
              </a:tabLst>
            </a:pPr>
            <a:r>
              <a:rPr lang="en-IN" sz="1600" b="1" spc="-5" dirty="0">
                <a:solidFill>
                  <a:srgbClr val="0070C0"/>
                </a:solidFill>
                <a:latin typeface="Arial"/>
                <a:cs typeface="Arial"/>
              </a:rPr>
              <a:t>3x2</a:t>
            </a:r>
            <a:endParaRPr lang="en-IN"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7188"/>
              </p:ext>
            </p:extLst>
          </p:nvPr>
        </p:nvGraphicFramePr>
        <p:xfrm>
          <a:off x="2776271" y="5574041"/>
          <a:ext cx="814070" cy="639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3132524679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2803246772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126992697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511190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8481746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25220"/>
              </p:ext>
            </p:extLst>
          </p:nvPr>
        </p:nvGraphicFramePr>
        <p:xfrm>
          <a:off x="4217614" y="2939327"/>
          <a:ext cx="814070" cy="639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3132524679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2803246772"/>
                    </a:ext>
                  </a:extLst>
                </a:gridCol>
                <a:gridCol w="267970">
                  <a:extLst>
                    <a:ext uri="{9D8B030D-6E8A-4147-A177-3AD203B41FA5}">
                      <a16:colId xmlns:a16="http://schemas.microsoft.com/office/drawing/2014/main" val="126992697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511190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8481746"/>
                  </a:ext>
                </a:extLst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96801"/>
              </p:ext>
            </p:extLst>
          </p:nvPr>
        </p:nvGraphicFramePr>
        <p:xfrm>
          <a:off x="3699148" y="5389277"/>
          <a:ext cx="534329" cy="1057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29">
                  <a:extLst>
                    <a:ext uri="{9D8B030D-6E8A-4147-A177-3AD203B41FA5}">
                      <a16:colId xmlns:a16="http://schemas.microsoft.com/office/drawing/2014/main" val="1468273723"/>
                    </a:ext>
                  </a:extLst>
                </a:gridCol>
              </a:tblGrid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519417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</a:rPr>
                        <a:t>-0.5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859904"/>
                  </a:ext>
                </a:extLst>
              </a:tr>
              <a:tr h="318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IN" sz="16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318534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61031"/>
              </p:ext>
            </p:extLst>
          </p:nvPr>
        </p:nvGraphicFramePr>
        <p:xfrm>
          <a:off x="4598868" y="5529128"/>
          <a:ext cx="353695" cy="639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1156710355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9773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346044"/>
                  </a:ext>
                </a:extLst>
              </a:tr>
            </a:tbl>
          </a:graphicData>
        </a:graphic>
      </p:graphicFrame>
      <p:cxnSp>
        <p:nvCxnSpPr>
          <p:cNvPr id="103" name="Straight Arrow Connector 102"/>
          <p:cNvCxnSpPr/>
          <p:nvPr/>
        </p:nvCxnSpPr>
        <p:spPr>
          <a:xfrm flipH="1">
            <a:off x="6633533" y="3863094"/>
            <a:ext cx="504000" cy="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608220" y="3874679"/>
                <a:ext cx="557267" cy="446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I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1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200" b="1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1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220" y="3874679"/>
                <a:ext cx="557267" cy="446854"/>
              </a:xfrm>
              <a:prstGeom prst="rect">
                <a:avLst/>
              </a:prstGeom>
              <a:blipFill>
                <a:blip r:embed="rId3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36214"/>
              </p:ext>
            </p:extLst>
          </p:nvPr>
        </p:nvGraphicFramePr>
        <p:xfrm>
          <a:off x="6288181" y="3700328"/>
          <a:ext cx="353695" cy="6394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95">
                  <a:extLst>
                    <a:ext uri="{9D8B030D-6E8A-4147-A177-3AD203B41FA5}">
                      <a16:colId xmlns:a16="http://schemas.microsoft.com/office/drawing/2014/main" val="1156710355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IN" sz="14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9773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-1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346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502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82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21945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Matrices or Tensors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36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83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21945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Matrices or Tensors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16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84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21945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Matrices or Tensors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05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85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521945" y="313090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Matrices or Tensors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76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86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09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87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with Vectors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3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88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Computational Graph: Backward Pass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6642" y="2821565"/>
                <a:ext cx="390941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4084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89</a:t>
            </a:fld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Backpropagation: Forward</a:t>
            </a:r>
          </a:p>
        </p:txBody>
      </p:sp>
      <p:graphicFrame>
        <p:nvGraphicFramePr>
          <p:cNvPr id="12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344431"/>
              </p:ext>
            </p:extLst>
          </p:nvPr>
        </p:nvGraphicFramePr>
        <p:xfrm>
          <a:off x="5138293" y="2361697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-5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-2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2411552" y="5197698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52" y="5197698"/>
                <a:ext cx="1003865" cy="5522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73544"/>
              </p:ext>
            </p:extLst>
          </p:nvPr>
        </p:nvGraphicFramePr>
        <p:xfrm>
          <a:off x="4146174" y="2798718"/>
          <a:ext cx="612464" cy="1805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1" spc="-5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object 16"/>
          <p:cNvSpPr txBox="1"/>
          <p:nvPr/>
        </p:nvSpPr>
        <p:spPr>
          <a:xfrm>
            <a:off x="4820948" y="3359776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5869579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graphicFrame>
        <p:nvGraphicFramePr>
          <p:cNvPr id="69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90066"/>
              </p:ext>
            </p:extLst>
          </p:nvPr>
        </p:nvGraphicFramePr>
        <p:xfrm>
          <a:off x="6417041" y="2368761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31394"/>
              </p:ext>
            </p:extLst>
          </p:nvPr>
        </p:nvGraphicFramePr>
        <p:xfrm>
          <a:off x="8493053" y="2793033"/>
          <a:ext cx="626721" cy="1964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526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1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46174" y="5124190"/>
                <a:ext cx="5148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174" y="5124190"/>
                <a:ext cx="5148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202869" y="5085904"/>
                <a:ext cx="87402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69" y="5085904"/>
                <a:ext cx="874022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9581336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7165"/>
              </p:ext>
            </p:extLst>
          </p:nvPr>
        </p:nvGraphicFramePr>
        <p:xfrm>
          <a:off x="10293643" y="2521161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3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p:graphicFrame>
        <p:nvGraphicFramePr>
          <p:cNvPr id="76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902242"/>
              </p:ext>
            </p:extLst>
          </p:nvPr>
        </p:nvGraphicFramePr>
        <p:xfrm>
          <a:off x="1872377" y="3047727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65121"/>
              </p:ext>
            </p:extLst>
          </p:nvPr>
        </p:nvGraphicFramePr>
        <p:xfrm>
          <a:off x="1872376" y="3653737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459753"/>
              </p:ext>
            </p:extLst>
          </p:nvPr>
        </p:nvGraphicFramePr>
        <p:xfrm>
          <a:off x="1872378" y="4255179"/>
          <a:ext cx="1847841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15238"/>
              </p:ext>
            </p:extLst>
          </p:nvPr>
        </p:nvGraphicFramePr>
        <p:xfrm>
          <a:off x="1872377" y="2450148"/>
          <a:ext cx="1847844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4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61594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32" name="object 3"/>
          <p:cNvSpPr txBox="1"/>
          <p:nvPr/>
        </p:nvSpPr>
        <p:spPr>
          <a:xfrm>
            <a:off x="1576010" y="1544620"/>
            <a:ext cx="4191635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1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250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68" grpId="0"/>
      <p:bldP spid="11" grpId="0"/>
      <p:bldP spid="12" grpId="0"/>
      <p:bldP spid="13" grpId="0"/>
      <p:bldP spid="14" grpId="0"/>
      <p:bldP spid="7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Interpretation of Linear Classifier </a:t>
            </a:r>
          </a:p>
        </p:txBody>
      </p:sp>
      <p:sp>
        <p:nvSpPr>
          <p:cNvPr id="15" name="object 3"/>
          <p:cNvSpPr txBox="1"/>
          <p:nvPr/>
        </p:nvSpPr>
        <p:spPr>
          <a:xfrm>
            <a:off x="7650141" y="3681338"/>
            <a:ext cx="41662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000" spc="-10" dirty="0">
                <a:latin typeface="Arial MT"/>
                <a:cs typeface="Arial MT"/>
              </a:rPr>
              <a:t>Train a ANN with linear activation function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16" name="object 4"/>
          <p:cNvSpPr txBox="1">
            <a:spLocks/>
          </p:cNvSpPr>
          <p:nvPr/>
        </p:nvSpPr>
        <p:spPr>
          <a:xfrm>
            <a:off x="4862320" y="2562035"/>
            <a:ext cx="6388066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73985">
              <a:lnSpc>
                <a:spcPct val="100000"/>
              </a:lnSpc>
              <a:spcBef>
                <a:spcPts val="100"/>
              </a:spcBef>
            </a:pPr>
            <a:r>
              <a:rPr lang="en-IN" spc="-10" dirty="0"/>
              <a:t>f(</a:t>
            </a:r>
            <a:r>
              <a:rPr lang="en-IN" spc="-10" dirty="0" err="1"/>
              <a:t>x,W</a:t>
            </a:r>
            <a:r>
              <a:rPr lang="en-IN" spc="-10" dirty="0"/>
              <a:t>)</a:t>
            </a:r>
            <a:r>
              <a:rPr lang="en-IN" spc="-35" dirty="0"/>
              <a:t> </a:t>
            </a:r>
            <a:r>
              <a:rPr lang="en-IN" dirty="0"/>
              <a:t>=</a:t>
            </a:r>
            <a:r>
              <a:rPr lang="en-IN" spc="-35" dirty="0"/>
              <a:t> </a:t>
            </a:r>
            <a:r>
              <a:rPr lang="en-IN" spc="-5" dirty="0" err="1"/>
              <a:t>Wx</a:t>
            </a:r>
            <a:r>
              <a:rPr lang="en-IN" spc="-35" dirty="0"/>
              <a:t> </a:t>
            </a:r>
            <a:r>
              <a:rPr lang="en-IN" dirty="0"/>
              <a:t>+</a:t>
            </a:r>
            <a:r>
              <a:rPr lang="en-IN" spc="-35" dirty="0"/>
              <a:t> </a:t>
            </a:r>
            <a:r>
              <a:rPr lang="en-IN" dirty="0"/>
              <a:t>b</a:t>
            </a:r>
          </a:p>
        </p:txBody>
      </p:sp>
      <p:pic>
        <p:nvPicPr>
          <p:cNvPr id="1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157" y="1820738"/>
            <a:ext cx="6670361" cy="39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057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90</a:t>
            </a:fld>
            <a:endParaRPr lang="en-US" dirty="0"/>
          </a:p>
        </p:txBody>
      </p:sp>
      <p:sp>
        <p:nvSpPr>
          <p:cNvPr id="67" name="object 16"/>
          <p:cNvSpPr txBox="1"/>
          <p:nvPr/>
        </p:nvSpPr>
        <p:spPr>
          <a:xfrm>
            <a:off x="4437705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5869579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266" y="2633270"/>
                <a:ext cx="2801578" cy="2299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28" y="5120103"/>
                <a:ext cx="1015471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481141" y="5085904"/>
                <a:ext cx="87402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41" y="5085904"/>
                <a:ext cx="874022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9581336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32" y="5120103"/>
                <a:ext cx="837152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74416"/>
              </p:ext>
            </p:extLst>
          </p:nvPr>
        </p:nvGraphicFramePr>
        <p:xfrm>
          <a:off x="3571915" y="2521161"/>
          <a:ext cx="612464" cy="23961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4242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5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23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3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073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023228" y="5046021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228" y="5046021"/>
                <a:ext cx="1003865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70650"/>
              </p:ext>
            </p:extLst>
          </p:nvPr>
        </p:nvGraphicFramePr>
        <p:xfrm>
          <a:off x="4907105" y="3071256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3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11757"/>
              </p:ext>
            </p:extLst>
          </p:nvPr>
        </p:nvGraphicFramePr>
        <p:xfrm>
          <a:off x="6353021" y="2967775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06251"/>
              </p:ext>
            </p:extLst>
          </p:nvPr>
        </p:nvGraphicFramePr>
        <p:xfrm>
          <a:off x="8547250" y="3121934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06271"/>
              </p:ext>
            </p:extLst>
          </p:nvPr>
        </p:nvGraphicFramePr>
        <p:xfrm>
          <a:off x="10204466" y="2991948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4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052488" y="4887075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488" y="4887075"/>
                <a:ext cx="874021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28522"/>
              </p:ext>
            </p:extLst>
          </p:nvPr>
        </p:nvGraphicFramePr>
        <p:xfrm>
          <a:off x="1181533" y="3703157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94776702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748762"/>
              </p:ext>
            </p:extLst>
          </p:nvPr>
        </p:nvGraphicFramePr>
        <p:xfrm>
          <a:off x="1181533" y="3105578"/>
          <a:ext cx="2150432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128271785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485764173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30" name="object 3"/>
          <p:cNvSpPr txBox="1"/>
          <p:nvPr/>
        </p:nvSpPr>
        <p:spPr>
          <a:xfrm>
            <a:off x="1576010" y="1544620"/>
            <a:ext cx="4191635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2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Backpropagation: Forward</a:t>
            </a:r>
          </a:p>
        </p:txBody>
      </p:sp>
    </p:spTree>
    <p:extLst>
      <p:ext uri="{BB962C8B-B14F-4D97-AF65-F5344CB8AC3E}">
        <p14:creationId xmlns:p14="http://schemas.microsoft.com/office/powerpoint/2010/main" val="9259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1" grpId="0"/>
      <p:bldP spid="13" grpId="0"/>
      <p:bldP spid="14" grpId="0"/>
      <p:bldP spid="73" grpId="0"/>
      <p:bldP spid="15" grpId="0"/>
      <p:bldP spid="34" grpId="0"/>
      <p:bldP spid="3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91</a:t>
            </a:fld>
            <a:endParaRPr lang="en-US" dirty="0"/>
          </a:p>
        </p:txBody>
      </p:sp>
      <p:sp>
        <p:nvSpPr>
          <p:cNvPr id="67" name="object 16"/>
          <p:cNvSpPr txBox="1"/>
          <p:nvPr/>
        </p:nvSpPr>
        <p:spPr>
          <a:xfrm>
            <a:off x="3509641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4830132" y="335016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68202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02" y="2633270"/>
                <a:ext cx="2801578" cy="2299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93983" y="4847146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983" y="4847146"/>
                <a:ext cx="1015471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8653272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03728" y="4928450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8" y="4928450"/>
                <a:ext cx="837152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31370" y="4847146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70" y="4847146"/>
                <a:ext cx="1003865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748813"/>
              </p:ext>
            </p:extLst>
          </p:nvPr>
        </p:nvGraphicFramePr>
        <p:xfrm>
          <a:off x="3926190" y="2803674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-1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-5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24424" y="4887075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24" y="4887075"/>
                <a:ext cx="874021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29864"/>
              </p:ext>
            </p:extLst>
          </p:nvPr>
        </p:nvGraphicFramePr>
        <p:xfrm>
          <a:off x="1099635" y="3430200"/>
          <a:ext cx="1075216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8E5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59982"/>
              </p:ext>
            </p:extLst>
          </p:nvPr>
        </p:nvGraphicFramePr>
        <p:xfrm>
          <a:off x="1099635" y="2832621"/>
          <a:ext cx="1075216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30" name="object 3"/>
          <p:cNvSpPr txBox="1"/>
          <p:nvPr/>
        </p:nvSpPr>
        <p:spPr>
          <a:xfrm>
            <a:off x="1576010" y="1544620"/>
            <a:ext cx="1358259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3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Backpropagation: Forward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68374"/>
              </p:ext>
            </p:extLst>
          </p:nvPr>
        </p:nvGraphicFramePr>
        <p:xfrm>
          <a:off x="1099635" y="4037388"/>
          <a:ext cx="1075216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217362618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558546856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959366"/>
                  </a:ext>
                </a:extLst>
              </a:tr>
            </a:tbl>
          </a:graphicData>
        </a:graphic>
      </p:graphicFrame>
      <p:graphicFrame>
        <p:nvGraphicFramePr>
          <p:cNvPr id="3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95303"/>
              </p:ext>
            </p:extLst>
          </p:nvPr>
        </p:nvGraphicFramePr>
        <p:xfrm>
          <a:off x="2536669" y="3103404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4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405890" y="4817350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90" y="4817350"/>
                <a:ext cx="874021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243313"/>
              </p:ext>
            </p:extLst>
          </p:nvPr>
        </p:nvGraphicFramePr>
        <p:xfrm>
          <a:off x="5429457" y="2814606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44659"/>
              </p:ext>
            </p:extLst>
          </p:nvPr>
        </p:nvGraphicFramePr>
        <p:xfrm>
          <a:off x="7574435" y="2871470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5147"/>
              </p:ext>
            </p:extLst>
          </p:nvPr>
        </p:nvGraphicFramePr>
        <p:xfrm>
          <a:off x="9225818" y="2857822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0.5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0.5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595413" y="502808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413" y="5028082"/>
                <a:ext cx="28828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bject 3"/>
          <p:cNvSpPr txBox="1"/>
          <p:nvPr/>
        </p:nvSpPr>
        <p:spPr>
          <a:xfrm>
            <a:off x="7974142" y="1998106"/>
            <a:ext cx="1358259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spc="-5" dirty="0">
                <a:latin typeface="Arial MT"/>
                <a:cs typeface="Arial MT"/>
              </a:rPr>
              <a:t>Soft max</a:t>
            </a:r>
            <a:r>
              <a:rPr sz="2400" spc="-5" dirty="0">
                <a:latin typeface="Arial MT"/>
                <a:cs typeface="Arial MT"/>
              </a:rPr>
              <a:t> </a:t>
            </a:r>
            <a:endParaRPr lang="en-IN" sz="2400" spc="-5" dirty="0">
              <a:latin typeface="Arial MT"/>
              <a:cs typeface="Arial MT"/>
            </a:endParaRPr>
          </a:p>
        </p:txBody>
      </p:sp>
      <p:graphicFrame>
        <p:nvGraphicFramePr>
          <p:cNvPr id="4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52493"/>
              </p:ext>
            </p:extLst>
          </p:nvPr>
        </p:nvGraphicFramePr>
        <p:xfrm>
          <a:off x="10747023" y="2847609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9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011538" y="4916770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38" y="4916770"/>
                <a:ext cx="28828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3"/>
          <p:cNvSpPr txBox="1"/>
          <p:nvPr/>
        </p:nvSpPr>
        <p:spPr>
          <a:xfrm>
            <a:off x="10578068" y="2013074"/>
            <a:ext cx="1358259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spc="-5" dirty="0">
                <a:latin typeface="Arial MT"/>
                <a:cs typeface="Arial MT"/>
              </a:rPr>
              <a:t>Target</a:t>
            </a:r>
            <a:r>
              <a:rPr sz="2400" spc="-5" dirty="0">
                <a:latin typeface="Arial MT"/>
                <a:cs typeface="Arial MT"/>
              </a:rPr>
              <a:t> </a:t>
            </a:r>
            <a:endParaRPr lang="en-IN" sz="2400" spc="-5" dirty="0">
              <a:latin typeface="Arial MT"/>
              <a:cs typeface="Arial MT"/>
            </a:endParaRPr>
          </a:p>
        </p:txBody>
      </p:sp>
      <p:sp>
        <p:nvSpPr>
          <p:cNvPr id="50" name="object 16"/>
          <p:cNvSpPr txBox="1"/>
          <p:nvPr/>
        </p:nvSpPr>
        <p:spPr>
          <a:xfrm>
            <a:off x="8939305" y="492820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153400" y="5874709"/>
                <a:ext cx="39153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874709"/>
                <a:ext cx="391530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1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1" grpId="0"/>
      <p:bldP spid="13" grpId="0"/>
      <p:bldP spid="73" grpId="0"/>
      <p:bldP spid="15" grpId="0"/>
      <p:bldP spid="34" grpId="0"/>
      <p:bldP spid="39" grpId="0"/>
      <p:bldP spid="42" grpId="0"/>
      <p:bldP spid="5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92</a:t>
            </a:fld>
            <a:endParaRPr lang="en-US" dirty="0"/>
          </a:p>
        </p:txBody>
      </p:sp>
      <p:sp>
        <p:nvSpPr>
          <p:cNvPr id="67" name="object 16"/>
          <p:cNvSpPr txBox="1"/>
          <p:nvPr/>
        </p:nvSpPr>
        <p:spPr>
          <a:xfrm>
            <a:off x="3509641" y="336078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+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68" name="object 16"/>
          <p:cNvSpPr txBox="1"/>
          <p:nvPr/>
        </p:nvSpPr>
        <p:spPr>
          <a:xfrm>
            <a:off x="4830132" y="335016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68202" y="2633270"/>
                <a:ext cx="2801578" cy="2299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I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02" y="2633270"/>
                <a:ext cx="2801578" cy="2299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93983" y="4847146"/>
                <a:ext cx="101547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983" y="4847146"/>
                <a:ext cx="1015471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6"/>
          <p:cNvSpPr txBox="1"/>
          <p:nvPr/>
        </p:nvSpPr>
        <p:spPr>
          <a:xfrm>
            <a:off x="8653272" y="3491945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03728" y="4928450"/>
                <a:ext cx="83715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28" y="4928450"/>
                <a:ext cx="837152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331370" y="4847146"/>
                <a:ext cx="1003865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70" y="4847146"/>
                <a:ext cx="1003865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748813"/>
              </p:ext>
            </p:extLst>
          </p:nvPr>
        </p:nvGraphicFramePr>
        <p:xfrm>
          <a:off x="3926190" y="2803674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-1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-5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spc="-5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24424" y="4887075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24" y="4887075"/>
                <a:ext cx="874021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29864"/>
              </p:ext>
            </p:extLst>
          </p:nvPr>
        </p:nvGraphicFramePr>
        <p:xfrm>
          <a:off x="1099635" y="3430200"/>
          <a:ext cx="1075216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8E5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59982"/>
              </p:ext>
            </p:extLst>
          </p:nvPr>
        </p:nvGraphicFramePr>
        <p:xfrm>
          <a:off x="1099635" y="2832621"/>
          <a:ext cx="1075216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1330922540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2402444129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5F5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-1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633873"/>
                  </a:ext>
                </a:extLst>
              </a:tr>
            </a:tbl>
          </a:graphicData>
        </a:graphic>
      </p:graphicFrame>
      <p:sp>
        <p:nvSpPr>
          <p:cNvPr id="30" name="object 3"/>
          <p:cNvSpPr txBox="1"/>
          <p:nvPr/>
        </p:nvSpPr>
        <p:spPr>
          <a:xfrm>
            <a:off x="1576010" y="1544620"/>
            <a:ext cx="1358259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b="1" spc="-5" dirty="0">
                <a:latin typeface="Arial MT"/>
                <a:cs typeface="Arial MT"/>
              </a:rPr>
              <a:t>Layer 3</a:t>
            </a:r>
            <a:r>
              <a:rPr sz="2400" spc="-5" dirty="0">
                <a:latin typeface="Arial MT"/>
                <a:cs typeface="Arial MT"/>
              </a:rPr>
              <a:t>: </a:t>
            </a:r>
            <a:endParaRPr lang="en-IN" sz="2400" spc="-5" dirty="0">
              <a:latin typeface="Arial MT"/>
              <a:cs typeface="Arial M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Backpropagation: Backward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68374"/>
              </p:ext>
            </p:extLst>
          </p:nvPr>
        </p:nvGraphicFramePr>
        <p:xfrm>
          <a:off x="1099635" y="4037388"/>
          <a:ext cx="1075216" cy="596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608">
                  <a:extLst>
                    <a:ext uri="{9D8B030D-6E8A-4147-A177-3AD203B41FA5}">
                      <a16:colId xmlns:a16="http://schemas.microsoft.com/office/drawing/2014/main" val="2217362618"/>
                    </a:ext>
                  </a:extLst>
                </a:gridCol>
                <a:gridCol w="537608">
                  <a:extLst>
                    <a:ext uri="{9D8B030D-6E8A-4147-A177-3AD203B41FA5}">
                      <a16:colId xmlns:a16="http://schemas.microsoft.com/office/drawing/2014/main" val="3558546856"/>
                    </a:ext>
                  </a:extLst>
                </a:gridCol>
              </a:tblGrid>
              <a:tr h="5969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0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1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959366"/>
                  </a:ext>
                </a:extLst>
              </a:tr>
            </a:tbl>
          </a:graphicData>
        </a:graphic>
      </p:graphicFrame>
      <p:graphicFrame>
        <p:nvGraphicFramePr>
          <p:cNvPr id="3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95303"/>
              </p:ext>
            </p:extLst>
          </p:nvPr>
        </p:nvGraphicFramePr>
        <p:xfrm>
          <a:off x="2536669" y="3103404"/>
          <a:ext cx="612464" cy="1195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dirty="0">
                          <a:latin typeface="Arial"/>
                          <a:cs typeface="Arial"/>
                        </a:rPr>
                        <a:t>4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405890" y="4817350"/>
                <a:ext cx="874021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90" y="4817350"/>
                <a:ext cx="874021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243313"/>
              </p:ext>
            </p:extLst>
          </p:nvPr>
        </p:nvGraphicFramePr>
        <p:xfrm>
          <a:off x="5429457" y="2814606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44659"/>
              </p:ext>
            </p:extLst>
          </p:nvPr>
        </p:nvGraphicFramePr>
        <p:xfrm>
          <a:off x="7574435" y="2871470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35147"/>
              </p:ext>
            </p:extLst>
          </p:nvPr>
        </p:nvGraphicFramePr>
        <p:xfrm>
          <a:off x="9225818" y="2857822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0.5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0.5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595413" y="5028082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413" y="5028082"/>
                <a:ext cx="28828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bject 3"/>
          <p:cNvSpPr txBox="1"/>
          <p:nvPr/>
        </p:nvSpPr>
        <p:spPr>
          <a:xfrm>
            <a:off x="7974142" y="1998106"/>
            <a:ext cx="1358259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spc="-5" dirty="0">
                <a:latin typeface="Arial MT"/>
                <a:cs typeface="Arial MT"/>
              </a:rPr>
              <a:t>Soft max</a:t>
            </a:r>
            <a:r>
              <a:rPr sz="2400" spc="-5" dirty="0">
                <a:latin typeface="Arial MT"/>
                <a:cs typeface="Arial MT"/>
              </a:rPr>
              <a:t> </a:t>
            </a:r>
            <a:endParaRPr lang="en-IN" sz="2400" spc="-5" dirty="0">
              <a:latin typeface="Arial MT"/>
              <a:cs typeface="Arial MT"/>
            </a:endParaRPr>
          </a:p>
        </p:txBody>
      </p:sp>
      <p:graphicFrame>
        <p:nvGraphicFramePr>
          <p:cNvPr id="4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52493"/>
              </p:ext>
            </p:extLst>
          </p:nvPr>
        </p:nvGraphicFramePr>
        <p:xfrm>
          <a:off x="10747023" y="2847609"/>
          <a:ext cx="612464" cy="182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531">
                <a:tc>
                  <a:txBody>
                    <a:bodyPr/>
                    <a:lstStyle/>
                    <a:p>
                      <a:pPr marL="165735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9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1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58565"/>
                  </a:ext>
                </a:extLst>
              </a:tr>
              <a:tr h="632785">
                <a:tc>
                  <a:txBody>
                    <a:bodyPr/>
                    <a:lstStyle/>
                    <a:p>
                      <a:pPr marL="165735" algn="l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lang="en-IN" sz="1600" b="0" dirty="0">
                          <a:latin typeface="Arial"/>
                          <a:cs typeface="Arial"/>
                        </a:rPr>
                        <a:t>0</a:t>
                      </a:r>
                      <a:endParaRPr sz="1600" b="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011538" y="4916770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38" y="4916770"/>
                <a:ext cx="28828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3"/>
          <p:cNvSpPr txBox="1"/>
          <p:nvPr/>
        </p:nvSpPr>
        <p:spPr>
          <a:xfrm>
            <a:off x="10578068" y="2013074"/>
            <a:ext cx="1358259" cy="520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57700"/>
              </a:lnSpc>
              <a:spcBef>
                <a:spcPts val="100"/>
              </a:spcBef>
            </a:pPr>
            <a:r>
              <a:rPr lang="en-IN" sz="2400" spc="-5" dirty="0">
                <a:latin typeface="Arial MT"/>
                <a:cs typeface="Arial MT"/>
              </a:rPr>
              <a:t>Target</a:t>
            </a:r>
            <a:r>
              <a:rPr sz="2400" spc="-5" dirty="0">
                <a:latin typeface="Arial MT"/>
                <a:cs typeface="Arial MT"/>
              </a:rPr>
              <a:t> </a:t>
            </a:r>
            <a:endParaRPr lang="en-IN" sz="2400" spc="-5" dirty="0">
              <a:latin typeface="Arial MT"/>
              <a:cs typeface="Arial MT"/>
            </a:endParaRPr>
          </a:p>
        </p:txBody>
      </p:sp>
      <p:sp>
        <p:nvSpPr>
          <p:cNvPr id="50" name="object 16"/>
          <p:cNvSpPr txBox="1"/>
          <p:nvPr/>
        </p:nvSpPr>
        <p:spPr>
          <a:xfrm>
            <a:off x="8939305" y="4928204"/>
            <a:ext cx="3155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lang="en-IN" sz="3600" dirty="0">
                <a:latin typeface="Arial MT"/>
                <a:cs typeface="Arial MT"/>
              </a:rPr>
              <a:t>=</a:t>
            </a:r>
            <a:r>
              <a:rPr sz="3600" dirty="0">
                <a:latin typeface="Arial MT"/>
                <a:cs typeface="Arial MT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153400" y="5874709"/>
                <a:ext cx="39153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874709"/>
                <a:ext cx="391530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77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1" grpId="0"/>
      <p:bldP spid="13" grpId="0"/>
      <p:bldP spid="73" grpId="0"/>
      <p:bldP spid="15" grpId="0"/>
      <p:bldP spid="34" grpId="0"/>
      <p:bldP spid="39" grpId="0"/>
      <p:bldP spid="42" grpId="0"/>
      <p:bldP spid="5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93</a:t>
            </a:fld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Backpropagation </a:t>
            </a:r>
          </a:p>
        </p:txBody>
      </p:sp>
    </p:spTree>
    <p:extLst>
      <p:ext uri="{BB962C8B-B14F-4D97-AF65-F5344CB8AC3E}">
        <p14:creationId xmlns:p14="http://schemas.microsoft.com/office/powerpoint/2010/main" val="2480520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94</a:t>
            </a:fld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89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Adding Non-Linearity </a:t>
            </a:r>
          </a:p>
        </p:txBody>
      </p:sp>
    </p:spTree>
    <p:extLst>
      <p:ext uri="{BB962C8B-B14F-4D97-AF65-F5344CB8AC3E}">
        <p14:creationId xmlns:p14="http://schemas.microsoft.com/office/powerpoint/2010/main" val="1124984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BE9E-9B6E-417D-BB06-1C464FB429DA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69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A779A0-8EE1-F313-BB98-FC8632A7A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305" y="339578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18" y="24482"/>
            <a:ext cx="11535487" cy="117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FFC4D2-39BB-1F12-8538-F771903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64" y="6508669"/>
            <a:ext cx="11540663" cy="250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F57F0E7-BFE7-4A66-0A1E-6BCC81A6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96302" y="96369"/>
            <a:ext cx="1025643" cy="1042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B7F97-FA33-BD50-BA99-D7715DE6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154" y="339579"/>
            <a:ext cx="109591" cy="702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6C734-C851-4655-AB8B-9EB7C28A32A4}" type="datetime1">
              <a:rPr lang="en-US" smtClean="0"/>
              <a:t>2/5/26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Anil Singh Parihar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5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4951</TotalTime>
  <Words>5778</Words>
  <Application>Microsoft Macintosh PowerPoint</Application>
  <PresentationFormat>Widescreen</PresentationFormat>
  <Paragraphs>2794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1" baseType="lpstr">
      <vt:lpstr>Agency FB</vt:lpstr>
      <vt:lpstr>Arial</vt:lpstr>
      <vt:lpstr>Arial MT</vt:lpstr>
      <vt:lpstr>Arial Rounded MT Bold</vt:lpstr>
      <vt:lpstr>Avenir Next LT Pro</vt:lpstr>
      <vt:lpstr>Bernard MT Condensed</vt:lpstr>
      <vt:lpstr>Bodoni MT Black</vt:lpstr>
      <vt:lpstr>Calibri</vt:lpstr>
      <vt:lpstr>Calibri Light</vt:lpstr>
      <vt:lpstr>Cambria</vt:lpstr>
      <vt:lpstr>Cambria Math</vt:lpstr>
      <vt:lpstr>Times New Roman</vt:lpstr>
      <vt:lpstr>Wingdings</vt:lpstr>
      <vt:lpstr>Office Theme</vt:lpstr>
      <vt:lpstr>AccentBoxVTI</vt:lpstr>
      <vt:lpstr>Neural Network Multi-Layer ANN</vt:lpstr>
      <vt:lpstr>Single Neuron </vt:lpstr>
      <vt:lpstr>CIFAR10 Dataset</vt:lpstr>
      <vt:lpstr>Linear Classifier </vt:lpstr>
      <vt:lpstr>Cat Classifier </vt:lpstr>
      <vt:lpstr>Cat Classifier </vt:lpstr>
      <vt:lpstr>Cat Classifier </vt:lpstr>
      <vt:lpstr>Cat Classifier </vt:lpstr>
      <vt:lpstr>Interpretation of Linear Classifier </vt:lpstr>
      <vt:lpstr>Interpretation of Linear Classifier </vt:lpstr>
      <vt:lpstr>Interpretation of Linear Classifier </vt:lpstr>
      <vt:lpstr>Interpretation of Linear Classifier </vt:lpstr>
      <vt:lpstr>Interpretation of Linear Classifier </vt:lpstr>
      <vt:lpstr>Interpretation of Linear Classifier </vt:lpstr>
      <vt:lpstr>Multilayer Neural Networks</vt:lpstr>
      <vt:lpstr>Multilayer Neural Networks</vt:lpstr>
      <vt:lpstr>Multilayer Neural Networks</vt:lpstr>
      <vt:lpstr>Multilayer Neural Networks</vt:lpstr>
      <vt:lpstr>Multilayer Neural Networks</vt:lpstr>
      <vt:lpstr>MLP: Multiple Data Points</vt:lpstr>
      <vt:lpstr>Multilayer Neural Networks</vt:lpstr>
      <vt:lpstr>Computational Graph</vt:lpstr>
      <vt:lpstr>Computational Graph</vt:lpstr>
      <vt:lpstr>Computational Graph : Forward pass </vt:lpstr>
      <vt:lpstr>Computational Graph : Backward pass </vt:lpstr>
      <vt:lpstr>Computational Graph : Backward pass </vt:lpstr>
      <vt:lpstr>Computational Graph : Backward pass </vt:lpstr>
      <vt:lpstr>Computational Graph : Backward pass </vt:lpstr>
      <vt:lpstr>Computational Graph: Backward pass </vt:lpstr>
      <vt:lpstr>Computational Graph: Backward pass </vt:lpstr>
      <vt:lpstr>Computational Graph: Local Gradients </vt:lpstr>
      <vt:lpstr>Backpropagation: Gradient flow </vt:lpstr>
      <vt:lpstr>Computational Graph: Forward Pass</vt:lpstr>
      <vt:lpstr>Computational Graph: Backward Pass</vt:lpstr>
      <vt:lpstr>Computational Graph: Backward Pass</vt:lpstr>
      <vt:lpstr>Patterns in Gradient Flow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Backprop Implementation</vt:lpstr>
      <vt:lpstr>Vector Derivatives</vt:lpstr>
      <vt:lpstr>Backpropagation with Vectors</vt:lpstr>
      <vt:lpstr>Backpropagation with Vectors</vt:lpstr>
      <vt:lpstr>Backpropagation with Vectors</vt:lpstr>
      <vt:lpstr>Backpropagation with Vectors</vt:lpstr>
      <vt:lpstr>Backpropagation with Vectors</vt:lpstr>
      <vt:lpstr>Backpropagation with Matrices or Tensors</vt:lpstr>
      <vt:lpstr>ML-ANN: Forward</vt:lpstr>
      <vt:lpstr>ML-ANN: Loss Calculation</vt:lpstr>
      <vt:lpstr>ML-ANN: Computational Graph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Forward Pass</vt:lpstr>
      <vt:lpstr>ML-ANN: Initialization</vt:lpstr>
      <vt:lpstr>ML-ANN: Forward Pass</vt:lpstr>
      <vt:lpstr>ML-ANN: Initialization</vt:lpstr>
      <vt:lpstr>ML-ANN: Forward Pass</vt:lpstr>
      <vt:lpstr>ML-ANN: Initialization</vt:lpstr>
      <vt:lpstr>ML-ANN: Forward Pass</vt:lpstr>
      <vt:lpstr>ML-ANN: Initialization</vt:lpstr>
      <vt:lpstr>ML-ANN: Initialization</vt:lpstr>
      <vt:lpstr>ML-ANN: Backward Pass</vt:lpstr>
      <vt:lpstr>ML-ANN: Backward Pass</vt:lpstr>
      <vt:lpstr>ML-ANN: Backward Pass</vt:lpstr>
      <vt:lpstr>ML-ANN: Initialization</vt:lpstr>
      <vt:lpstr>ML-ANN: Backward Pass</vt:lpstr>
      <vt:lpstr>ML-ANN: Backward Pass</vt:lpstr>
      <vt:lpstr>Backpropagation with Matrices or Tensors</vt:lpstr>
      <vt:lpstr>Backpropagation with Matrices or Tensors</vt:lpstr>
      <vt:lpstr>Backpropagation with Matrices or Tensors</vt:lpstr>
      <vt:lpstr>Backpropagation with Matrices or Tensors</vt:lpstr>
      <vt:lpstr>Backpropagation with Vectors</vt:lpstr>
      <vt:lpstr>Backpropagation with Vectors</vt:lpstr>
      <vt:lpstr>Computational Graph: Backward Pass</vt:lpstr>
      <vt:lpstr>Backpropagation: Forward</vt:lpstr>
      <vt:lpstr>Backpropagation: Forward</vt:lpstr>
      <vt:lpstr>Backpropagation: Forward</vt:lpstr>
      <vt:lpstr>Backpropagation: Backward</vt:lpstr>
      <vt:lpstr>Backpropagation </vt:lpstr>
      <vt:lpstr>Adding Non-Linearity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anil singh parihar</cp:lastModifiedBy>
  <cp:revision>390</cp:revision>
  <dcterms:created xsi:type="dcterms:W3CDTF">2023-12-31T05:50:19Z</dcterms:created>
  <dcterms:modified xsi:type="dcterms:W3CDTF">2026-02-04T19:37:26Z</dcterms:modified>
</cp:coreProperties>
</file>